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08cb7d951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08cb7d951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08cb7d951a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308cb7d951a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08cb7d951a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308cb7d951a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08cb7d951a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08cb7d951a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08cb7d951a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08cb7d951a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08cb7d951a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08cb7d951a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08cb7d951a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08cb7d951a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08cb7d951a_0_1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08cb7d951a_0_1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766203" y="744575"/>
            <a:ext cx="50661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West Coast Automotive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766200" y="2983825"/>
            <a:ext cx="5066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Teena, Aaron, Tanner, Virgil, John, Jeff, Sean, Vance, Oscar</a:t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1250" y="178038"/>
            <a:ext cx="3264150" cy="478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6523"/>
            <a:ext cx="9144001" cy="4910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600" y="104800"/>
            <a:ext cx="5467158" cy="492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3402900" y="287625"/>
            <a:ext cx="2338200" cy="54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OBSO Review</a:t>
            </a:r>
            <a:endParaRPr b="1"/>
          </a:p>
        </p:txBody>
      </p:sp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0" y="833013"/>
            <a:ext cx="9144000" cy="124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OBSO Dollar Valve of $175,383 with potential OBSO of $22,693.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Technical OBSO Percentage of 28%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Judging by the high percentage of EP the high percentage of OBSO is from SOP parts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75" name="Google Shape;75;p16"/>
          <p:cNvPicPr preferRelativeResize="0"/>
          <p:nvPr/>
        </p:nvPicPr>
        <p:blipFill rotWithShape="1">
          <a:blip r:embed="rId3">
            <a:alphaModFix/>
          </a:blip>
          <a:srcRect b="31651" l="7034" r="6965" t="0"/>
          <a:stretch/>
        </p:blipFill>
        <p:spPr>
          <a:xfrm>
            <a:off x="2143175" y="1747325"/>
            <a:ext cx="6723774" cy="295775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6"/>
          <p:cNvSpPr txBox="1"/>
          <p:nvPr/>
        </p:nvSpPr>
        <p:spPr>
          <a:xfrm>
            <a:off x="0" y="1911000"/>
            <a:ext cx="3456000" cy="3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 sz="1800">
                <a:solidFill>
                  <a:schemeClr val="dk1"/>
                </a:solidFill>
              </a:rPr>
              <a:t>Dealership 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can reduce 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OBSO by 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utilizing the 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$21,551 of 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unused OBSO 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credits, using 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outside 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programs as 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well as Ebay,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 Amazon or Marketplace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4236700" y="263225"/>
            <a:ext cx="2470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Gross Sales</a:t>
            </a:r>
            <a:endParaRPr/>
          </a:p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311700" y="1152475"/>
            <a:ext cx="3048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Need to work on improving in most areas.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Internal need to be readjusted for gross, Body shop can do some advertising to get business in.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76925" y="1552400"/>
            <a:ext cx="5534400" cy="3467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/>
          <p:nvPr>
            <p:ph type="title"/>
          </p:nvPr>
        </p:nvSpPr>
        <p:spPr>
          <a:xfrm>
            <a:off x="3368700" y="464075"/>
            <a:ext cx="2406600" cy="60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Performance</a:t>
            </a:r>
            <a:endParaRPr/>
          </a:p>
        </p:txBody>
      </p:sp>
      <p:sp>
        <p:nvSpPr>
          <p:cNvPr id="89" name="Google Shape;89;p18"/>
          <p:cNvSpPr txBox="1"/>
          <p:nvPr>
            <p:ph idx="1" type="body"/>
          </p:nvPr>
        </p:nvSpPr>
        <p:spPr>
          <a:xfrm>
            <a:off x="311700" y="1152475"/>
            <a:ext cx="8491200" cy="110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G</a:t>
            </a:r>
            <a:r>
              <a:rPr lang="en">
                <a:solidFill>
                  <a:schemeClr val="dk1"/>
                </a:solidFill>
              </a:rPr>
              <a:t>ood </a:t>
            </a:r>
            <a:r>
              <a:rPr lang="en">
                <a:solidFill>
                  <a:schemeClr val="dk1"/>
                </a:solidFill>
              </a:rPr>
              <a:t>opportunity</a:t>
            </a:r>
            <a:r>
              <a:rPr lang="en">
                <a:solidFill>
                  <a:schemeClr val="dk1"/>
                </a:solidFill>
              </a:rPr>
              <a:t> for growth. 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90" name="Google Shape;9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7125" y="2356800"/>
            <a:ext cx="7049051" cy="265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7" name="Google Shape;9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325" y="222213"/>
            <a:ext cx="7924800" cy="397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Oscar’s page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4" name="Google Shape;10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 txBox="1"/>
          <p:nvPr>
            <p:ph idx="1" type="body"/>
          </p:nvPr>
        </p:nvSpPr>
        <p:spPr>
          <a:xfrm>
            <a:off x="311700" y="1889150"/>
            <a:ext cx="8520600" cy="18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This business has considerable opportunities for improvement such as increased sales, improved profit margins, and more efficient inventory management. </a:t>
            </a:r>
            <a:br>
              <a:rPr lang="en"/>
            </a:br>
            <a:r>
              <a:rPr lang="en"/>
              <a:t> If the purchase price of the store is fair market value relative to the store's current performance, we recommend buying.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9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