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17"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B30517-EAF6-4E77-9C98-DDE6FB140461}" v="55" dt="2024-12-02T21:20:23.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Donaldson" userId="80511e7e-a824-409e-863c-12c1b978540b" providerId="ADAL" clId="{F8B30517-EAF6-4E77-9C98-DDE6FB140461}"/>
    <pc:docChg chg="undo custSel modSld modMainMaster">
      <pc:chgData name="Jack Donaldson" userId="80511e7e-a824-409e-863c-12c1b978540b" providerId="ADAL" clId="{F8B30517-EAF6-4E77-9C98-DDE6FB140461}" dt="2024-12-06T20:45:04.346" v="8414" actId="313"/>
      <pc:docMkLst>
        <pc:docMk/>
      </pc:docMkLst>
      <pc:sldChg chg="addSp delSp modSp mod setBg addAnim delAnim">
        <pc:chgData name="Jack Donaldson" userId="80511e7e-a824-409e-863c-12c1b978540b" providerId="ADAL" clId="{F8B30517-EAF6-4E77-9C98-DDE6FB140461}" dt="2024-12-02T19:11:34.664" v="1344" actId="27636"/>
        <pc:sldMkLst>
          <pc:docMk/>
          <pc:sldMk cId="407074056" sldId="256"/>
        </pc:sldMkLst>
        <pc:spChg chg="mod">
          <ac:chgData name="Jack Donaldson" userId="80511e7e-a824-409e-863c-12c1b978540b" providerId="ADAL" clId="{F8B30517-EAF6-4E77-9C98-DDE6FB140461}" dt="2024-12-02T19:11:34.664" v="1344" actId="27636"/>
          <ac:spMkLst>
            <pc:docMk/>
            <pc:sldMk cId="407074056" sldId="256"/>
            <ac:spMk id="2" creationId="{3E0A9F39-3A40-DAF5-FB29-F9EF6B43BC8E}"/>
          </ac:spMkLst>
        </pc:spChg>
        <pc:spChg chg="mod">
          <ac:chgData name="Jack Donaldson" userId="80511e7e-a824-409e-863c-12c1b978540b" providerId="ADAL" clId="{F8B30517-EAF6-4E77-9C98-DDE6FB140461}" dt="2024-12-02T19:10:56.215" v="1334"/>
          <ac:spMkLst>
            <pc:docMk/>
            <pc:sldMk cId="407074056" sldId="256"/>
            <ac:spMk id="3" creationId="{3D24D94E-9ADE-FBA4-4E04-F5102B2316CA}"/>
          </ac:spMkLst>
        </pc:spChg>
        <pc:spChg chg="add del">
          <ac:chgData name="Jack Donaldson" userId="80511e7e-a824-409e-863c-12c1b978540b" providerId="ADAL" clId="{F8B30517-EAF6-4E77-9C98-DDE6FB140461}" dt="2024-12-02T18:40:08.935" v="221" actId="26606"/>
          <ac:spMkLst>
            <pc:docMk/>
            <pc:sldMk cId="407074056" sldId="256"/>
            <ac:spMk id="8" creationId="{E770CA6A-B3B0-4826-A91F-B2B1F8922026}"/>
          </ac:spMkLst>
        </pc:spChg>
        <pc:picChg chg="add del">
          <ac:chgData name="Jack Donaldson" userId="80511e7e-a824-409e-863c-12c1b978540b" providerId="ADAL" clId="{F8B30517-EAF6-4E77-9C98-DDE6FB140461}" dt="2024-12-02T18:40:23.928" v="227" actId="26606"/>
          <ac:picMkLst>
            <pc:docMk/>
            <pc:sldMk cId="407074056" sldId="256"/>
            <ac:picMk id="5" creationId="{60002022-21CD-A30D-857A-4F032A9717EF}"/>
          </ac:picMkLst>
        </pc:picChg>
        <pc:picChg chg="add del">
          <ac:chgData name="Jack Donaldson" userId="80511e7e-a824-409e-863c-12c1b978540b" providerId="ADAL" clId="{F8B30517-EAF6-4E77-9C98-DDE6FB140461}" dt="2024-12-02T18:40:08.935" v="221" actId="26606"/>
          <ac:picMkLst>
            <pc:docMk/>
            <pc:sldMk cId="407074056" sldId="256"/>
            <ac:picMk id="10" creationId="{3C51B9DA-B0CC-480A-8EA5-4D5C3E0515B9}"/>
          </ac:picMkLst>
        </pc:picChg>
        <pc:cxnChg chg="add del">
          <ac:chgData name="Jack Donaldson" userId="80511e7e-a824-409e-863c-12c1b978540b" providerId="ADAL" clId="{F8B30517-EAF6-4E77-9C98-DDE6FB140461}" dt="2024-12-02T18:40:08.935" v="221" actId="26606"/>
          <ac:cxnSpMkLst>
            <pc:docMk/>
            <pc:sldMk cId="407074056" sldId="256"/>
            <ac:cxnSpMk id="12" creationId="{6FE641DB-A503-41DE-ACA6-36B41C6C2BE9}"/>
          </ac:cxnSpMkLst>
        </pc:cxnChg>
      </pc:sldChg>
      <pc:sldChg chg="modSp mod">
        <pc:chgData name="Jack Donaldson" userId="80511e7e-a824-409e-863c-12c1b978540b" providerId="ADAL" clId="{F8B30517-EAF6-4E77-9C98-DDE6FB140461}" dt="2024-12-02T21:39:47.859" v="6175" actId="20577"/>
        <pc:sldMkLst>
          <pc:docMk/>
          <pc:sldMk cId="3839221384" sldId="257"/>
        </pc:sldMkLst>
        <pc:spChg chg="mod">
          <ac:chgData name="Jack Donaldson" userId="80511e7e-a824-409e-863c-12c1b978540b" providerId="ADAL" clId="{F8B30517-EAF6-4E77-9C98-DDE6FB140461}" dt="2024-12-02T19:10:56.526" v="1335" actId="27636"/>
          <ac:spMkLst>
            <pc:docMk/>
            <pc:sldMk cId="3839221384" sldId="257"/>
            <ac:spMk id="2" creationId="{103DC290-7A27-95C0-53A2-21B3816BBA33}"/>
          </ac:spMkLst>
        </pc:spChg>
        <pc:spChg chg="mod">
          <ac:chgData name="Jack Donaldson" userId="80511e7e-a824-409e-863c-12c1b978540b" providerId="ADAL" clId="{F8B30517-EAF6-4E77-9C98-DDE6FB140461}" dt="2024-12-02T21:39:47.859" v="6175" actId="20577"/>
          <ac:spMkLst>
            <pc:docMk/>
            <pc:sldMk cId="3839221384" sldId="257"/>
            <ac:spMk id="3" creationId="{203A9D90-6288-FF85-A14B-EAAC61E0E9A8}"/>
          </ac:spMkLst>
        </pc:spChg>
      </pc:sldChg>
      <pc:sldChg chg="addSp delSp modSp mod">
        <pc:chgData name="Jack Donaldson" userId="80511e7e-a824-409e-863c-12c1b978540b" providerId="ADAL" clId="{F8B30517-EAF6-4E77-9C98-DDE6FB140461}" dt="2024-12-06T20:40:07.283" v="8247" actId="6549"/>
        <pc:sldMkLst>
          <pc:docMk/>
          <pc:sldMk cId="4167117408" sldId="258"/>
        </pc:sldMkLst>
        <pc:spChg chg="mod">
          <ac:chgData name="Jack Donaldson" userId="80511e7e-a824-409e-863c-12c1b978540b" providerId="ADAL" clId="{F8B30517-EAF6-4E77-9C98-DDE6FB140461}" dt="2024-12-02T19:10:56.215" v="1334"/>
          <ac:spMkLst>
            <pc:docMk/>
            <pc:sldMk cId="4167117408" sldId="258"/>
            <ac:spMk id="2" creationId="{5FFE6F10-0BA0-1313-9F7B-7EBE765BA7D5}"/>
          </ac:spMkLst>
        </pc:spChg>
        <pc:spChg chg="mod">
          <ac:chgData name="Jack Donaldson" userId="80511e7e-a824-409e-863c-12c1b978540b" providerId="ADAL" clId="{F8B30517-EAF6-4E77-9C98-DDE6FB140461}" dt="2024-12-06T20:40:07.283" v="8247" actId="6549"/>
          <ac:spMkLst>
            <pc:docMk/>
            <pc:sldMk cId="4167117408" sldId="258"/>
            <ac:spMk id="3" creationId="{DC1AC215-6A1E-4C59-EFD0-D293BFB95537}"/>
          </ac:spMkLst>
        </pc:spChg>
        <pc:spChg chg="add del mod">
          <ac:chgData name="Jack Donaldson" userId="80511e7e-a824-409e-863c-12c1b978540b" providerId="ADAL" clId="{F8B30517-EAF6-4E77-9C98-DDE6FB140461}" dt="2024-12-02T20:51:43.383" v="4238" actId="21"/>
          <ac:spMkLst>
            <pc:docMk/>
            <pc:sldMk cId="4167117408" sldId="258"/>
            <ac:spMk id="7" creationId="{A9F33E63-2E7B-0A73-EF61-9F56F806C28E}"/>
          </ac:spMkLst>
        </pc:spChg>
        <pc:spChg chg="add del mod">
          <ac:chgData name="Jack Donaldson" userId="80511e7e-a824-409e-863c-12c1b978540b" providerId="ADAL" clId="{F8B30517-EAF6-4E77-9C98-DDE6FB140461}" dt="2024-12-02T20:51:58.900" v="4240"/>
          <ac:spMkLst>
            <pc:docMk/>
            <pc:sldMk cId="4167117408" sldId="258"/>
            <ac:spMk id="9" creationId="{F9E06515-B43E-CB0C-2B1F-76285CCC985D}"/>
          </ac:spMkLst>
        </pc:spChg>
        <pc:picChg chg="add mod">
          <ac:chgData name="Jack Donaldson" userId="80511e7e-a824-409e-863c-12c1b978540b" providerId="ADAL" clId="{F8B30517-EAF6-4E77-9C98-DDE6FB140461}" dt="2024-12-02T20:51:42.348" v="4237" actId="14100"/>
          <ac:picMkLst>
            <pc:docMk/>
            <pc:sldMk cId="4167117408" sldId="258"/>
            <ac:picMk id="4" creationId="{5DA3E026-F555-D85F-486B-60A25D429CA3}"/>
          </ac:picMkLst>
        </pc:picChg>
        <pc:picChg chg="add del mod">
          <ac:chgData name="Jack Donaldson" userId="80511e7e-a824-409e-863c-12c1b978540b" providerId="ADAL" clId="{F8B30517-EAF6-4E77-9C98-DDE6FB140461}" dt="2024-12-02T20:51:47.456" v="4239" actId="21"/>
          <ac:picMkLst>
            <pc:docMk/>
            <pc:sldMk cId="4167117408" sldId="258"/>
            <ac:picMk id="6" creationId="{7D7FBF6D-1B6B-4091-9ABF-B967D33EAC3F}"/>
          </ac:picMkLst>
        </pc:picChg>
        <pc:picChg chg="add mod">
          <ac:chgData name="Jack Donaldson" userId="80511e7e-a824-409e-863c-12c1b978540b" providerId="ADAL" clId="{F8B30517-EAF6-4E77-9C98-DDE6FB140461}" dt="2024-12-02T20:55:16.519" v="4246" actId="14100"/>
          <ac:picMkLst>
            <pc:docMk/>
            <pc:sldMk cId="4167117408" sldId="258"/>
            <ac:picMk id="10" creationId="{EAF3DD05-910C-6301-20A2-824EAA619B9F}"/>
          </ac:picMkLst>
        </pc:picChg>
      </pc:sldChg>
      <pc:sldChg chg="modSp mod">
        <pc:chgData name="Jack Donaldson" userId="80511e7e-a824-409e-863c-12c1b978540b" providerId="ADAL" clId="{F8B30517-EAF6-4E77-9C98-DDE6FB140461}" dt="2024-12-05T21:09:11.125" v="8220" actId="20577"/>
        <pc:sldMkLst>
          <pc:docMk/>
          <pc:sldMk cId="2924363353" sldId="259"/>
        </pc:sldMkLst>
        <pc:spChg chg="mod">
          <ac:chgData name="Jack Donaldson" userId="80511e7e-a824-409e-863c-12c1b978540b" providerId="ADAL" clId="{F8B30517-EAF6-4E77-9C98-DDE6FB140461}" dt="2024-12-02T19:10:56.215" v="1334"/>
          <ac:spMkLst>
            <pc:docMk/>
            <pc:sldMk cId="2924363353" sldId="259"/>
            <ac:spMk id="2" creationId="{CCC0419E-50F3-1F2F-1B8E-FED52940944C}"/>
          </ac:spMkLst>
        </pc:spChg>
        <pc:spChg chg="mod">
          <ac:chgData name="Jack Donaldson" userId="80511e7e-a824-409e-863c-12c1b978540b" providerId="ADAL" clId="{F8B30517-EAF6-4E77-9C98-DDE6FB140461}" dt="2024-12-05T21:09:11.125" v="8220" actId="20577"/>
          <ac:spMkLst>
            <pc:docMk/>
            <pc:sldMk cId="2924363353" sldId="259"/>
            <ac:spMk id="3" creationId="{0CC31931-4847-F763-D4D1-1433E7E0CE49}"/>
          </ac:spMkLst>
        </pc:spChg>
      </pc:sldChg>
      <pc:sldChg chg="modSp mod">
        <pc:chgData name="Jack Donaldson" userId="80511e7e-a824-409e-863c-12c1b978540b" providerId="ADAL" clId="{F8B30517-EAF6-4E77-9C98-DDE6FB140461}" dt="2024-12-06T20:40:50.676" v="8248" actId="33524"/>
        <pc:sldMkLst>
          <pc:docMk/>
          <pc:sldMk cId="2417698126" sldId="262"/>
        </pc:sldMkLst>
        <pc:spChg chg="mod">
          <ac:chgData name="Jack Donaldson" userId="80511e7e-a824-409e-863c-12c1b978540b" providerId="ADAL" clId="{F8B30517-EAF6-4E77-9C98-DDE6FB140461}" dt="2024-12-02T19:10:56.215" v="1334"/>
          <ac:spMkLst>
            <pc:docMk/>
            <pc:sldMk cId="2417698126" sldId="262"/>
            <ac:spMk id="2" creationId="{103DC290-7A27-95C0-53A2-21B3816BBA33}"/>
          </ac:spMkLst>
        </pc:spChg>
        <pc:spChg chg="mod">
          <ac:chgData name="Jack Donaldson" userId="80511e7e-a824-409e-863c-12c1b978540b" providerId="ADAL" clId="{F8B30517-EAF6-4E77-9C98-DDE6FB140461}" dt="2024-12-06T20:40:50.676" v="8248" actId="33524"/>
          <ac:spMkLst>
            <pc:docMk/>
            <pc:sldMk cId="2417698126" sldId="262"/>
            <ac:spMk id="3" creationId="{203A9D90-6288-FF85-A14B-EAAC61E0E9A8}"/>
          </ac:spMkLst>
        </pc:spChg>
      </pc:sldChg>
      <pc:sldChg chg="modSp mod">
        <pc:chgData name="Jack Donaldson" userId="80511e7e-a824-409e-863c-12c1b978540b" providerId="ADAL" clId="{F8B30517-EAF6-4E77-9C98-DDE6FB140461}" dt="2024-12-03T22:49:52.599" v="7810" actId="20577"/>
        <pc:sldMkLst>
          <pc:docMk/>
          <pc:sldMk cId="3912869560" sldId="263"/>
        </pc:sldMkLst>
        <pc:spChg chg="mod">
          <ac:chgData name="Jack Donaldson" userId="80511e7e-a824-409e-863c-12c1b978540b" providerId="ADAL" clId="{F8B30517-EAF6-4E77-9C98-DDE6FB140461}" dt="2024-12-02T19:10:56.215" v="1334"/>
          <ac:spMkLst>
            <pc:docMk/>
            <pc:sldMk cId="3912869560" sldId="263"/>
            <ac:spMk id="2" creationId="{103DC290-7A27-95C0-53A2-21B3816BBA33}"/>
          </ac:spMkLst>
        </pc:spChg>
        <pc:spChg chg="mod">
          <ac:chgData name="Jack Donaldson" userId="80511e7e-a824-409e-863c-12c1b978540b" providerId="ADAL" clId="{F8B30517-EAF6-4E77-9C98-DDE6FB140461}" dt="2024-12-03T22:49:52.599" v="7810" actId="20577"/>
          <ac:spMkLst>
            <pc:docMk/>
            <pc:sldMk cId="3912869560" sldId="263"/>
            <ac:spMk id="3" creationId="{203A9D90-6288-FF85-A14B-EAAC61E0E9A8}"/>
          </ac:spMkLst>
        </pc:spChg>
      </pc:sldChg>
      <pc:sldChg chg="modSp mod">
        <pc:chgData name="Jack Donaldson" userId="80511e7e-a824-409e-863c-12c1b978540b" providerId="ADAL" clId="{F8B30517-EAF6-4E77-9C98-DDE6FB140461}" dt="2024-12-02T21:53:17.550" v="6764" actId="20577"/>
        <pc:sldMkLst>
          <pc:docMk/>
          <pc:sldMk cId="627664966" sldId="264"/>
        </pc:sldMkLst>
        <pc:spChg chg="mod">
          <ac:chgData name="Jack Donaldson" userId="80511e7e-a824-409e-863c-12c1b978540b" providerId="ADAL" clId="{F8B30517-EAF6-4E77-9C98-DDE6FB140461}" dt="2024-12-02T19:10:56.215" v="1334"/>
          <ac:spMkLst>
            <pc:docMk/>
            <pc:sldMk cId="627664966" sldId="264"/>
            <ac:spMk id="2" creationId="{103DC290-7A27-95C0-53A2-21B3816BBA33}"/>
          </ac:spMkLst>
        </pc:spChg>
        <pc:spChg chg="mod">
          <ac:chgData name="Jack Donaldson" userId="80511e7e-a824-409e-863c-12c1b978540b" providerId="ADAL" clId="{F8B30517-EAF6-4E77-9C98-DDE6FB140461}" dt="2024-12-02T21:53:17.550" v="6764" actId="20577"/>
          <ac:spMkLst>
            <pc:docMk/>
            <pc:sldMk cId="627664966" sldId="264"/>
            <ac:spMk id="3" creationId="{203A9D90-6288-FF85-A14B-EAAC61E0E9A8}"/>
          </ac:spMkLst>
        </pc:spChg>
      </pc:sldChg>
      <pc:sldChg chg="modSp mod">
        <pc:chgData name="Jack Donaldson" userId="80511e7e-a824-409e-863c-12c1b978540b" providerId="ADAL" clId="{F8B30517-EAF6-4E77-9C98-DDE6FB140461}" dt="2024-12-02T21:58:13.631" v="6902" actId="20577"/>
        <pc:sldMkLst>
          <pc:docMk/>
          <pc:sldMk cId="3985272254" sldId="265"/>
        </pc:sldMkLst>
        <pc:spChg chg="mod">
          <ac:chgData name="Jack Donaldson" userId="80511e7e-a824-409e-863c-12c1b978540b" providerId="ADAL" clId="{F8B30517-EAF6-4E77-9C98-DDE6FB140461}" dt="2024-12-02T19:10:56.215" v="1334"/>
          <ac:spMkLst>
            <pc:docMk/>
            <pc:sldMk cId="3985272254" sldId="265"/>
            <ac:spMk id="2" creationId="{103DC290-7A27-95C0-53A2-21B3816BBA33}"/>
          </ac:spMkLst>
        </pc:spChg>
        <pc:spChg chg="mod">
          <ac:chgData name="Jack Donaldson" userId="80511e7e-a824-409e-863c-12c1b978540b" providerId="ADAL" clId="{F8B30517-EAF6-4E77-9C98-DDE6FB140461}" dt="2024-12-02T21:58:13.631" v="6902" actId="20577"/>
          <ac:spMkLst>
            <pc:docMk/>
            <pc:sldMk cId="3985272254" sldId="265"/>
            <ac:spMk id="3" creationId="{203A9D90-6288-FF85-A14B-EAAC61E0E9A8}"/>
          </ac:spMkLst>
        </pc:spChg>
      </pc:sldChg>
      <pc:sldChg chg="modSp mod">
        <pc:chgData name="Jack Donaldson" userId="80511e7e-a824-409e-863c-12c1b978540b" providerId="ADAL" clId="{F8B30517-EAF6-4E77-9C98-DDE6FB140461}" dt="2024-12-02T22:00:38.960" v="7009" actId="20577"/>
        <pc:sldMkLst>
          <pc:docMk/>
          <pc:sldMk cId="4226099158" sldId="266"/>
        </pc:sldMkLst>
        <pc:spChg chg="mod">
          <ac:chgData name="Jack Donaldson" userId="80511e7e-a824-409e-863c-12c1b978540b" providerId="ADAL" clId="{F8B30517-EAF6-4E77-9C98-DDE6FB140461}" dt="2024-12-02T19:10:56.536" v="1336" actId="27636"/>
          <ac:spMkLst>
            <pc:docMk/>
            <pc:sldMk cId="4226099158" sldId="266"/>
            <ac:spMk id="2" creationId="{103DC290-7A27-95C0-53A2-21B3816BBA33}"/>
          </ac:spMkLst>
        </pc:spChg>
        <pc:spChg chg="mod">
          <ac:chgData name="Jack Donaldson" userId="80511e7e-a824-409e-863c-12c1b978540b" providerId="ADAL" clId="{F8B30517-EAF6-4E77-9C98-DDE6FB140461}" dt="2024-12-02T22:00:38.960" v="7009" actId="20577"/>
          <ac:spMkLst>
            <pc:docMk/>
            <pc:sldMk cId="4226099158" sldId="266"/>
            <ac:spMk id="3" creationId="{203A9D90-6288-FF85-A14B-EAAC61E0E9A8}"/>
          </ac:spMkLst>
        </pc:spChg>
      </pc:sldChg>
      <pc:sldChg chg="modSp mod">
        <pc:chgData name="Jack Donaldson" userId="80511e7e-a824-409e-863c-12c1b978540b" providerId="ADAL" clId="{F8B30517-EAF6-4E77-9C98-DDE6FB140461}" dt="2024-12-02T22:11:41.097" v="7173" actId="20577"/>
        <pc:sldMkLst>
          <pc:docMk/>
          <pc:sldMk cId="850427537" sldId="267"/>
        </pc:sldMkLst>
        <pc:spChg chg="mod">
          <ac:chgData name="Jack Donaldson" userId="80511e7e-a824-409e-863c-12c1b978540b" providerId="ADAL" clId="{F8B30517-EAF6-4E77-9C98-DDE6FB140461}" dt="2024-12-02T19:10:56.215" v="1334"/>
          <ac:spMkLst>
            <pc:docMk/>
            <pc:sldMk cId="850427537" sldId="267"/>
            <ac:spMk id="2" creationId="{103DC290-7A27-95C0-53A2-21B3816BBA33}"/>
          </ac:spMkLst>
        </pc:spChg>
        <pc:spChg chg="mod">
          <ac:chgData name="Jack Donaldson" userId="80511e7e-a824-409e-863c-12c1b978540b" providerId="ADAL" clId="{F8B30517-EAF6-4E77-9C98-DDE6FB140461}" dt="2024-12-02T22:11:41.097" v="7173" actId="20577"/>
          <ac:spMkLst>
            <pc:docMk/>
            <pc:sldMk cId="850427537" sldId="267"/>
            <ac:spMk id="3" creationId="{203A9D90-6288-FF85-A14B-EAAC61E0E9A8}"/>
          </ac:spMkLst>
        </pc:spChg>
      </pc:sldChg>
      <pc:sldChg chg="modSp mod">
        <pc:chgData name="Jack Donaldson" userId="80511e7e-a824-409e-863c-12c1b978540b" providerId="ADAL" clId="{F8B30517-EAF6-4E77-9C98-DDE6FB140461}" dt="2024-12-03T22:51:38.528" v="7928" actId="313"/>
        <pc:sldMkLst>
          <pc:docMk/>
          <pc:sldMk cId="3364109993" sldId="268"/>
        </pc:sldMkLst>
        <pc:spChg chg="mod">
          <ac:chgData name="Jack Donaldson" userId="80511e7e-a824-409e-863c-12c1b978540b" providerId="ADAL" clId="{F8B30517-EAF6-4E77-9C98-DDE6FB140461}" dt="2024-12-02T19:10:56.215" v="1334"/>
          <ac:spMkLst>
            <pc:docMk/>
            <pc:sldMk cId="3364109993" sldId="268"/>
            <ac:spMk id="2" creationId="{103DC290-7A27-95C0-53A2-21B3816BBA33}"/>
          </ac:spMkLst>
        </pc:spChg>
        <pc:graphicFrameChg chg="mod modGraphic">
          <ac:chgData name="Jack Donaldson" userId="80511e7e-a824-409e-863c-12c1b978540b" providerId="ADAL" clId="{F8B30517-EAF6-4E77-9C98-DDE6FB140461}" dt="2024-12-03T22:51:38.528" v="7928" actId="313"/>
          <ac:graphicFrameMkLst>
            <pc:docMk/>
            <pc:sldMk cId="3364109993" sldId="268"/>
            <ac:graphicFrameMk id="4" creationId="{BC8B6778-11BB-9A9A-F0BF-8949F85F8237}"/>
          </ac:graphicFrameMkLst>
        </pc:graphicFrameChg>
      </pc:sldChg>
      <pc:sldChg chg="modSp mod">
        <pc:chgData name="Jack Donaldson" userId="80511e7e-a824-409e-863c-12c1b978540b" providerId="ADAL" clId="{F8B30517-EAF6-4E77-9C98-DDE6FB140461}" dt="2024-12-06T20:45:04.346" v="8414" actId="313"/>
        <pc:sldMkLst>
          <pc:docMk/>
          <pc:sldMk cId="3799370086" sldId="269"/>
        </pc:sldMkLst>
        <pc:spChg chg="mod">
          <ac:chgData name="Jack Donaldson" userId="80511e7e-a824-409e-863c-12c1b978540b" providerId="ADAL" clId="{F8B30517-EAF6-4E77-9C98-DDE6FB140461}" dt="2024-12-02T19:10:56.215" v="1334"/>
          <ac:spMkLst>
            <pc:docMk/>
            <pc:sldMk cId="3799370086" sldId="269"/>
            <ac:spMk id="2" creationId="{103DC290-7A27-95C0-53A2-21B3816BBA33}"/>
          </ac:spMkLst>
        </pc:spChg>
        <pc:spChg chg="mod">
          <ac:chgData name="Jack Donaldson" userId="80511e7e-a824-409e-863c-12c1b978540b" providerId="ADAL" clId="{F8B30517-EAF6-4E77-9C98-DDE6FB140461}" dt="2024-12-06T20:45:04.346" v="8414" actId="313"/>
          <ac:spMkLst>
            <pc:docMk/>
            <pc:sldMk cId="3799370086" sldId="269"/>
            <ac:spMk id="3" creationId="{203A9D90-6288-FF85-A14B-EAAC61E0E9A8}"/>
          </ac:spMkLst>
        </pc:spChg>
      </pc:sldChg>
      <pc:sldChg chg="addSp delSp modSp mod setBg">
        <pc:chgData name="Jack Donaldson" userId="80511e7e-a824-409e-863c-12c1b978540b" providerId="ADAL" clId="{F8B30517-EAF6-4E77-9C98-DDE6FB140461}" dt="2024-12-05T21:11:29.993" v="8237" actId="20577"/>
        <pc:sldMkLst>
          <pc:docMk/>
          <pc:sldMk cId="3887641486" sldId="270"/>
        </pc:sldMkLst>
        <pc:spChg chg="mod">
          <ac:chgData name="Jack Donaldson" userId="80511e7e-a824-409e-863c-12c1b978540b" providerId="ADAL" clId="{F8B30517-EAF6-4E77-9C98-DDE6FB140461}" dt="2024-12-02T19:17:28.271" v="1515" actId="26606"/>
          <ac:spMkLst>
            <pc:docMk/>
            <pc:sldMk cId="3887641486" sldId="270"/>
            <ac:spMk id="2" creationId="{CCC0419E-50F3-1F2F-1B8E-FED52940944C}"/>
          </ac:spMkLst>
        </pc:spChg>
        <pc:spChg chg="mod">
          <ac:chgData name="Jack Donaldson" userId="80511e7e-a824-409e-863c-12c1b978540b" providerId="ADAL" clId="{F8B30517-EAF6-4E77-9C98-DDE6FB140461}" dt="2024-12-05T21:11:29.993" v="8237" actId="20577"/>
          <ac:spMkLst>
            <pc:docMk/>
            <pc:sldMk cId="3887641486" sldId="270"/>
            <ac:spMk id="3" creationId="{0CC31931-4847-F763-D4D1-1433E7E0CE49}"/>
          </ac:spMkLst>
        </pc:spChg>
        <pc:spChg chg="add del mod">
          <ac:chgData name="Jack Donaldson" userId="80511e7e-a824-409e-863c-12c1b978540b" providerId="ADAL" clId="{F8B30517-EAF6-4E77-9C98-DDE6FB140461}" dt="2024-12-02T19:12:50.190" v="1346"/>
          <ac:spMkLst>
            <pc:docMk/>
            <pc:sldMk cId="3887641486" sldId="270"/>
            <ac:spMk id="5" creationId="{5277853A-FF98-6D12-142A-4B0DCB2037BE}"/>
          </ac:spMkLst>
        </pc:spChg>
        <pc:spChg chg="add del">
          <ac:chgData name="Jack Donaldson" userId="80511e7e-a824-409e-863c-12c1b978540b" providerId="ADAL" clId="{F8B30517-EAF6-4E77-9C98-DDE6FB140461}" dt="2024-12-02T19:17:28.271" v="1515" actId="26606"/>
          <ac:spMkLst>
            <pc:docMk/>
            <pc:sldMk cId="3887641486" sldId="270"/>
            <ac:spMk id="19" creationId="{333F0879-3DA0-4CB8-B35E-A0AD42558191}"/>
          </ac:spMkLst>
        </pc:spChg>
        <pc:spChg chg="add del">
          <ac:chgData name="Jack Donaldson" userId="80511e7e-a824-409e-863c-12c1b978540b" providerId="ADAL" clId="{F8B30517-EAF6-4E77-9C98-DDE6FB140461}" dt="2024-12-02T19:17:28.271" v="1515" actId="26606"/>
          <ac:spMkLst>
            <pc:docMk/>
            <pc:sldMk cId="3887641486" sldId="270"/>
            <ac:spMk id="21" creationId="{324D2183-F388-476E-92A9-D6639D698580}"/>
          </ac:spMkLst>
        </pc:spChg>
        <pc:spChg chg="add del">
          <ac:chgData name="Jack Donaldson" userId="80511e7e-a824-409e-863c-12c1b978540b" providerId="ADAL" clId="{F8B30517-EAF6-4E77-9C98-DDE6FB140461}" dt="2024-12-02T19:17:28.271" v="1515" actId="26606"/>
          <ac:spMkLst>
            <pc:docMk/>
            <pc:sldMk cId="3887641486" sldId="270"/>
            <ac:spMk id="23" creationId="{243462E7-1698-4B21-BE89-AEFAC7C2FEFA}"/>
          </ac:spMkLst>
        </pc:spChg>
        <pc:spChg chg="add del">
          <ac:chgData name="Jack Donaldson" userId="80511e7e-a824-409e-863c-12c1b978540b" providerId="ADAL" clId="{F8B30517-EAF6-4E77-9C98-DDE6FB140461}" dt="2024-12-02T19:17:28.271" v="1515" actId="26606"/>
          <ac:spMkLst>
            <pc:docMk/>
            <pc:sldMk cId="3887641486" sldId="270"/>
            <ac:spMk id="25" creationId="{6C22FCAC-D7EC-4A52-B153-FF761E2235B3}"/>
          </ac:spMkLst>
        </pc:spChg>
        <pc:grpChg chg="add del">
          <ac:chgData name="Jack Donaldson" userId="80511e7e-a824-409e-863c-12c1b978540b" providerId="ADAL" clId="{F8B30517-EAF6-4E77-9C98-DDE6FB140461}" dt="2024-12-02T19:17:28.271" v="1515" actId="26606"/>
          <ac:grpSpMkLst>
            <pc:docMk/>
            <pc:sldMk cId="3887641486" sldId="270"/>
            <ac:grpSpMk id="11" creationId="{3F6D81C7-B083-478E-82FE-089A8CB72EB8}"/>
          </ac:grpSpMkLst>
        </pc:grpChg>
        <pc:picChg chg="add mod">
          <ac:chgData name="Jack Donaldson" userId="80511e7e-a824-409e-863c-12c1b978540b" providerId="ADAL" clId="{F8B30517-EAF6-4E77-9C98-DDE6FB140461}" dt="2024-12-02T19:24:27.117" v="1985" actId="14100"/>
          <ac:picMkLst>
            <pc:docMk/>
            <pc:sldMk cId="3887641486" sldId="270"/>
            <ac:picMk id="6" creationId="{01FAFA38-BBBD-264F-001C-0EB4A7E7B0C2}"/>
          </ac:picMkLst>
        </pc:picChg>
        <pc:picChg chg="del">
          <ac:chgData name="Jack Donaldson" userId="80511e7e-a824-409e-863c-12c1b978540b" providerId="ADAL" clId="{F8B30517-EAF6-4E77-9C98-DDE6FB140461}" dt="2024-12-02T19:12:37.650" v="1345" actId="21"/>
          <ac:picMkLst>
            <pc:docMk/>
            <pc:sldMk cId="3887641486" sldId="270"/>
            <ac:picMk id="10" creationId="{C3022619-ABD1-BF3C-F7D9-E56C642C5D22}"/>
          </ac:picMkLst>
        </pc:picChg>
        <pc:cxnChg chg="add del">
          <ac:chgData name="Jack Donaldson" userId="80511e7e-a824-409e-863c-12c1b978540b" providerId="ADAL" clId="{F8B30517-EAF6-4E77-9C98-DDE6FB140461}" dt="2024-12-02T19:17:28.271" v="1515" actId="26606"/>
          <ac:cxnSpMkLst>
            <pc:docMk/>
            <pc:sldMk cId="3887641486" sldId="270"/>
            <ac:cxnSpMk id="17" creationId="{F06B54F2-CD11-4359-A7D6-DA7C76C091A6}"/>
          </ac:cxnSpMkLst>
        </pc:cxnChg>
      </pc:sldChg>
      <pc:sldChg chg="addSp delSp modSp mod">
        <pc:chgData name="Jack Donaldson" userId="80511e7e-a824-409e-863c-12c1b978540b" providerId="ADAL" clId="{F8B30517-EAF6-4E77-9C98-DDE6FB140461}" dt="2024-12-03T23:03:07.619" v="8180" actId="20577"/>
        <pc:sldMkLst>
          <pc:docMk/>
          <pc:sldMk cId="1306592365" sldId="271"/>
        </pc:sldMkLst>
        <pc:spChg chg="mod">
          <ac:chgData name="Jack Donaldson" userId="80511e7e-a824-409e-863c-12c1b978540b" providerId="ADAL" clId="{F8B30517-EAF6-4E77-9C98-DDE6FB140461}" dt="2024-12-02T19:10:56.215" v="1334"/>
          <ac:spMkLst>
            <pc:docMk/>
            <pc:sldMk cId="1306592365" sldId="271"/>
            <ac:spMk id="2" creationId="{CCC0419E-50F3-1F2F-1B8E-FED52940944C}"/>
          </ac:spMkLst>
        </pc:spChg>
        <pc:spChg chg="mod">
          <ac:chgData name="Jack Donaldson" userId="80511e7e-a824-409e-863c-12c1b978540b" providerId="ADAL" clId="{F8B30517-EAF6-4E77-9C98-DDE6FB140461}" dt="2024-12-03T23:03:07.619" v="8180" actId="20577"/>
          <ac:spMkLst>
            <pc:docMk/>
            <pc:sldMk cId="1306592365" sldId="271"/>
            <ac:spMk id="3" creationId="{0CC31931-4847-F763-D4D1-1433E7E0CE49}"/>
          </ac:spMkLst>
        </pc:spChg>
        <pc:spChg chg="add del mod">
          <ac:chgData name="Jack Donaldson" userId="80511e7e-a824-409e-863c-12c1b978540b" providerId="ADAL" clId="{F8B30517-EAF6-4E77-9C98-DDE6FB140461}" dt="2024-12-02T19:26:10.056" v="1992"/>
          <ac:spMkLst>
            <pc:docMk/>
            <pc:sldMk cId="1306592365" sldId="271"/>
            <ac:spMk id="5" creationId="{74C59488-3BFE-F292-AB21-AB24E59E36DD}"/>
          </ac:spMkLst>
        </pc:spChg>
        <pc:picChg chg="del mod">
          <ac:chgData name="Jack Donaldson" userId="80511e7e-a824-409e-863c-12c1b978540b" providerId="ADAL" clId="{F8B30517-EAF6-4E77-9C98-DDE6FB140461}" dt="2024-12-02T19:25:59.588" v="1991" actId="21"/>
          <ac:picMkLst>
            <pc:docMk/>
            <pc:sldMk cId="1306592365" sldId="271"/>
            <ac:picMk id="6" creationId="{C2A3775D-51A5-D12F-8A3D-32A5B63F1D82}"/>
          </ac:picMkLst>
        </pc:picChg>
        <pc:picChg chg="add mod">
          <ac:chgData name="Jack Donaldson" userId="80511e7e-a824-409e-863c-12c1b978540b" providerId="ADAL" clId="{F8B30517-EAF6-4E77-9C98-DDE6FB140461}" dt="2024-12-02T21:33:46.568" v="5710" actId="14100"/>
          <ac:picMkLst>
            <pc:docMk/>
            <pc:sldMk cId="1306592365" sldId="271"/>
            <ac:picMk id="7" creationId="{FA624508-6E5D-CCCA-7E54-E3AD13B5B0DC}"/>
          </ac:picMkLst>
        </pc:picChg>
      </pc:sldChg>
      <pc:sldChg chg="addSp delSp modSp mod">
        <pc:chgData name="Jack Donaldson" userId="80511e7e-a824-409e-863c-12c1b978540b" providerId="ADAL" clId="{F8B30517-EAF6-4E77-9C98-DDE6FB140461}" dt="2024-12-05T21:12:20.889" v="8241" actId="20577"/>
        <pc:sldMkLst>
          <pc:docMk/>
          <pc:sldMk cId="1901477980" sldId="272"/>
        </pc:sldMkLst>
        <pc:spChg chg="mod">
          <ac:chgData name="Jack Donaldson" userId="80511e7e-a824-409e-863c-12c1b978540b" providerId="ADAL" clId="{F8B30517-EAF6-4E77-9C98-DDE6FB140461}" dt="2024-12-02T20:15:49.148" v="3606" actId="20577"/>
          <ac:spMkLst>
            <pc:docMk/>
            <pc:sldMk cId="1901477980" sldId="272"/>
            <ac:spMk id="2" creationId="{CCC0419E-50F3-1F2F-1B8E-FED52940944C}"/>
          </ac:spMkLst>
        </pc:spChg>
        <pc:spChg chg="mod">
          <ac:chgData name="Jack Donaldson" userId="80511e7e-a824-409e-863c-12c1b978540b" providerId="ADAL" clId="{F8B30517-EAF6-4E77-9C98-DDE6FB140461}" dt="2024-12-05T21:12:20.889" v="8241" actId="20577"/>
          <ac:spMkLst>
            <pc:docMk/>
            <pc:sldMk cId="1901477980" sldId="272"/>
            <ac:spMk id="3" creationId="{0CC31931-4847-F763-D4D1-1433E7E0CE49}"/>
          </ac:spMkLst>
        </pc:spChg>
        <pc:spChg chg="add del mod">
          <ac:chgData name="Jack Donaldson" userId="80511e7e-a824-409e-863c-12c1b978540b" providerId="ADAL" clId="{F8B30517-EAF6-4E77-9C98-DDE6FB140461}" dt="2024-12-02T19:55:28.743" v="2923"/>
          <ac:spMkLst>
            <pc:docMk/>
            <pc:sldMk cId="1901477980" sldId="272"/>
            <ac:spMk id="5" creationId="{9BF7301B-1970-7910-077F-C368A5BC3E20}"/>
          </ac:spMkLst>
        </pc:spChg>
        <pc:picChg chg="del">
          <ac:chgData name="Jack Donaldson" userId="80511e7e-a824-409e-863c-12c1b978540b" providerId="ADAL" clId="{F8B30517-EAF6-4E77-9C98-DDE6FB140461}" dt="2024-12-02T19:55:21.416" v="2922" actId="21"/>
          <ac:picMkLst>
            <pc:docMk/>
            <pc:sldMk cId="1901477980" sldId="272"/>
            <ac:picMk id="6" creationId="{D4C80DC3-BDC2-5C76-B2D1-6B01142DEC0F}"/>
          </ac:picMkLst>
        </pc:picChg>
        <pc:picChg chg="add mod">
          <ac:chgData name="Jack Donaldson" userId="80511e7e-a824-409e-863c-12c1b978540b" providerId="ADAL" clId="{F8B30517-EAF6-4E77-9C98-DDE6FB140461}" dt="2024-12-02T20:15:28.744" v="3602" actId="14100"/>
          <ac:picMkLst>
            <pc:docMk/>
            <pc:sldMk cId="1901477980" sldId="272"/>
            <ac:picMk id="7" creationId="{FA747A37-92B9-83FC-ACF3-13AABDBC6667}"/>
          </ac:picMkLst>
        </pc:picChg>
      </pc:sldChg>
      <pc:sldChg chg="addSp delSp modSp mod">
        <pc:chgData name="Jack Donaldson" userId="80511e7e-a824-409e-863c-12c1b978540b" providerId="ADAL" clId="{F8B30517-EAF6-4E77-9C98-DDE6FB140461}" dt="2024-12-02T21:34:01.948" v="5712" actId="14100"/>
        <pc:sldMkLst>
          <pc:docMk/>
          <pc:sldMk cId="3333452679" sldId="273"/>
        </pc:sldMkLst>
        <pc:spChg chg="mod">
          <ac:chgData name="Jack Donaldson" userId="80511e7e-a824-409e-863c-12c1b978540b" providerId="ADAL" clId="{F8B30517-EAF6-4E77-9C98-DDE6FB140461}" dt="2024-12-02T19:10:56.215" v="1334"/>
          <ac:spMkLst>
            <pc:docMk/>
            <pc:sldMk cId="3333452679" sldId="273"/>
            <ac:spMk id="2" creationId="{CCC0419E-50F3-1F2F-1B8E-FED52940944C}"/>
          </ac:spMkLst>
        </pc:spChg>
        <pc:spChg chg="mod">
          <ac:chgData name="Jack Donaldson" userId="80511e7e-a824-409e-863c-12c1b978540b" providerId="ADAL" clId="{F8B30517-EAF6-4E77-9C98-DDE6FB140461}" dt="2024-12-02T20:38:24.003" v="4225" actId="115"/>
          <ac:spMkLst>
            <pc:docMk/>
            <pc:sldMk cId="3333452679" sldId="273"/>
            <ac:spMk id="3" creationId="{0CC31931-4847-F763-D4D1-1433E7E0CE49}"/>
          </ac:spMkLst>
        </pc:spChg>
        <pc:spChg chg="add del mod">
          <ac:chgData name="Jack Donaldson" userId="80511e7e-a824-409e-863c-12c1b978540b" providerId="ADAL" clId="{F8B30517-EAF6-4E77-9C98-DDE6FB140461}" dt="2024-12-02T20:16:40.621" v="3616"/>
          <ac:spMkLst>
            <pc:docMk/>
            <pc:sldMk cId="3333452679" sldId="273"/>
            <ac:spMk id="5" creationId="{ABEB51A6-8AA7-F593-DFA7-7DBACADAACF6}"/>
          </ac:spMkLst>
        </pc:spChg>
        <pc:picChg chg="del mod">
          <ac:chgData name="Jack Donaldson" userId="80511e7e-a824-409e-863c-12c1b978540b" providerId="ADAL" clId="{F8B30517-EAF6-4E77-9C98-DDE6FB140461}" dt="2024-12-02T20:16:32.614" v="3615" actId="21"/>
          <ac:picMkLst>
            <pc:docMk/>
            <pc:sldMk cId="3333452679" sldId="273"/>
            <ac:picMk id="6" creationId="{681EB027-545B-A4F6-0B0F-100EA5E6CAB4}"/>
          </ac:picMkLst>
        </pc:picChg>
        <pc:picChg chg="add mod">
          <ac:chgData name="Jack Donaldson" userId="80511e7e-a824-409e-863c-12c1b978540b" providerId="ADAL" clId="{F8B30517-EAF6-4E77-9C98-DDE6FB140461}" dt="2024-12-02T21:34:01.948" v="5712" actId="14100"/>
          <ac:picMkLst>
            <pc:docMk/>
            <pc:sldMk cId="3333452679" sldId="273"/>
            <ac:picMk id="7" creationId="{F8093D10-280C-5DE6-3B50-9411FD114A0C}"/>
          </ac:picMkLst>
        </pc:picChg>
      </pc:sldChg>
      <pc:sldMasterChg chg="setBg">
        <pc:chgData name="Jack Donaldson" userId="80511e7e-a824-409e-863c-12c1b978540b" providerId="ADAL" clId="{F8B30517-EAF6-4E77-9C98-DDE6FB140461}" dt="2024-12-02T19:08:32.166" v="1314"/>
        <pc:sldMasterMkLst>
          <pc:docMk/>
          <pc:sldMasterMk cId="1667427390" sldId="2147483799"/>
        </pc:sldMasterMkLst>
      </pc:sldMasterChg>
    </pc:docChg>
  </pc:docChgLst>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0391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3048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0422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0933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20584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8114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6791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5146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246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53407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208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162135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80205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1657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65240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5783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35438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12/5/2024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3984816"/>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2281727" y="1358781"/>
            <a:ext cx="7845039" cy="2269720"/>
          </a:xfrm>
        </p:spPr>
        <p:txBody>
          <a:bodyPr>
            <a:normAutofit fontScale="90000"/>
          </a:bodyPr>
          <a:lstStyle/>
          <a:p>
            <a:pPr algn="ctr"/>
            <a:r>
              <a:rPr lang="en-US" dirty="0">
                <a:solidFill>
                  <a:srgbClr val="FFC000"/>
                </a:solidFill>
              </a:rPr>
              <a:t>Service Department Analysis for Tri County Toyota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solidFill>
                  <a:schemeClr val="tx1"/>
                </a:solidFill>
              </a:rPr>
              <a:t>Jack Donaldson – N456 </a:t>
            </a:r>
            <a:endParaRPr lang="en-US" sz="3200" dirty="0">
              <a:solidFill>
                <a:schemeClr val="tx1"/>
              </a:solidFill>
            </a:endParaRP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Higher more techs </a:t>
            </a:r>
          </a:p>
          <a:p>
            <a:r>
              <a:rPr lang="en-US" dirty="0"/>
              <a:t>Electronic form of MPI system </a:t>
            </a:r>
          </a:p>
          <a:p>
            <a:r>
              <a:rPr lang="en-US" dirty="0"/>
              <a:t>Growing markets in UIO </a:t>
            </a:r>
          </a:p>
          <a:p>
            <a:r>
              <a:rPr lang="en-US" dirty="0"/>
              <a:t>Sales efficiency has grown 19-38% over the last 3 years </a:t>
            </a:r>
          </a:p>
          <a:p>
            <a:r>
              <a:rPr lang="en-US" dirty="0"/>
              <a:t>While we have 3 shuttles running full-time possibly adding Uber or Lyft for additional drop off and pick up service for customers. </a:t>
            </a:r>
          </a:p>
          <a:p>
            <a:r>
              <a:rPr lang="en-US" dirty="0"/>
              <a:t>Update our dare too compare board</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a:t>Aftermarket shops keep coming into the marketplace IE </a:t>
            </a:r>
            <a:r>
              <a:rPr lang="en-US" dirty="0" err="1"/>
              <a:t>pepboys</a:t>
            </a:r>
            <a:r>
              <a:rPr lang="en-US" dirty="0"/>
              <a:t>, Mavis tires plus etc. </a:t>
            </a:r>
          </a:p>
          <a:p>
            <a:r>
              <a:rPr lang="en-US" dirty="0"/>
              <a:t>Not sufficient late-night hours currently we close at 6:00 possibly 8:00 or 9:00 during the week would give customers more of an opportunity to come in. </a:t>
            </a:r>
          </a:p>
          <a:p>
            <a:r>
              <a:rPr lang="en-US" dirty="0"/>
              <a:t>Older experience management soon to retire need to find a replacement for all that talent and experience. </a:t>
            </a:r>
          </a:p>
          <a:p>
            <a:r>
              <a:rPr lang="en-US" dirty="0"/>
              <a:t>Being too busy and affecting the customers experience by not providing that one-on-one treatment they should expect.</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To have a concrete MPI process that's electronic and trackable</a:t>
            </a:r>
          </a:p>
          <a:p>
            <a:r>
              <a:rPr lang="en-US" dirty="0"/>
              <a:t>Continue to increase our TLE score with Toyota and maintain our ranking</a:t>
            </a:r>
          </a:p>
          <a:p>
            <a:r>
              <a:rPr lang="en-US" dirty="0"/>
              <a:t>Have an action plan on how to increase shop appearance</a:t>
            </a:r>
          </a:p>
          <a:p>
            <a:r>
              <a:rPr lang="en-US" dirty="0"/>
              <a:t>To have more of a presence on social media TikTok, Instagram, Facebook</a:t>
            </a:r>
          </a:p>
          <a:p>
            <a:r>
              <a:rPr lang="en-US" dirty="0"/>
              <a:t>Interview past customers and ask for feedback</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To have monthly group leader meetings and quarterly shop meetings with all the techs.</a:t>
            </a:r>
          </a:p>
          <a:p>
            <a:r>
              <a:rPr lang="en-US" dirty="0"/>
              <a:t>Look into the expense of having ongoing text messaging for service.</a:t>
            </a:r>
          </a:p>
          <a:p>
            <a:r>
              <a:rPr lang="en-US" dirty="0"/>
              <a:t>Create technician incentives to motivate them to turn more hours and hit their own personal objectives.</a:t>
            </a:r>
          </a:p>
          <a:p>
            <a:r>
              <a:rPr lang="en-US" dirty="0"/>
              <a:t>Create a system in where we can communicate to our customers how competitive we are and what we have to offer in our service department.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We currently have BDC I'm looking to combine sales and service BDC so that the sales department can help with the overflow of service calls. </a:t>
            </a:r>
          </a:p>
          <a:p>
            <a:r>
              <a:rPr lang="en-US" dirty="0"/>
              <a:t>Work with the service manager and maintenance man on what we can do to keep our shop clean and organized.</a:t>
            </a:r>
          </a:p>
          <a:p>
            <a:r>
              <a:rPr lang="en-US" dirty="0"/>
              <a:t>Ramp up more marketing dollars focused on maintenance items tires batteries wipers etc. </a:t>
            </a:r>
          </a:p>
          <a:p>
            <a:r>
              <a:rPr lang="en-US" dirty="0"/>
              <a:t>Have more incentives available for BDC agents to make appointments an appointment show.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318258241"/>
              </p:ext>
            </p:extLst>
          </p:nvPr>
        </p:nvGraphicFramePr>
        <p:xfrm>
          <a:off x="677334" y="1974078"/>
          <a:ext cx="9132492" cy="462769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1909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19096">
                <a:tc>
                  <a:txBody>
                    <a:bodyPr/>
                    <a:lstStyle/>
                    <a:p>
                      <a:r>
                        <a:rPr lang="en-US" dirty="0"/>
                        <a:t>Monthly Group Meeting to discuss production and training </a:t>
                      </a:r>
                    </a:p>
                  </a:txBody>
                  <a:tcPr/>
                </a:tc>
                <a:tc>
                  <a:txBody>
                    <a:bodyPr/>
                    <a:lstStyle/>
                    <a:p>
                      <a:r>
                        <a:rPr lang="en-US" dirty="0"/>
                        <a:t>Service Manager </a:t>
                      </a:r>
                    </a:p>
                  </a:txBody>
                  <a:tcPr/>
                </a:tc>
                <a:tc>
                  <a:txBody>
                    <a:bodyPr/>
                    <a:lstStyle/>
                    <a:p>
                      <a:r>
                        <a:rPr lang="en-US" dirty="0"/>
                        <a:t>Dec. 15 2024 </a:t>
                      </a:r>
                    </a:p>
                  </a:txBody>
                  <a:tcPr/>
                </a:tc>
                <a:extLst>
                  <a:ext uri="{0D108BD9-81ED-4DB2-BD59-A6C34878D82A}">
                    <a16:rowId xmlns:a16="http://schemas.microsoft.com/office/drawing/2014/main" val="2400365483"/>
                  </a:ext>
                </a:extLst>
              </a:tr>
              <a:tr h="519096">
                <a:tc>
                  <a:txBody>
                    <a:bodyPr/>
                    <a:lstStyle/>
                    <a:p>
                      <a:r>
                        <a:rPr lang="en-US" dirty="0"/>
                        <a:t>Hire social media manager to help increase service traffic </a:t>
                      </a:r>
                    </a:p>
                  </a:txBody>
                  <a:tcPr/>
                </a:tc>
                <a:tc>
                  <a:txBody>
                    <a:bodyPr/>
                    <a:lstStyle/>
                    <a:p>
                      <a:r>
                        <a:rPr lang="en-US" dirty="0"/>
                        <a:t>General Manager </a:t>
                      </a:r>
                    </a:p>
                  </a:txBody>
                  <a:tcPr/>
                </a:tc>
                <a:tc>
                  <a:txBody>
                    <a:bodyPr/>
                    <a:lstStyle/>
                    <a:p>
                      <a:r>
                        <a:rPr lang="en-US" dirty="0"/>
                        <a:t>Jan. 2025 </a:t>
                      </a:r>
                    </a:p>
                  </a:txBody>
                  <a:tcPr/>
                </a:tc>
                <a:extLst>
                  <a:ext uri="{0D108BD9-81ED-4DB2-BD59-A6C34878D82A}">
                    <a16:rowId xmlns:a16="http://schemas.microsoft.com/office/drawing/2014/main" val="107845787"/>
                  </a:ext>
                </a:extLst>
              </a:tr>
              <a:tr h="519096">
                <a:tc>
                  <a:txBody>
                    <a:bodyPr/>
                    <a:lstStyle/>
                    <a:p>
                      <a:r>
                        <a:rPr lang="en-US" dirty="0"/>
                        <a:t>Have electronic MPI system in place to effectively upsell. </a:t>
                      </a:r>
                    </a:p>
                  </a:txBody>
                  <a:tcPr/>
                </a:tc>
                <a:tc>
                  <a:txBody>
                    <a:bodyPr/>
                    <a:lstStyle/>
                    <a:p>
                      <a:r>
                        <a:rPr lang="en-US" dirty="0"/>
                        <a:t>Service Manager </a:t>
                      </a:r>
                    </a:p>
                  </a:txBody>
                  <a:tcPr/>
                </a:tc>
                <a:tc>
                  <a:txBody>
                    <a:bodyPr/>
                    <a:lstStyle/>
                    <a:p>
                      <a:r>
                        <a:rPr lang="en-US" dirty="0"/>
                        <a:t>Feb. 2025 </a:t>
                      </a:r>
                    </a:p>
                  </a:txBody>
                  <a:tcPr/>
                </a:tc>
                <a:extLst>
                  <a:ext uri="{0D108BD9-81ED-4DB2-BD59-A6C34878D82A}">
                    <a16:rowId xmlns:a16="http://schemas.microsoft.com/office/drawing/2014/main" val="1530126605"/>
                  </a:ext>
                </a:extLst>
              </a:tr>
              <a:tr h="519096">
                <a:tc>
                  <a:txBody>
                    <a:bodyPr/>
                    <a:lstStyle/>
                    <a:p>
                      <a:r>
                        <a:rPr lang="en-US" dirty="0"/>
                        <a:t>Put an effective ads, social package for hiring more Techs</a:t>
                      </a:r>
                    </a:p>
                  </a:txBody>
                  <a:tcPr/>
                </a:tc>
                <a:tc>
                  <a:txBody>
                    <a:bodyPr/>
                    <a:lstStyle/>
                    <a:p>
                      <a:r>
                        <a:rPr lang="en-US" dirty="0"/>
                        <a:t>Service Manager / GM </a:t>
                      </a:r>
                    </a:p>
                  </a:txBody>
                  <a:tcPr/>
                </a:tc>
                <a:tc>
                  <a:txBody>
                    <a:bodyPr/>
                    <a:lstStyle/>
                    <a:p>
                      <a:r>
                        <a:rPr lang="en-US" dirty="0"/>
                        <a:t>Jan. 2025 </a:t>
                      </a:r>
                    </a:p>
                  </a:txBody>
                  <a:tcPr/>
                </a:tc>
                <a:extLst>
                  <a:ext uri="{0D108BD9-81ED-4DB2-BD59-A6C34878D82A}">
                    <a16:rowId xmlns:a16="http://schemas.microsoft.com/office/drawing/2014/main" val="1950345431"/>
                  </a:ext>
                </a:extLst>
              </a:tr>
              <a:tr h="519096">
                <a:tc>
                  <a:txBody>
                    <a:bodyPr/>
                    <a:lstStyle/>
                    <a:p>
                      <a:r>
                        <a:rPr lang="en-US" dirty="0"/>
                        <a:t>Get our dare to compare board updated</a:t>
                      </a:r>
                    </a:p>
                  </a:txBody>
                  <a:tcPr/>
                </a:tc>
                <a:tc>
                  <a:txBody>
                    <a:bodyPr/>
                    <a:lstStyle/>
                    <a:p>
                      <a:r>
                        <a:rPr lang="en-US" dirty="0"/>
                        <a:t>Service Manager </a:t>
                      </a:r>
                    </a:p>
                  </a:txBody>
                  <a:tcPr/>
                </a:tc>
                <a:tc>
                  <a:txBody>
                    <a:bodyPr/>
                    <a:lstStyle/>
                    <a:p>
                      <a:r>
                        <a:rPr lang="en-US" dirty="0"/>
                        <a:t>Dec. 2024 </a:t>
                      </a:r>
                    </a:p>
                  </a:txBody>
                  <a:tcPr/>
                </a:tc>
                <a:extLst>
                  <a:ext uri="{0D108BD9-81ED-4DB2-BD59-A6C34878D82A}">
                    <a16:rowId xmlns:a16="http://schemas.microsoft.com/office/drawing/2014/main" val="1960891333"/>
                  </a:ext>
                </a:extLst>
              </a:tr>
              <a:tr h="393606">
                <a:tc>
                  <a:txBody>
                    <a:bodyPr/>
                    <a:lstStyle/>
                    <a:p>
                      <a:r>
                        <a:rPr lang="en-US" dirty="0"/>
                        <a:t>Start using Uber or Lyft </a:t>
                      </a:r>
                    </a:p>
                  </a:txBody>
                  <a:tcPr/>
                </a:tc>
                <a:tc>
                  <a:txBody>
                    <a:bodyPr/>
                    <a:lstStyle/>
                    <a:p>
                      <a:r>
                        <a:rPr lang="en-US" dirty="0"/>
                        <a:t>General Manager </a:t>
                      </a:r>
                    </a:p>
                  </a:txBody>
                  <a:tcPr/>
                </a:tc>
                <a:tc>
                  <a:txBody>
                    <a:bodyPr/>
                    <a:lstStyle/>
                    <a:p>
                      <a:r>
                        <a:rPr lang="en-US" dirty="0"/>
                        <a:t>Dec. 2024 </a:t>
                      </a:r>
                    </a:p>
                  </a:txBody>
                  <a:tcPr/>
                </a:tc>
                <a:extLst>
                  <a:ext uri="{0D108BD9-81ED-4DB2-BD59-A6C34878D82A}">
                    <a16:rowId xmlns:a16="http://schemas.microsoft.com/office/drawing/2014/main" val="4137224325"/>
                  </a:ext>
                </a:extLst>
              </a:tr>
              <a:tr h="393606">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First and foremost, this homework synopsis opened my eyes to a few things in our service department and I do feel that while we're still heading in the right direction, we are leaving some meat on the bone and has some opportunities in all facets of our business whether it be upsells upsell recommendation and also improving our CSI. </a:t>
            </a:r>
          </a:p>
          <a:p>
            <a:r>
              <a:rPr lang="en-US" dirty="0"/>
              <a:t>Additionally, in going through the 100 ROI survey it is very clear to me that we have a huge opportunity and upselling repairs which is where we're locking. </a:t>
            </a:r>
          </a:p>
          <a:p>
            <a:r>
              <a:rPr lang="en-US" dirty="0"/>
              <a:t>Also, I have a real understand that with the growth that we have we are not making all our customers happy at every visit so we have opportunity to grow our business and satisfy more customers may have to certainly look at construction in the future but that's a good thing. </a:t>
            </a:r>
          </a:p>
          <a:p>
            <a:r>
              <a:rPr lang="en-US" dirty="0"/>
              <a:t>There are many current issues now we can work on to improve our gross retention and provide and better customer experience. </a:t>
            </a:r>
          </a:p>
          <a:p>
            <a:pPr marL="0" indent="0">
              <a:buNone/>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295401" y="2556931"/>
            <a:ext cx="9601196" cy="3638769"/>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Current practices: </a:t>
            </a:r>
            <a:r>
              <a:rPr lang="en-US" sz="1800" b="0" i="0" u="none" strike="noStrike" baseline="0" dirty="0">
                <a:solidFill>
                  <a:schemeClr val="tx1"/>
                </a:solidFill>
                <a:latin typeface="Calibri" panose="020F0502020204030204" pitchFamily="34" charset="0"/>
              </a:rPr>
              <a:t>Currently using RAPP Marketing for mailers and email which is a manufacture program. </a:t>
            </a:r>
          </a:p>
          <a:p>
            <a:r>
              <a:rPr lang="en-US" sz="1800" b="1" i="0" u="sng" strike="noStrike" baseline="0" dirty="0">
                <a:solidFill>
                  <a:schemeClr val="tx1"/>
                </a:solidFill>
                <a:latin typeface="Calibri" panose="020F0502020204030204" pitchFamily="34" charset="0"/>
              </a:rPr>
              <a:t>Goals for improvement: </a:t>
            </a:r>
            <a:r>
              <a:rPr lang="en-US" sz="1800" b="0" i="0" u="none" strike="noStrike" baseline="0" dirty="0">
                <a:solidFill>
                  <a:schemeClr val="tx1"/>
                </a:solidFill>
                <a:latin typeface="Calibri" panose="020F0502020204030204" pitchFamily="34" charset="0"/>
              </a:rPr>
              <a:t>While our current TLE retention score is 104.09% and were ranked 21 our 135 dealers in our region. I believe we still and improve our momentum with</a:t>
            </a:r>
            <a:r>
              <a:rPr lang="en-US" sz="1800" dirty="0">
                <a:latin typeface="Calibri" panose="020F0502020204030204" pitchFamily="34" charset="0"/>
              </a:rPr>
              <a:t> in</a:t>
            </a:r>
            <a:r>
              <a:rPr lang="en-US" sz="1800" b="0" i="0" u="none" strike="noStrike" baseline="0" dirty="0">
                <a:solidFill>
                  <a:schemeClr val="tx1"/>
                </a:solidFill>
                <a:latin typeface="Calibri" panose="020F0502020204030204" pitchFamily="34" charset="0"/>
              </a:rPr>
              <a:t>active customer by adding a layer of social  media compet</a:t>
            </a:r>
            <a:r>
              <a:rPr lang="en-US" sz="1800" dirty="0">
                <a:latin typeface="Calibri" panose="020F0502020204030204" pitchFamily="34" charset="0"/>
              </a:rPr>
              <a:t>ent to our marketing in service to maintain focus on customer pay repair orders. </a:t>
            </a:r>
            <a:endParaRPr lang="en-US" sz="1800" b="0" i="0" u="none" strike="noStrike" baseline="0" dirty="0">
              <a:solidFill>
                <a:schemeClr val="tx1"/>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Plans to achieve your goals: </a:t>
            </a:r>
            <a:r>
              <a:rPr lang="en-US" sz="1800" b="0" i="0" u="none" strike="noStrike" baseline="0" dirty="0">
                <a:solidFill>
                  <a:schemeClr val="tx1"/>
                </a:solidFill>
                <a:latin typeface="Calibri" panose="020F0502020204030204" pitchFamily="34" charset="0"/>
              </a:rPr>
              <a:t>Get with our current marketing company which handles mostly sales marketing. Will start with Tik Tok which is a fastest growing trend out there. </a:t>
            </a:r>
          </a:p>
          <a:p>
            <a:r>
              <a:rPr lang="en-US" sz="1800" b="1" i="0" u="sng" strike="noStrike" baseline="0" dirty="0">
                <a:solidFill>
                  <a:schemeClr val="tx1"/>
                </a:solidFill>
                <a:latin typeface="Calibri" panose="020F0502020204030204" pitchFamily="34" charset="0"/>
              </a:rPr>
              <a:t>Plans to evaluate your changes:  </a:t>
            </a:r>
            <a:r>
              <a:rPr lang="en-US" sz="1800" b="0" i="0" u="none" strike="noStrike" baseline="0" dirty="0">
                <a:solidFill>
                  <a:schemeClr val="tx1"/>
                </a:solidFill>
                <a:latin typeface="Calibri" panose="020F0502020204030204" pitchFamily="34" charset="0"/>
              </a:rPr>
              <a:t>Review weekly reports on how effective social media is performing and search for increase repair order count.  </a:t>
            </a:r>
          </a:p>
          <a:p>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2143125"/>
            <a:ext cx="10582805" cy="2148416"/>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500" b="1" i="0" u="sng" strike="noStrike" baseline="0" dirty="0">
                <a:solidFill>
                  <a:srgbClr val="221E1F"/>
                </a:solidFill>
                <a:latin typeface="Calibri" panose="020F0502020204030204" pitchFamily="34" charset="0"/>
              </a:rPr>
              <a:t>Current practices: </a:t>
            </a:r>
            <a:r>
              <a:rPr lang="en-US" sz="1500" b="0" i="0" u="none" strike="noStrike" baseline="0" dirty="0">
                <a:solidFill>
                  <a:srgbClr val="221E1F"/>
                </a:solidFill>
                <a:latin typeface="Calibri" panose="020F0502020204030204" pitchFamily="34" charset="0"/>
              </a:rPr>
              <a:t>We Pay our techs flat rate with a bonus tier on hours turned. </a:t>
            </a:r>
          </a:p>
          <a:p>
            <a:r>
              <a:rPr lang="en-US" sz="1500" b="1" i="0" u="sng" strike="noStrike" baseline="0" dirty="0">
                <a:solidFill>
                  <a:srgbClr val="221E1F"/>
                </a:solidFill>
                <a:latin typeface="Calibri" panose="020F0502020204030204" pitchFamily="34" charset="0"/>
              </a:rPr>
              <a:t>Goals for improvement</a:t>
            </a:r>
            <a:r>
              <a:rPr lang="en-US" sz="1500" b="0" i="0" u="sng" strike="noStrike" baseline="0" dirty="0">
                <a:solidFill>
                  <a:srgbClr val="221E1F"/>
                </a:solidFill>
                <a:latin typeface="Calibri" panose="020F0502020204030204" pitchFamily="34" charset="0"/>
              </a:rPr>
              <a:t>: </a:t>
            </a:r>
            <a:r>
              <a:rPr lang="en-US" sz="1500" b="0" i="0" u="none" strike="noStrike" baseline="0" dirty="0">
                <a:solidFill>
                  <a:srgbClr val="221E1F"/>
                </a:solidFill>
                <a:latin typeface="Calibri" panose="020F0502020204030204" pitchFamily="34" charset="0"/>
              </a:rPr>
              <a:t>Get CP gross% to NADA guide of 76%. We are on or very close target with the other categories.   </a:t>
            </a:r>
          </a:p>
          <a:p>
            <a:r>
              <a:rPr lang="en-US" sz="1500" b="1" i="0" u="sng" strike="noStrike" baseline="0" dirty="0">
                <a:solidFill>
                  <a:srgbClr val="221E1F"/>
                </a:solidFill>
                <a:latin typeface="Calibri" panose="020F0502020204030204" pitchFamily="34" charset="0"/>
              </a:rPr>
              <a:t>Plans to achieve your goals:  </a:t>
            </a:r>
            <a:r>
              <a:rPr lang="en-US" sz="1500" b="0" i="0" u="none" strike="noStrike" baseline="0" dirty="0">
                <a:solidFill>
                  <a:srgbClr val="221E1F"/>
                </a:solidFill>
                <a:latin typeface="Calibri" panose="020F0502020204030204" pitchFamily="34" charset="0"/>
              </a:rPr>
              <a:t>Making sure the right techs are on the right jobs. Also, perform a repair order audit to make sure techs aren’t being over paid. </a:t>
            </a:r>
          </a:p>
          <a:p>
            <a:r>
              <a:rPr lang="en-US" sz="1500" b="1" i="0" u="sng" strike="noStrike" baseline="0" dirty="0">
                <a:solidFill>
                  <a:srgbClr val="221E1F"/>
                </a:solidFill>
                <a:latin typeface="Calibri" panose="020F0502020204030204" pitchFamily="34" charset="0"/>
              </a:rPr>
              <a:t>Plans to evaluate your changes: </a:t>
            </a:r>
            <a:r>
              <a:rPr lang="en-US" sz="1500" b="0" i="0" u="none" strike="noStrike" baseline="0" dirty="0">
                <a:solidFill>
                  <a:srgbClr val="221E1F"/>
                </a:solidFill>
                <a:latin typeface="Calibri" panose="020F0502020204030204" pitchFamily="34" charset="0"/>
              </a:rPr>
              <a:t>Audits will be done daily by service manager. And monthly service manager will review with GM findings and report issues. </a:t>
            </a:r>
          </a:p>
          <a:p>
            <a:endParaRPr lang="en-US" dirty="0"/>
          </a:p>
        </p:txBody>
      </p:sp>
      <p:pic>
        <p:nvPicPr>
          <p:cNvPr id="6" name="Content Placeholder 5">
            <a:extLst>
              <a:ext uri="{FF2B5EF4-FFF2-40B4-BE49-F238E27FC236}">
                <a16:creationId xmlns:a16="http://schemas.microsoft.com/office/drawing/2014/main" id="{01FAFA38-BBBD-264F-001C-0EB4A7E7B0C2}"/>
              </a:ext>
            </a:extLst>
          </p:cNvPr>
          <p:cNvPicPr>
            <a:picLocks noGrp="1" noChangeAspect="1"/>
          </p:cNvPicPr>
          <p:nvPr>
            <p:ph sz="quarter" idx="4"/>
          </p:nvPr>
        </p:nvPicPr>
        <p:blipFill>
          <a:blip r:embed="rId2"/>
          <a:stretch>
            <a:fillRect/>
          </a:stretch>
        </p:blipFill>
        <p:spPr>
          <a:xfrm>
            <a:off x="5762626" y="4029077"/>
            <a:ext cx="5705742" cy="214841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298447" y="2162177"/>
            <a:ext cx="9598151" cy="1990723"/>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Current practices</a:t>
            </a:r>
            <a:r>
              <a:rPr lang="en-US" sz="1600" b="0" i="0" u="none" strike="noStrike" baseline="0" dirty="0">
                <a:solidFill>
                  <a:srgbClr val="221E1F"/>
                </a:solidFill>
                <a:latin typeface="Calibri" panose="020F0502020204030204" pitchFamily="34" charset="0"/>
              </a:rPr>
              <a:t>: Currently we have 29 techs and 27 bays and 2 works schedules.  </a:t>
            </a:r>
          </a:p>
          <a:p>
            <a:r>
              <a:rPr lang="en-US" sz="1600" b="1" i="0" u="sng" strike="noStrike" baseline="0" dirty="0">
                <a:solidFill>
                  <a:srgbClr val="221E1F"/>
                </a:solidFill>
                <a:latin typeface="Calibri" panose="020F0502020204030204" pitchFamily="34" charset="0"/>
              </a:rPr>
              <a:t>Goals for improvement</a:t>
            </a:r>
            <a:r>
              <a:rPr lang="en-US" sz="1600" b="0" i="0" u="none" strike="noStrike" baseline="0" dirty="0">
                <a:solidFill>
                  <a:srgbClr val="221E1F"/>
                </a:solidFill>
                <a:latin typeface="Calibri" panose="020F0502020204030204" pitchFamily="34" charset="0"/>
              </a:rPr>
              <a:t>: Work on getting to a target goal of 20% net</a:t>
            </a:r>
            <a:r>
              <a:rPr lang="en-US" sz="1600" dirty="0">
                <a:solidFill>
                  <a:srgbClr val="221E1F"/>
                </a:solidFill>
                <a:latin typeface="Calibri" panose="020F0502020204030204" pitchFamily="34" charset="0"/>
              </a:rPr>
              <a:t> by improving gross profit first.</a:t>
            </a:r>
            <a:endParaRPr lang="en-US" sz="1600" b="0" i="0" u="none" strike="noStrike" baseline="0" dirty="0">
              <a:solidFill>
                <a:srgbClr val="221E1F"/>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Plans to achieve your goals</a:t>
            </a:r>
            <a:r>
              <a:rPr lang="en-US" sz="1600" dirty="0">
                <a:solidFill>
                  <a:srgbClr val="221E1F"/>
                </a:solidFill>
                <a:latin typeface="Calibri" panose="020F0502020204030204" pitchFamily="34" charset="0"/>
              </a:rPr>
              <a:t>: Doing a deep dive into production and expenses and look for </a:t>
            </a:r>
            <a:r>
              <a:rPr lang="en-US" sz="1600">
                <a:solidFill>
                  <a:srgbClr val="221E1F"/>
                </a:solidFill>
                <a:latin typeface="Calibri" panose="020F0502020204030204" pitchFamily="34" charset="0"/>
              </a:rPr>
              <a:t>opportunities in </a:t>
            </a:r>
            <a:r>
              <a:rPr lang="en-US" sz="1600" dirty="0">
                <a:solidFill>
                  <a:srgbClr val="221E1F"/>
                </a:solidFill>
                <a:latin typeface="Calibri" panose="020F0502020204030204" pitchFamily="34" charset="0"/>
              </a:rPr>
              <a:t>both area that can increase our gross position. </a:t>
            </a:r>
            <a:endParaRPr lang="en-US" sz="1600" b="0" i="0" u="none" strike="noStrike" baseline="0" dirty="0">
              <a:solidFill>
                <a:srgbClr val="221E1F"/>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Plans to evaluate your changes</a:t>
            </a:r>
            <a:r>
              <a:rPr lang="en-US" sz="1600" b="0" i="0" u="none" strike="noStrike" baseline="0" dirty="0">
                <a:solidFill>
                  <a:srgbClr val="221E1F"/>
                </a:solidFill>
                <a:latin typeface="Calibri" panose="020F0502020204030204" pitchFamily="34" charset="0"/>
              </a:rPr>
              <a:t>: Looking at personal expense it appears that we have expenses that aren’t being properly expensed with our other store.  On fixed expenses I notice the same things but </a:t>
            </a:r>
            <a:r>
              <a:rPr lang="en-US" sz="1600" dirty="0">
                <a:solidFill>
                  <a:srgbClr val="221E1F"/>
                </a:solidFill>
                <a:latin typeface="Calibri" panose="020F0502020204030204" pitchFamily="34" charset="0"/>
              </a:rPr>
              <a:t>in different areas. </a:t>
            </a:r>
            <a:endParaRPr lang="en-US" sz="16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FA624508-6E5D-CCCA-7E54-E3AD13B5B0DC}"/>
              </a:ext>
            </a:extLst>
          </p:cNvPr>
          <p:cNvPicPr>
            <a:picLocks noGrp="1" noChangeAspect="1"/>
          </p:cNvPicPr>
          <p:nvPr>
            <p:ph sz="half" idx="2"/>
          </p:nvPr>
        </p:nvPicPr>
        <p:blipFill>
          <a:blip r:embed="rId2"/>
          <a:stretch>
            <a:fillRect/>
          </a:stretch>
        </p:blipFill>
        <p:spPr>
          <a:xfrm>
            <a:off x="6381750" y="3956703"/>
            <a:ext cx="5164137" cy="226391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95402" y="982132"/>
            <a:ext cx="9601196" cy="58949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904875" y="2209799"/>
            <a:ext cx="5019675" cy="389572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Current practices</a:t>
            </a:r>
            <a:r>
              <a:rPr lang="en-US" sz="1600" b="0" i="0" u="none" strike="noStrike" baseline="0" dirty="0">
                <a:solidFill>
                  <a:srgbClr val="221E1F"/>
                </a:solidFill>
                <a:latin typeface="Calibri" panose="020F0502020204030204" pitchFamily="34" charset="0"/>
              </a:rPr>
              <a:t>: Our process is the customer is greeted by the valet and then sent over to the ASM for write up. </a:t>
            </a:r>
          </a:p>
          <a:p>
            <a:r>
              <a:rPr lang="en-US" sz="1600" b="1" i="0" u="sng" strike="noStrike" baseline="0" dirty="0">
                <a:solidFill>
                  <a:srgbClr val="221E1F"/>
                </a:solidFill>
                <a:latin typeface="Calibri" panose="020F0502020204030204" pitchFamily="34" charset="0"/>
              </a:rPr>
              <a:t>Goals for improvement</a:t>
            </a:r>
            <a:r>
              <a:rPr lang="en-US" sz="1600" b="0" i="0" u="none" strike="noStrike" baseline="0" dirty="0">
                <a:solidFill>
                  <a:srgbClr val="221E1F"/>
                </a:solidFill>
                <a:latin typeface="Calibri" panose="020F0502020204030204" pitchFamily="34" charset="0"/>
              </a:rPr>
              <a:t>: Verify that the valets &amp; ASM’s are doing a proper walk around and no opportunities are being missed</a:t>
            </a:r>
            <a:r>
              <a:rPr lang="en-US" sz="1600" dirty="0">
                <a:solidFill>
                  <a:srgbClr val="221E1F"/>
                </a:solidFill>
                <a:latin typeface="Calibri" panose="020F0502020204030204" pitchFamily="34" charset="0"/>
              </a:rPr>
              <a:t>. </a:t>
            </a:r>
            <a:endParaRPr lang="en-US" sz="1600" b="0" i="0" u="none" strike="noStrike" baseline="0" dirty="0">
              <a:solidFill>
                <a:srgbClr val="221E1F"/>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Plans to achieve your goals</a:t>
            </a:r>
            <a:r>
              <a:rPr lang="en-US" sz="1600" b="0" i="0" u="none" strike="noStrike" baseline="0" dirty="0">
                <a:solidFill>
                  <a:srgbClr val="221E1F"/>
                </a:solidFill>
                <a:latin typeface="Calibri" panose="020F0502020204030204" pitchFamily="34" charset="0"/>
              </a:rPr>
              <a:t>: Have service a manger and GM do random checks on the correct process to achieve max hours per ro</a:t>
            </a:r>
            <a:r>
              <a:rPr lang="en-US" sz="1600" dirty="0">
                <a:solidFill>
                  <a:srgbClr val="221E1F"/>
                </a:solidFill>
                <a:latin typeface="Calibri" panose="020F0502020204030204" pitchFamily="34" charset="0"/>
              </a:rPr>
              <a:t>. </a:t>
            </a:r>
            <a:endParaRPr lang="en-US" sz="1600" b="0" i="0" u="none" strike="noStrike" baseline="0" dirty="0">
              <a:solidFill>
                <a:srgbClr val="221E1F"/>
              </a:solidFill>
              <a:latin typeface="Calibri" panose="020F0502020204030204" pitchFamily="34" charset="0"/>
            </a:endParaRPr>
          </a:p>
          <a:p>
            <a:r>
              <a:rPr lang="en-US" sz="1600" b="1" i="0" u="sng" strike="noStrike" baseline="0" dirty="0">
                <a:solidFill>
                  <a:srgbClr val="221E1F"/>
                </a:solidFill>
                <a:latin typeface="Calibri" panose="020F0502020204030204" pitchFamily="34" charset="0"/>
              </a:rPr>
              <a:t>Plans to evaluate your changes</a:t>
            </a:r>
            <a:r>
              <a:rPr lang="en-US" sz="1600" b="0" i="0" u="none" strike="noStrike" baseline="0" dirty="0">
                <a:solidFill>
                  <a:srgbClr val="221E1F"/>
                </a:solidFill>
                <a:latin typeface="Calibri" panose="020F0502020204030204" pitchFamily="34" charset="0"/>
              </a:rPr>
              <a:t>: Review hours billed by categories</a:t>
            </a:r>
            <a:r>
              <a:rPr lang="en-US" sz="1600" dirty="0">
                <a:solidFill>
                  <a:srgbClr val="221E1F"/>
                </a:solidFill>
                <a:latin typeface="Calibri" panose="020F0502020204030204" pitchFamily="34" charset="0"/>
              </a:rPr>
              <a:t> </a:t>
            </a:r>
            <a:r>
              <a:rPr lang="en-US" sz="1600" b="0" i="0" u="none" strike="noStrike" baseline="0" dirty="0">
                <a:solidFill>
                  <a:srgbClr val="221E1F"/>
                </a:solidFill>
                <a:latin typeface="Calibri" panose="020F0502020204030204" pitchFamily="34" charset="0"/>
              </a:rPr>
              <a:t>on a weekly basis to measure if targets are being met. </a:t>
            </a:r>
          </a:p>
          <a:p>
            <a:endParaRPr lang="en-US" dirty="0"/>
          </a:p>
        </p:txBody>
      </p:sp>
      <p:pic>
        <p:nvPicPr>
          <p:cNvPr id="7" name="Content Placeholder 6">
            <a:extLst>
              <a:ext uri="{FF2B5EF4-FFF2-40B4-BE49-F238E27FC236}">
                <a16:creationId xmlns:a16="http://schemas.microsoft.com/office/drawing/2014/main" id="{FA747A37-92B9-83FC-ACF3-13AABDBC6667}"/>
              </a:ext>
            </a:extLst>
          </p:cNvPr>
          <p:cNvPicPr>
            <a:picLocks noGrp="1" noChangeAspect="1"/>
          </p:cNvPicPr>
          <p:nvPr>
            <p:ph sz="half" idx="2"/>
          </p:nvPr>
        </p:nvPicPr>
        <p:blipFill>
          <a:blip r:embed="rId2"/>
          <a:stretch>
            <a:fillRect/>
          </a:stretch>
        </p:blipFill>
        <p:spPr>
          <a:xfrm>
            <a:off x="5848350" y="2435821"/>
            <a:ext cx="5700021" cy="375542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a:t>
            </a:r>
            <a:r>
              <a:rPr lang="en-US" sz="1800" b="0" i="0" u="none" strike="noStrike" baseline="0" dirty="0">
                <a:solidFill>
                  <a:srgbClr val="221E1F"/>
                </a:solidFill>
                <a:latin typeface="Calibri" panose="020F0502020204030204" pitchFamily="34" charset="0"/>
              </a:rPr>
              <a:t>: With 28 bays our service shop is currently land locked </a:t>
            </a:r>
            <a:r>
              <a:rPr lang="en-US" sz="1800" dirty="0">
                <a:solidFill>
                  <a:srgbClr val="221E1F"/>
                </a:solidFill>
                <a:latin typeface="Calibri" panose="020F0502020204030204" pitchFamily="34" charset="0"/>
              </a:rPr>
              <a:t>in space. </a:t>
            </a:r>
            <a:endParaRPr lang="en-US" sz="1800" b="0" i="0" u="none"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Goals for improvement</a:t>
            </a:r>
            <a:r>
              <a:rPr lang="en-US" sz="1800" b="0" i="0" u="none" strike="noStrike" baseline="0" dirty="0">
                <a:solidFill>
                  <a:srgbClr val="221E1F"/>
                </a:solidFill>
                <a:latin typeface="Calibri" panose="020F0502020204030204" pitchFamily="34" charset="0"/>
              </a:rPr>
              <a:t>: Increase facility utilization by 10% </a:t>
            </a:r>
          </a:p>
          <a:p>
            <a:r>
              <a:rPr lang="en-US" sz="1800" b="1" i="0" u="sng" strike="noStrike" baseline="0" dirty="0">
                <a:solidFill>
                  <a:srgbClr val="221E1F"/>
                </a:solidFill>
                <a:latin typeface="Calibri" panose="020F0502020204030204" pitchFamily="34" charset="0"/>
              </a:rPr>
              <a:t>Plans to achieve your goals</a:t>
            </a:r>
            <a:r>
              <a:rPr lang="en-US" sz="1800" dirty="0">
                <a:solidFill>
                  <a:srgbClr val="221E1F"/>
                </a:solidFill>
                <a:latin typeface="Calibri" panose="020F0502020204030204" pitchFamily="34" charset="0"/>
              </a:rPr>
              <a:t>: By moving our detail department out of the shop this will give us 3 additional bays to work out of. </a:t>
            </a:r>
            <a:endParaRPr lang="en-US" sz="1800" b="0" i="0" u="none" strike="noStrike" baseline="0" dirty="0">
              <a:solidFill>
                <a:srgbClr val="221E1F"/>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Plans to evaluate your changes</a:t>
            </a:r>
            <a:r>
              <a:rPr lang="en-US" sz="1800" b="0" i="0" u="none" strike="noStrike" baseline="0" dirty="0">
                <a:solidFill>
                  <a:srgbClr val="221E1F"/>
                </a:solidFill>
                <a:latin typeface="Calibri" panose="020F0502020204030204" pitchFamily="34" charset="0"/>
              </a:rPr>
              <a:t>: By using facility potential calculation and review with the service and parts manager.   </a:t>
            </a:r>
          </a:p>
          <a:p>
            <a:endParaRPr lang="en-US" dirty="0"/>
          </a:p>
        </p:txBody>
      </p:sp>
      <p:pic>
        <p:nvPicPr>
          <p:cNvPr id="7" name="Content Placeholder 6">
            <a:extLst>
              <a:ext uri="{FF2B5EF4-FFF2-40B4-BE49-F238E27FC236}">
                <a16:creationId xmlns:a16="http://schemas.microsoft.com/office/drawing/2014/main" id="{F8093D10-280C-5DE6-3B50-9411FD114A0C}"/>
              </a:ext>
            </a:extLst>
          </p:cNvPr>
          <p:cNvPicPr>
            <a:picLocks noGrp="1" noChangeAspect="1"/>
          </p:cNvPicPr>
          <p:nvPr>
            <p:ph sz="half" idx="2"/>
          </p:nvPr>
        </p:nvPicPr>
        <p:blipFill>
          <a:blip r:embed="rId2"/>
          <a:stretch>
            <a:fillRect/>
          </a:stretch>
        </p:blipFill>
        <p:spPr>
          <a:xfrm>
            <a:off x="7255380" y="2560511"/>
            <a:ext cx="4227856" cy="361809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62500" lnSpcReduction="20000"/>
          </a:bodyPr>
          <a:lstStyle/>
          <a:p>
            <a:pPr marL="0" indent="0">
              <a:buNone/>
            </a:pPr>
            <a:r>
              <a:rPr lang="en-US" dirty="0"/>
              <a:t>Following this analysis, I asked the service manager several questions.  Why are we so far from the desired labor rate of 146.00? He stated he wasn't sure at the time but would look into it and get back to me. When he got back to me, he discovered that the advisors were discounting the labor rate by modifying it for discounting purposes. He has since put a policy in place to prevent this. </a:t>
            </a:r>
          </a:p>
          <a:p>
            <a:pPr marL="0" indent="0">
              <a:buNone/>
            </a:pPr>
            <a:r>
              <a:rPr lang="en-US" dirty="0"/>
              <a:t>Also, we have a great potential to sell more repair hours and even advise writers on how to improve their closure processes. </a:t>
            </a:r>
          </a:p>
          <a:p>
            <a:pPr marL="0" indent="0">
              <a:buNone/>
            </a:pPr>
            <a:r>
              <a:rPr lang="en-US" dirty="0"/>
              <a:t>One-line item repairs require some work, which will begin at the point of sale by collaborating with ASMS. I know that we perform over 1,000 free inspections per month, which is something I will consider, but I also do not want to jeopardize our present excellent retention rate. </a:t>
            </a:r>
          </a:p>
        </p:txBody>
      </p:sp>
      <p:pic>
        <p:nvPicPr>
          <p:cNvPr id="10" name="Content Placeholder 9">
            <a:extLst>
              <a:ext uri="{FF2B5EF4-FFF2-40B4-BE49-F238E27FC236}">
                <a16:creationId xmlns:a16="http://schemas.microsoft.com/office/drawing/2014/main" id="{EAF3DD05-910C-6301-20A2-824EAA619B9F}"/>
              </a:ext>
            </a:extLst>
          </p:cNvPr>
          <p:cNvPicPr>
            <a:picLocks noGrp="1" noChangeAspect="1"/>
          </p:cNvPicPr>
          <p:nvPr>
            <p:ph sz="half" idx="2"/>
          </p:nvPr>
        </p:nvPicPr>
        <p:blipFill>
          <a:blip r:embed="rId2"/>
          <a:stretch>
            <a:fillRect/>
          </a:stretch>
        </p:blipFill>
        <p:spPr>
          <a:xfrm>
            <a:off x="6175250" y="2428875"/>
            <a:ext cx="5340475" cy="372427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High market customer retention in sales and service </a:t>
            </a:r>
          </a:p>
          <a:p>
            <a:r>
              <a:rPr lang="en-US" dirty="0"/>
              <a:t>Service department ranks in the top 10 in the region out of 135 dealers in Cp repair order count. </a:t>
            </a:r>
          </a:p>
          <a:p>
            <a:r>
              <a:rPr lang="en-US" dirty="0"/>
              <a:t>We are very competitively priced </a:t>
            </a:r>
          </a:p>
          <a:p>
            <a:r>
              <a:rPr lang="en-US" dirty="0"/>
              <a:t>Long term management staff that works well together to get things done for our customers </a:t>
            </a:r>
          </a:p>
          <a:p>
            <a:r>
              <a:rPr lang="en-US" dirty="0"/>
              <a:t>Free Heath insurance is always a plus for employee retention. </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Need more techs </a:t>
            </a:r>
          </a:p>
          <a:p>
            <a:r>
              <a:rPr lang="en-US" dirty="0"/>
              <a:t>Shop is out of space for ancillary equipment tools and techs on top of each other. </a:t>
            </a:r>
          </a:p>
          <a:p>
            <a:r>
              <a:rPr lang="en-US" dirty="0"/>
              <a:t>Shop needs some updating and floors need to be painted.</a:t>
            </a:r>
          </a:p>
          <a:p>
            <a:r>
              <a:rPr lang="en-US" dirty="0"/>
              <a:t>Waiters at times can become an issue which is a direct reflection sometimes on CXI.</a:t>
            </a:r>
          </a:p>
          <a:p>
            <a:r>
              <a:rPr lang="en-US" dirty="0"/>
              <a:t>Service advisors at times can be overloaded in the drive as we service over 100 cars a day.</a:t>
            </a:r>
          </a:p>
          <a:p>
            <a:r>
              <a:rPr lang="en-US" dirty="0"/>
              <a:t>Additional management is needed with this size of shop that keeps growing possible shop foreman and or lane manager.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TM02900743[[fn=Organic]]</Template>
  <TotalTime>1714</TotalTime>
  <Words>1466</Words>
  <Application>Microsoft Office PowerPoint</Application>
  <PresentationFormat>Widescreen</PresentationFormat>
  <Paragraphs>115</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Garamond</vt:lpstr>
      <vt:lpstr>Organic</vt:lpstr>
      <vt:lpstr>Service Department Analysis for Tri County Toyota </vt:lpstr>
      <vt:lpstr>   Marketing  </vt:lpstr>
      <vt:lpstr>  Analyze Cost of Labor   </vt:lpstr>
      <vt:lpstr> Changes in Expense Structure    </vt:lpstr>
      <vt:lpstr> Productivity</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Jack Donaldson</cp:lastModifiedBy>
  <cp:revision>5</cp:revision>
  <dcterms:created xsi:type="dcterms:W3CDTF">2022-12-04T13:10:55Z</dcterms:created>
  <dcterms:modified xsi:type="dcterms:W3CDTF">2024-12-06T20:45:09Z</dcterms:modified>
</cp:coreProperties>
</file>