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rebuchet MS"/>
      </a:defRPr>
    </a:lvl1pPr>
    <a:lvl2pPr marL="0" marR="0" indent="4572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rebuchet MS"/>
      </a:defRPr>
    </a:lvl2pPr>
    <a:lvl3pPr marL="0" marR="0" indent="9144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rebuchet MS"/>
      </a:defRPr>
    </a:lvl3pPr>
    <a:lvl4pPr marL="0" marR="0" indent="13716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rebuchet MS"/>
      </a:defRPr>
    </a:lvl4pPr>
    <a:lvl5pPr marL="0" marR="0" indent="18288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rebuchet MS"/>
      </a:defRPr>
    </a:lvl5pPr>
    <a:lvl6pPr marL="0" marR="0" indent="22860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rebuchet MS"/>
      </a:defRPr>
    </a:lvl6pPr>
    <a:lvl7pPr marL="0" marR="0" indent="27432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rebuchet MS"/>
      </a:defRPr>
    </a:lvl7pPr>
    <a:lvl8pPr marL="0" marR="0" indent="32004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rebuchet MS"/>
      </a:defRPr>
    </a:lvl8pPr>
    <a:lvl9pPr marL="0" marR="0" indent="36576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rebuchet M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chemeClr val="accent1">
                  <a:lumOff val="51466"/>
                </a:schemeClr>
              </a:solidFill>
              <a:prstDash val="solid"/>
              <a:round/>
            </a:ln>
          </a:left>
          <a:right>
            <a:ln w="12700" cap="flat">
              <a:solidFill>
                <a:schemeClr val="accent1">
                  <a:lumOff val="51466"/>
                </a:schemeClr>
              </a:solidFill>
              <a:prstDash val="solid"/>
              <a:round/>
            </a:ln>
          </a:right>
          <a:top>
            <a:ln w="12700" cap="flat">
              <a:solidFill>
                <a:schemeClr val="accent1">
                  <a:lumOff val="51466"/>
                </a:schemeClr>
              </a:solidFill>
              <a:prstDash val="solid"/>
              <a:round/>
            </a:ln>
          </a:top>
          <a:bottom>
            <a:ln w="12700" cap="flat">
              <a:solidFill>
                <a:schemeClr val="accent1">
                  <a:lumOff val="51466"/>
                </a:schemeClr>
              </a:solidFill>
              <a:prstDash val="solid"/>
              <a:round/>
            </a:ln>
          </a:bottom>
          <a:insideH>
            <a:ln w="12700" cap="flat">
              <a:solidFill>
                <a:schemeClr val="accent1">
                  <a:lumOff val="51466"/>
                </a:schemeClr>
              </a:solidFill>
              <a:prstDash val="solid"/>
              <a:round/>
            </a:ln>
          </a:insideH>
          <a:insideV>
            <a:ln w="12700" cap="flat">
              <a:solidFill>
                <a:schemeClr val="accent1">
                  <a:lumOff val="51466"/>
                </a:schemeClr>
              </a:solidFill>
              <a:prstDash val="solid"/>
              <a:round/>
            </a:ln>
          </a:insideV>
        </a:tcBdr>
        <a:fill>
          <a:solidFill>
            <a:srgbClr val="F2F2F2"/>
          </a:solidFill>
        </a:fill>
      </a:tcStyle>
    </a:wholeTbl>
    <a:band2H>
      <a:tcTxStyle b="def" i="def"/>
      <a:tcStyle>
        <a:tcBdr/>
        <a:fill>
          <a:solidFill>
            <a:srgbClr val="F9F9F9"/>
          </a:solidFill>
        </a:fill>
      </a:tcStyle>
    </a:band2H>
    <a:firstCol>
      <a:tcTxStyle b="on" i="off">
        <a:fontRef idx="major">
          <a:schemeClr val="accent1">
            <a:lumOff val="51466"/>
          </a:schemeClr>
        </a:fontRef>
        <a:schemeClr val="accent1">
          <a:lumOff val="51466"/>
        </a:schemeClr>
      </a:tcTxStyle>
      <a:tcStyle>
        <a:tcBdr>
          <a:left>
            <a:ln w="12700" cap="flat">
              <a:solidFill>
                <a:schemeClr val="accent1">
                  <a:lumOff val="51466"/>
                </a:schemeClr>
              </a:solidFill>
              <a:prstDash val="solid"/>
              <a:round/>
            </a:ln>
          </a:left>
          <a:right>
            <a:ln w="12700" cap="flat">
              <a:solidFill>
                <a:schemeClr val="accent1">
                  <a:lumOff val="51466"/>
                </a:schemeClr>
              </a:solidFill>
              <a:prstDash val="solid"/>
              <a:round/>
            </a:ln>
          </a:right>
          <a:top>
            <a:ln w="12700" cap="flat">
              <a:solidFill>
                <a:schemeClr val="accent1">
                  <a:lumOff val="51466"/>
                </a:schemeClr>
              </a:solidFill>
              <a:prstDash val="solid"/>
              <a:round/>
            </a:ln>
          </a:top>
          <a:bottom>
            <a:ln w="12700" cap="flat">
              <a:solidFill>
                <a:schemeClr val="accent1">
                  <a:lumOff val="51466"/>
                </a:schemeClr>
              </a:solidFill>
              <a:prstDash val="solid"/>
              <a:round/>
            </a:ln>
          </a:bottom>
          <a:insideH>
            <a:ln w="12700" cap="flat">
              <a:solidFill>
                <a:schemeClr val="accent1">
                  <a:lumOff val="51466"/>
                </a:schemeClr>
              </a:solidFill>
              <a:prstDash val="solid"/>
              <a:round/>
            </a:ln>
          </a:insideH>
          <a:insideV>
            <a:ln w="12700" cap="flat">
              <a:solidFill>
                <a:schemeClr val="accent1">
                  <a:lumOff val="51466"/>
                </a:schemeClr>
              </a:solidFill>
              <a:prstDash val="solid"/>
              <a:round/>
            </a:ln>
          </a:insideV>
        </a:tcBdr>
        <a:fill>
          <a:solidFill>
            <a:srgbClr val="DDDDDD"/>
          </a:solidFill>
        </a:fill>
      </a:tcStyle>
    </a:firstCol>
    <a:lastRow>
      <a:tcTxStyle b="on" i="off">
        <a:fontRef idx="major">
          <a:schemeClr val="accent1">
            <a:lumOff val="51466"/>
          </a:schemeClr>
        </a:fontRef>
        <a:schemeClr val="accent1">
          <a:lumOff val="51466"/>
        </a:schemeClr>
      </a:tcTxStyle>
      <a:tcStyle>
        <a:tcBdr>
          <a:left>
            <a:ln w="12700" cap="flat">
              <a:solidFill>
                <a:schemeClr val="accent1">
                  <a:lumOff val="51466"/>
                </a:schemeClr>
              </a:solidFill>
              <a:prstDash val="solid"/>
              <a:round/>
            </a:ln>
          </a:left>
          <a:right>
            <a:ln w="12700" cap="flat">
              <a:solidFill>
                <a:schemeClr val="accent1">
                  <a:lumOff val="51466"/>
                </a:schemeClr>
              </a:solidFill>
              <a:prstDash val="solid"/>
              <a:round/>
            </a:ln>
          </a:right>
          <a:top>
            <a:ln w="38100" cap="flat">
              <a:solidFill>
                <a:schemeClr val="accent1">
                  <a:lumOff val="51466"/>
                </a:schemeClr>
              </a:solidFill>
              <a:prstDash val="solid"/>
              <a:round/>
            </a:ln>
          </a:top>
          <a:bottom>
            <a:ln w="12700" cap="flat">
              <a:solidFill>
                <a:schemeClr val="accent1">
                  <a:lumOff val="51466"/>
                </a:schemeClr>
              </a:solidFill>
              <a:prstDash val="solid"/>
              <a:round/>
            </a:ln>
          </a:bottom>
          <a:insideH>
            <a:ln w="12700" cap="flat">
              <a:solidFill>
                <a:schemeClr val="accent1">
                  <a:lumOff val="51466"/>
                </a:schemeClr>
              </a:solidFill>
              <a:prstDash val="solid"/>
              <a:round/>
            </a:ln>
          </a:insideH>
          <a:insideV>
            <a:ln w="12700" cap="flat">
              <a:solidFill>
                <a:schemeClr val="accent1">
                  <a:lumOff val="51466"/>
                </a:schemeClr>
              </a:solidFill>
              <a:prstDash val="solid"/>
              <a:round/>
            </a:ln>
          </a:insideV>
        </a:tcBdr>
        <a:fill>
          <a:solidFill>
            <a:srgbClr val="DDDDDD"/>
          </a:solidFill>
        </a:fill>
      </a:tcStyle>
    </a:lastRow>
    <a:firstRow>
      <a:tcTxStyle b="on" i="off">
        <a:fontRef idx="major">
          <a:schemeClr val="accent1">
            <a:lumOff val="51466"/>
          </a:schemeClr>
        </a:fontRef>
        <a:schemeClr val="accent1">
          <a:lumOff val="51466"/>
        </a:schemeClr>
      </a:tcTxStyle>
      <a:tcStyle>
        <a:tcBdr>
          <a:left>
            <a:ln w="12700" cap="flat">
              <a:solidFill>
                <a:schemeClr val="accent1">
                  <a:lumOff val="51466"/>
                </a:schemeClr>
              </a:solidFill>
              <a:prstDash val="solid"/>
              <a:round/>
            </a:ln>
          </a:left>
          <a:right>
            <a:ln w="12700" cap="flat">
              <a:solidFill>
                <a:schemeClr val="accent1">
                  <a:lumOff val="51466"/>
                </a:schemeClr>
              </a:solidFill>
              <a:prstDash val="solid"/>
              <a:round/>
            </a:ln>
          </a:right>
          <a:top>
            <a:ln w="12700" cap="flat">
              <a:solidFill>
                <a:schemeClr val="accent1">
                  <a:lumOff val="51466"/>
                </a:schemeClr>
              </a:solidFill>
              <a:prstDash val="solid"/>
              <a:round/>
            </a:ln>
          </a:top>
          <a:bottom>
            <a:ln w="38100" cap="flat">
              <a:solidFill>
                <a:schemeClr val="accent1">
                  <a:lumOff val="51466"/>
                </a:schemeClr>
              </a:solidFill>
              <a:prstDash val="solid"/>
              <a:round/>
            </a:ln>
          </a:bottom>
          <a:insideH>
            <a:ln w="12700" cap="flat">
              <a:solidFill>
                <a:schemeClr val="accent1">
                  <a:lumOff val="51466"/>
                </a:schemeClr>
              </a:solidFill>
              <a:prstDash val="solid"/>
              <a:round/>
            </a:ln>
          </a:insideH>
          <a:insideV>
            <a:ln w="12700" cap="flat">
              <a:solidFill>
                <a:schemeClr val="accent1">
                  <a:lumOff val="51466"/>
                </a:schemeClr>
              </a:solidFill>
              <a:prstDash val="solid"/>
              <a:round/>
            </a:ln>
          </a:insideV>
        </a:tcBdr>
        <a:fill>
          <a:solidFill>
            <a:srgbClr val="DDDDDD"/>
          </a:solidFill>
        </a:fill>
      </a:tcStyle>
    </a:firstRow>
  </a:tblStyle>
  <a:tblStyle styleId="{C7B018BB-80A7-4F77-B60F-C8B233D01FF8}" styleName="">
    <a:tblBg/>
    <a:wholeTbl>
      <a:tcTxStyle b="off" i="off">
        <a:fontRef idx="major">
          <a:srgbClr val="000000"/>
        </a:fontRef>
        <a:srgbClr val="000000"/>
      </a:tcTxStyle>
      <a:tcStyle>
        <a:tcBdr>
          <a:left>
            <a:ln w="12700" cap="flat">
              <a:solidFill>
                <a:schemeClr val="accent1">
                  <a:lumOff val="51466"/>
                </a:schemeClr>
              </a:solidFill>
              <a:prstDash val="solid"/>
              <a:round/>
            </a:ln>
          </a:left>
          <a:right>
            <a:ln w="12700" cap="flat">
              <a:solidFill>
                <a:schemeClr val="accent1">
                  <a:lumOff val="51466"/>
                </a:schemeClr>
              </a:solidFill>
              <a:prstDash val="solid"/>
              <a:round/>
            </a:ln>
          </a:right>
          <a:top>
            <a:ln w="12700" cap="flat">
              <a:solidFill>
                <a:schemeClr val="accent1">
                  <a:lumOff val="51466"/>
                </a:schemeClr>
              </a:solidFill>
              <a:prstDash val="solid"/>
              <a:round/>
            </a:ln>
          </a:top>
          <a:bottom>
            <a:ln w="12700" cap="flat">
              <a:solidFill>
                <a:schemeClr val="accent1">
                  <a:lumOff val="51466"/>
                </a:schemeClr>
              </a:solidFill>
              <a:prstDash val="solid"/>
              <a:round/>
            </a:ln>
          </a:bottom>
          <a:insideH>
            <a:ln w="12700" cap="flat">
              <a:solidFill>
                <a:schemeClr val="accent1">
                  <a:lumOff val="51466"/>
                </a:schemeClr>
              </a:solidFill>
              <a:prstDash val="solid"/>
              <a:round/>
            </a:ln>
          </a:insideH>
          <a:insideV>
            <a:ln w="12700" cap="flat">
              <a:solidFill>
                <a:schemeClr val="accent1">
                  <a:lumOff val="51466"/>
                </a:schemeClr>
              </a:solidFill>
              <a:prstDash val="solid"/>
              <a:round/>
            </a:ln>
          </a:insideV>
        </a:tcBdr>
        <a:fill>
          <a:solidFill>
            <a:srgbClr val="DCDCDC"/>
          </a:solidFill>
        </a:fill>
      </a:tcStyle>
    </a:wholeTbl>
    <a:band2H>
      <a:tcTxStyle b="def" i="def"/>
      <a:tcStyle>
        <a:tcBdr/>
        <a:fill>
          <a:solidFill>
            <a:srgbClr val="EEEEEE"/>
          </a:solidFill>
        </a:fill>
      </a:tcStyle>
    </a:band2H>
    <a:firstCol>
      <a:tcTxStyle b="on" i="off">
        <a:fontRef idx="major">
          <a:schemeClr val="accent1">
            <a:lumOff val="51466"/>
          </a:schemeClr>
        </a:fontRef>
        <a:schemeClr val="accent1">
          <a:lumOff val="51466"/>
        </a:schemeClr>
      </a:tcTxStyle>
      <a:tcStyle>
        <a:tcBdr>
          <a:left>
            <a:ln w="12700" cap="flat">
              <a:solidFill>
                <a:schemeClr val="accent1">
                  <a:lumOff val="51466"/>
                </a:schemeClr>
              </a:solidFill>
              <a:prstDash val="solid"/>
              <a:round/>
            </a:ln>
          </a:left>
          <a:right>
            <a:ln w="12700" cap="flat">
              <a:solidFill>
                <a:schemeClr val="accent1">
                  <a:lumOff val="51466"/>
                </a:schemeClr>
              </a:solidFill>
              <a:prstDash val="solid"/>
              <a:round/>
            </a:ln>
          </a:right>
          <a:top>
            <a:ln w="12700" cap="flat">
              <a:solidFill>
                <a:schemeClr val="accent1">
                  <a:lumOff val="51466"/>
                </a:schemeClr>
              </a:solidFill>
              <a:prstDash val="solid"/>
              <a:round/>
            </a:ln>
          </a:top>
          <a:bottom>
            <a:ln w="12700" cap="flat">
              <a:solidFill>
                <a:schemeClr val="accent1">
                  <a:lumOff val="51466"/>
                </a:schemeClr>
              </a:solidFill>
              <a:prstDash val="solid"/>
              <a:round/>
            </a:ln>
          </a:bottom>
          <a:insideH>
            <a:ln w="12700" cap="flat">
              <a:solidFill>
                <a:schemeClr val="accent1">
                  <a:lumOff val="51466"/>
                </a:schemeClr>
              </a:solidFill>
              <a:prstDash val="solid"/>
              <a:round/>
            </a:ln>
          </a:insideH>
          <a:insideV>
            <a:ln w="12700" cap="flat">
              <a:solidFill>
                <a:schemeClr val="accent1">
                  <a:lumOff val="51466"/>
                </a:schemeClr>
              </a:solidFill>
              <a:prstDash val="solid"/>
              <a:round/>
            </a:ln>
          </a:insideV>
        </a:tcBdr>
        <a:fill>
          <a:solidFill>
            <a:schemeClr val="accent3"/>
          </a:solidFill>
        </a:fill>
      </a:tcStyle>
    </a:firstCol>
    <a:lastRow>
      <a:tcTxStyle b="on" i="off">
        <a:fontRef idx="major">
          <a:schemeClr val="accent1">
            <a:lumOff val="51466"/>
          </a:schemeClr>
        </a:fontRef>
        <a:schemeClr val="accent1">
          <a:lumOff val="51466"/>
        </a:schemeClr>
      </a:tcTxStyle>
      <a:tcStyle>
        <a:tcBdr>
          <a:left>
            <a:ln w="12700" cap="flat">
              <a:solidFill>
                <a:schemeClr val="accent1">
                  <a:lumOff val="51466"/>
                </a:schemeClr>
              </a:solidFill>
              <a:prstDash val="solid"/>
              <a:round/>
            </a:ln>
          </a:left>
          <a:right>
            <a:ln w="12700" cap="flat">
              <a:solidFill>
                <a:schemeClr val="accent1">
                  <a:lumOff val="51466"/>
                </a:schemeClr>
              </a:solidFill>
              <a:prstDash val="solid"/>
              <a:round/>
            </a:ln>
          </a:right>
          <a:top>
            <a:ln w="38100" cap="flat">
              <a:solidFill>
                <a:schemeClr val="accent1">
                  <a:lumOff val="51466"/>
                </a:schemeClr>
              </a:solidFill>
              <a:prstDash val="solid"/>
              <a:round/>
            </a:ln>
          </a:top>
          <a:bottom>
            <a:ln w="12700" cap="flat">
              <a:solidFill>
                <a:schemeClr val="accent1">
                  <a:lumOff val="51466"/>
                </a:schemeClr>
              </a:solidFill>
              <a:prstDash val="solid"/>
              <a:round/>
            </a:ln>
          </a:bottom>
          <a:insideH>
            <a:ln w="12700" cap="flat">
              <a:solidFill>
                <a:schemeClr val="accent1">
                  <a:lumOff val="51466"/>
                </a:schemeClr>
              </a:solidFill>
              <a:prstDash val="solid"/>
              <a:round/>
            </a:ln>
          </a:insideH>
          <a:insideV>
            <a:ln w="12700" cap="flat">
              <a:solidFill>
                <a:schemeClr val="accent1">
                  <a:lumOff val="51466"/>
                </a:schemeClr>
              </a:solidFill>
              <a:prstDash val="solid"/>
              <a:round/>
            </a:ln>
          </a:insideV>
        </a:tcBdr>
        <a:fill>
          <a:solidFill>
            <a:schemeClr val="accent3"/>
          </a:solidFill>
        </a:fill>
      </a:tcStyle>
    </a:lastRow>
    <a:firstRow>
      <a:tcTxStyle b="on" i="off">
        <a:fontRef idx="major">
          <a:schemeClr val="accent1">
            <a:lumOff val="51466"/>
          </a:schemeClr>
        </a:fontRef>
        <a:schemeClr val="accent1">
          <a:lumOff val="51466"/>
        </a:schemeClr>
      </a:tcTxStyle>
      <a:tcStyle>
        <a:tcBdr>
          <a:left>
            <a:ln w="12700" cap="flat">
              <a:solidFill>
                <a:schemeClr val="accent1">
                  <a:lumOff val="51466"/>
                </a:schemeClr>
              </a:solidFill>
              <a:prstDash val="solid"/>
              <a:round/>
            </a:ln>
          </a:left>
          <a:right>
            <a:ln w="12700" cap="flat">
              <a:solidFill>
                <a:schemeClr val="accent1">
                  <a:lumOff val="51466"/>
                </a:schemeClr>
              </a:solidFill>
              <a:prstDash val="solid"/>
              <a:round/>
            </a:ln>
          </a:right>
          <a:top>
            <a:ln w="12700" cap="flat">
              <a:solidFill>
                <a:schemeClr val="accent1">
                  <a:lumOff val="51466"/>
                </a:schemeClr>
              </a:solidFill>
              <a:prstDash val="solid"/>
              <a:round/>
            </a:ln>
          </a:top>
          <a:bottom>
            <a:ln w="38100" cap="flat">
              <a:solidFill>
                <a:schemeClr val="accent1">
                  <a:lumOff val="51466"/>
                </a:schemeClr>
              </a:solidFill>
              <a:prstDash val="solid"/>
              <a:round/>
            </a:ln>
          </a:bottom>
          <a:insideH>
            <a:ln w="12700" cap="flat">
              <a:solidFill>
                <a:schemeClr val="accent1">
                  <a:lumOff val="51466"/>
                </a:schemeClr>
              </a:solidFill>
              <a:prstDash val="solid"/>
              <a:round/>
            </a:ln>
          </a:insideH>
          <a:insideV>
            <a:ln w="12700" cap="flat">
              <a:solidFill>
                <a:schemeClr val="accent1">
                  <a:lumOff val="51466"/>
                </a:schemeClr>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chemeClr val="accent1">
                  <a:lumOff val="51466"/>
                </a:schemeClr>
              </a:solidFill>
              <a:prstDash val="solid"/>
              <a:round/>
            </a:ln>
          </a:left>
          <a:right>
            <a:ln w="12700" cap="flat">
              <a:solidFill>
                <a:schemeClr val="accent1">
                  <a:lumOff val="51466"/>
                </a:schemeClr>
              </a:solidFill>
              <a:prstDash val="solid"/>
              <a:round/>
            </a:ln>
          </a:right>
          <a:top>
            <a:ln w="12700" cap="flat">
              <a:solidFill>
                <a:schemeClr val="accent1">
                  <a:lumOff val="51466"/>
                </a:schemeClr>
              </a:solidFill>
              <a:prstDash val="solid"/>
              <a:round/>
            </a:ln>
          </a:top>
          <a:bottom>
            <a:ln w="12700" cap="flat">
              <a:solidFill>
                <a:schemeClr val="accent1">
                  <a:lumOff val="51466"/>
                </a:schemeClr>
              </a:solidFill>
              <a:prstDash val="solid"/>
              <a:round/>
            </a:ln>
          </a:bottom>
          <a:insideH>
            <a:ln w="12700" cap="flat">
              <a:solidFill>
                <a:schemeClr val="accent1">
                  <a:lumOff val="51466"/>
                </a:schemeClr>
              </a:solidFill>
              <a:prstDash val="solid"/>
              <a:round/>
            </a:ln>
          </a:insideH>
          <a:insideV>
            <a:ln w="12700" cap="flat">
              <a:solidFill>
                <a:schemeClr val="accent1">
                  <a:lumOff val="51466"/>
                </a:schemeClr>
              </a:solidFill>
              <a:prstDash val="solid"/>
              <a:round/>
            </a:ln>
          </a:insideV>
        </a:tcBdr>
        <a:fill>
          <a:solidFill>
            <a:srgbClr val="CFCFCF"/>
          </a:solidFill>
        </a:fill>
      </a:tcStyle>
    </a:wholeTbl>
    <a:band2H>
      <a:tcTxStyle b="def" i="def"/>
      <a:tcStyle>
        <a:tcBdr/>
        <a:fill>
          <a:solidFill>
            <a:srgbClr val="E8E8E8"/>
          </a:solidFill>
        </a:fill>
      </a:tcStyle>
    </a:band2H>
    <a:firstCol>
      <a:tcTxStyle b="on" i="off">
        <a:fontRef idx="major">
          <a:schemeClr val="accent1">
            <a:lumOff val="51466"/>
          </a:schemeClr>
        </a:fontRef>
        <a:schemeClr val="accent1">
          <a:lumOff val="51466"/>
        </a:schemeClr>
      </a:tcTxStyle>
      <a:tcStyle>
        <a:tcBdr>
          <a:left>
            <a:ln w="12700" cap="flat">
              <a:solidFill>
                <a:schemeClr val="accent1">
                  <a:lumOff val="51466"/>
                </a:schemeClr>
              </a:solidFill>
              <a:prstDash val="solid"/>
              <a:round/>
            </a:ln>
          </a:left>
          <a:right>
            <a:ln w="12700" cap="flat">
              <a:solidFill>
                <a:schemeClr val="accent1">
                  <a:lumOff val="51466"/>
                </a:schemeClr>
              </a:solidFill>
              <a:prstDash val="solid"/>
              <a:round/>
            </a:ln>
          </a:right>
          <a:top>
            <a:ln w="12700" cap="flat">
              <a:solidFill>
                <a:schemeClr val="accent1">
                  <a:lumOff val="51466"/>
                </a:schemeClr>
              </a:solidFill>
              <a:prstDash val="solid"/>
              <a:round/>
            </a:ln>
          </a:top>
          <a:bottom>
            <a:ln w="12700" cap="flat">
              <a:solidFill>
                <a:schemeClr val="accent1">
                  <a:lumOff val="51466"/>
                </a:schemeClr>
              </a:solidFill>
              <a:prstDash val="solid"/>
              <a:round/>
            </a:ln>
          </a:bottom>
          <a:insideH>
            <a:ln w="12700" cap="flat">
              <a:solidFill>
                <a:schemeClr val="accent1">
                  <a:lumOff val="51466"/>
                </a:schemeClr>
              </a:solidFill>
              <a:prstDash val="solid"/>
              <a:round/>
            </a:ln>
          </a:insideH>
          <a:insideV>
            <a:ln w="12700" cap="flat">
              <a:solidFill>
                <a:schemeClr val="accent1">
                  <a:lumOff val="51466"/>
                </a:schemeClr>
              </a:solidFill>
              <a:prstDash val="solid"/>
              <a:round/>
            </a:ln>
          </a:insideV>
        </a:tcBdr>
        <a:fill>
          <a:solidFill>
            <a:schemeClr val="accent6"/>
          </a:solidFill>
        </a:fill>
      </a:tcStyle>
    </a:firstCol>
    <a:lastRow>
      <a:tcTxStyle b="on" i="off">
        <a:fontRef idx="major">
          <a:schemeClr val="accent1">
            <a:lumOff val="51466"/>
          </a:schemeClr>
        </a:fontRef>
        <a:schemeClr val="accent1">
          <a:lumOff val="51466"/>
        </a:schemeClr>
      </a:tcTxStyle>
      <a:tcStyle>
        <a:tcBdr>
          <a:left>
            <a:ln w="12700" cap="flat">
              <a:solidFill>
                <a:schemeClr val="accent1">
                  <a:lumOff val="51466"/>
                </a:schemeClr>
              </a:solidFill>
              <a:prstDash val="solid"/>
              <a:round/>
            </a:ln>
          </a:left>
          <a:right>
            <a:ln w="12700" cap="flat">
              <a:solidFill>
                <a:schemeClr val="accent1">
                  <a:lumOff val="51466"/>
                </a:schemeClr>
              </a:solidFill>
              <a:prstDash val="solid"/>
              <a:round/>
            </a:ln>
          </a:right>
          <a:top>
            <a:ln w="38100" cap="flat">
              <a:solidFill>
                <a:schemeClr val="accent1">
                  <a:lumOff val="51466"/>
                </a:schemeClr>
              </a:solidFill>
              <a:prstDash val="solid"/>
              <a:round/>
            </a:ln>
          </a:top>
          <a:bottom>
            <a:ln w="12700" cap="flat">
              <a:solidFill>
                <a:schemeClr val="accent1">
                  <a:lumOff val="51466"/>
                </a:schemeClr>
              </a:solidFill>
              <a:prstDash val="solid"/>
              <a:round/>
            </a:ln>
          </a:bottom>
          <a:insideH>
            <a:ln w="12700" cap="flat">
              <a:solidFill>
                <a:schemeClr val="accent1">
                  <a:lumOff val="51466"/>
                </a:schemeClr>
              </a:solidFill>
              <a:prstDash val="solid"/>
              <a:round/>
            </a:ln>
          </a:insideH>
          <a:insideV>
            <a:ln w="12700" cap="flat">
              <a:solidFill>
                <a:schemeClr val="accent1">
                  <a:lumOff val="51466"/>
                </a:schemeClr>
              </a:solidFill>
              <a:prstDash val="solid"/>
              <a:round/>
            </a:ln>
          </a:insideV>
        </a:tcBdr>
        <a:fill>
          <a:solidFill>
            <a:schemeClr val="accent6"/>
          </a:solidFill>
        </a:fill>
      </a:tcStyle>
    </a:lastRow>
    <a:firstRow>
      <a:tcTxStyle b="on" i="off">
        <a:fontRef idx="major">
          <a:schemeClr val="accent1">
            <a:lumOff val="51466"/>
          </a:schemeClr>
        </a:fontRef>
        <a:schemeClr val="accent1">
          <a:lumOff val="51466"/>
        </a:schemeClr>
      </a:tcTxStyle>
      <a:tcStyle>
        <a:tcBdr>
          <a:left>
            <a:ln w="12700" cap="flat">
              <a:solidFill>
                <a:schemeClr val="accent1">
                  <a:lumOff val="51466"/>
                </a:schemeClr>
              </a:solidFill>
              <a:prstDash val="solid"/>
              <a:round/>
            </a:ln>
          </a:left>
          <a:right>
            <a:ln w="12700" cap="flat">
              <a:solidFill>
                <a:schemeClr val="accent1">
                  <a:lumOff val="51466"/>
                </a:schemeClr>
              </a:solidFill>
              <a:prstDash val="solid"/>
              <a:round/>
            </a:ln>
          </a:right>
          <a:top>
            <a:ln w="12700" cap="flat">
              <a:solidFill>
                <a:schemeClr val="accent1">
                  <a:lumOff val="51466"/>
                </a:schemeClr>
              </a:solidFill>
              <a:prstDash val="solid"/>
              <a:round/>
            </a:ln>
          </a:top>
          <a:bottom>
            <a:ln w="38100" cap="flat">
              <a:solidFill>
                <a:schemeClr val="accent1">
                  <a:lumOff val="51466"/>
                </a:schemeClr>
              </a:solidFill>
              <a:prstDash val="solid"/>
              <a:round/>
            </a:ln>
          </a:bottom>
          <a:insideH>
            <a:ln w="12700" cap="flat">
              <a:solidFill>
                <a:schemeClr val="accent1">
                  <a:lumOff val="51466"/>
                </a:schemeClr>
              </a:solidFill>
              <a:prstDash val="solid"/>
              <a:round/>
            </a:ln>
          </a:insideH>
          <a:insideV>
            <a:ln w="12700" cap="flat">
              <a:solidFill>
                <a:schemeClr val="accent1">
                  <a:lumOff val="51466"/>
                </a:schemeClr>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2">
              <a:lumOff val="20301"/>
            </a:schemeClr>
          </a:solidFill>
        </a:fill>
      </a:tcStyle>
    </a:wholeTbl>
    <a:band2H>
      <a:tcTxStyle b="def" i="def"/>
      <a:tcStyle>
        <a:tcBdr/>
        <a:fill>
          <a:solidFill>
            <a:schemeClr val="accent1">
              <a:lumOff val="51466"/>
            </a:schemeClr>
          </a:solidFill>
        </a:fill>
      </a:tcStyle>
    </a:band2H>
    <a:firstCol>
      <a:tcTxStyle b="on" i="off">
        <a:fontRef idx="major">
          <a:schemeClr val="accent1">
            <a:lumOff val="51466"/>
          </a:schemeClr>
        </a:fontRef>
        <a:schemeClr val="accent1">
          <a:lumOff val="51466"/>
        </a:schemeClr>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DDDDDD"/>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lumOff val="51466"/>
            </a:schemeClr>
          </a:solidFill>
        </a:fill>
      </a:tcStyle>
    </a:lastRow>
    <a:firstRow>
      <a:tcTxStyle b="on" i="off">
        <a:fontRef idx="major">
          <a:schemeClr val="accent1">
            <a:lumOff val="51466"/>
          </a:schemeClr>
        </a:fontRef>
        <a:schemeClr val="accent1">
          <a:lumOff val="51466"/>
        </a:schemeClr>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DDDDDD"/>
          </a:solidFill>
        </a:fill>
      </a:tcStyle>
    </a:firstRow>
  </a:tblStyle>
  <a:tblStyle styleId="{33BA23B1-9221-436E-865A-0063620EA4FD}" styleName="">
    <a:tblBg/>
    <a:wholeTbl>
      <a:tcTxStyle b="off" i="off">
        <a:fontRef idx="major">
          <a:srgbClr val="000000"/>
        </a:fontRef>
        <a:srgbClr val="000000"/>
      </a:tcTxStyle>
      <a:tcStyle>
        <a:tcBdr>
          <a:left>
            <a:ln w="12700" cap="flat">
              <a:solidFill>
                <a:schemeClr val="accent1">
                  <a:lumOff val="51466"/>
                </a:schemeClr>
              </a:solidFill>
              <a:prstDash val="solid"/>
              <a:round/>
            </a:ln>
          </a:left>
          <a:right>
            <a:ln w="12700" cap="flat">
              <a:solidFill>
                <a:schemeClr val="accent1">
                  <a:lumOff val="51466"/>
                </a:schemeClr>
              </a:solidFill>
              <a:prstDash val="solid"/>
              <a:round/>
            </a:ln>
          </a:right>
          <a:top>
            <a:ln w="12700" cap="flat">
              <a:solidFill>
                <a:schemeClr val="accent1">
                  <a:lumOff val="51466"/>
                </a:schemeClr>
              </a:solidFill>
              <a:prstDash val="solid"/>
              <a:round/>
            </a:ln>
          </a:top>
          <a:bottom>
            <a:ln w="12700" cap="flat">
              <a:solidFill>
                <a:schemeClr val="accent1">
                  <a:lumOff val="51466"/>
                </a:schemeClr>
              </a:solidFill>
              <a:prstDash val="solid"/>
              <a:round/>
            </a:ln>
          </a:bottom>
          <a:insideH>
            <a:ln w="12700" cap="flat">
              <a:solidFill>
                <a:schemeClr val="accent1">
                  <a:lumOff val="51466"/>
                </a:schemeClr>
              </a:solidFill>
              <a:prstDash val="solid"/>
              <a:round/>
            </a:ln>
          </a:insideH>
          <a:insideV>
            <a:ln w="12700" cap="flat">
              <a:solidFill>
                <a:schemeClr val="accent1">
                  <a:lumOff val="51466"/>
                </a:schemeClr>
              </a:solidFill>
              <a:prstDash val="solid"/>
              <a:round/>
            </a:ln>
          </a:insideV>
        </a:tcBdr>
        <a:fill>
          <a:solidFill>
            <a:srgbClr val="CACACA"/>
          </a:solidFill>
        </a:fill>
      </a:tcStyle>
    </a:wholeTbl>
    <a:band2H>
      <a:tcTxStyle b="def" i="def"/>
      <a:tcStyle>
        <a:tcBdr/>
        <a:fill>
          <a:solidFill>
            <a:schemeClr val="accent2">
              <a:lumOff val="20301"/>
            </a:schemeClr>
          </a:solidFill>
        </a:fill>
      </a:tcStyle>
    </a:band2H>
    <a:firstCol>
      <a:tcTxStyle b="on" i="off">
        <a:fontRef idx="major">
          <a:schemeClr val="accent1">
            <a:lumOff val="51466"/>
          </a:schemeClr>
        </a:fontRef>
        <a:schemeClr val="accent1">
          <a:lumOff val="51466"/>
        </a:schemeClr>
      </a:tcTxStyle>
      <a:tcStyle>
        <a:tcBdr>
          <a:left>
            <a:ln w="12700" cap="flat">
              <a:solidFill>
                <a:schemeClr val="accent1">
                  <a:lumOff val="51466"/>
                </a:schemeClr>
              </a:solidFill>
              <a:prstDash val="solid"/>
              <a:round/>
            </a:ln>
          </a:left>
          <a:right>
            <a:ln w="12700" cap="flat">
              <a:solidFill>
                <a:schemeClr val="accent1">
                  <a:lumOff val="51466"/>
                </a:schemeClr>
              </a:solidFill>
              <a:prstDash val="solid"/>
              <a:round/>
            </a:ln>
          </a:right>
          <a:top>
            <a:ln w="12700" cap="flat">
              <a:solidFill>
                <a:schemeClr val="accent1">
                  <a:lumOff val="51466"/>
                </a:schemeClr>
              </a:solidFill>
              <a:prstDash val="solid"/>
              <a:round/>
            </a:ln>
          </a:top>
          <a:bottom>
            <a:ln w="12700" cap="flat">
              <a:solidFill>
                <a:schemeClr val="accent1">
                  <a:lumOff val="51466"/>
                </a:schemeClr>
              </a:solidFill>
              <a:prstDash val="solid"/>
              <a:round/>
            </a:ln>
          </a:bottom>
          <a:insideH>
            <a:ln w="12700" cap="flat">
              <a:solidFill>
                <a:schemeClr val="accent1">
                  <a:lumOff val="51466"/>
                </a:schemeClr>
              </a:solidFill>
              <a:prstDash val="solid"/>
              <a:round/>
            </a:ln>
          </a:insideH>
          <a:insideV>
            <a:ln w="12700" cap="flat">
              <a:solidFill>
                <a:schemeClr val="accent1">
                  <a:lumOff val="51466"/>
                </a:schemeClr>
              </a:solidFill>
              <a:prstDash val="solid"/>
              <a:round/>
            </a:ln>
          </a:insideV>
        </a:tcBdr>
        <a:fill>
          <a:solidFill>
            <a:srgbClr val="000000"/>
          </a:solidFill>
        </a:fill>
      </a:tcStyle>
    </a:firstCol>
    <a:lastRow>
      <a:tcTxStyle b="on" i="off">
        <a:fontRef idx="major">
          <a:schemeClr val="accent1">
            <a:lumOff val="51466"/>
          </a:schemeClr>
        </a:fontRef>
        <a:schemeClr val="accent1">
          <a:lumOff val="51466"/>
        </a:schemeClr>
      </a:tcTxStyle>
      <a:tcStyle>
        <a:tcBdr>
          <a:left>
            <a:ln w="12700" cap="flat">
              <a:solidFill>
                <a:schemeClr val="accent1">
                  <a:lumOff val="51466"/>
                </a:schemeClr>
              </a:solidFill>
              <a:prstDash val="solid"/>
              <a:round/>
            </a:ln>
          </a:left>
          <a:right>
            <a:ln w="12700" cap="flat">
              <a:solidFill>
                <a:schemeClr val="accent1">
                  <a:lumOff val="51466"/>
                </a:schemeClr>
              </a:solidFill>
              <a:prstDash val="solid"/>
              <a:round/>
            </a:ln>
          </a:right>
          <a:top>
            <a:ln w="38100" cap="flat">
              <a:solidFill>
                <a:schemeClr val="accent1">
                  <a:lumOff val="51466"/>
                </a:schemeClr>
              </a:solidFill>
              <a:prstDash val="solid"/>
              <a:round/>
            </a:ln>
          </a:top>
          <a:bottom>
            <a:ln w="12700" cap="flat">
              <a:solidFill>
                <a:schemeClr val="accent1">
                  <a:lumOff val="51466"/>
                </a:schemeClr>
              </a:solidFill>
              <a:prstDash val="solid"/>
              <a:round/>
            </a:ln>
          </a:bottom>
          <a:insideH>
            <a:ln w="12700" cap="flat">
              <a:solidFill>
                <a:schemeClr val="accent1">
                  <a:lumOff val="51466"/>
                </a:schemeClr>
              </a:solidFill>
              <a:prstDash val="solid"/>
              <a:round/>
            </a:ln>
          </a:insideH>
          <a:insideV>
            <a:ln w="12700" cap="flat">
              <a:solidFill>
                <a:schemeClr val="accent1">
                  <a:lumOff val="51466"/>
                </a:schemeClr>
              </a:solidFill>
              <a:prstDash val="solid"/>
              <a:round/>
            </a:ln>
          </a:insideV>
        </a:tcBdr>
        <a:fill>
          <a:solidFill>
            <a:srgbClr val="000000"/>
          </a:solidFill>
        </a:fill>
      </a:tcStyle>
    </a:lastRow>
    <a:firstRow>
      <a:tcTxStyle b="on" i="off">
        <a:fontRef idx="major">
          <a:schemeClr val="accent1">
            <a:lumOff val="51466"/>
          </a:schemeClr>
        </a:fontRef>
        <a:schemeClr val="accent1">
          <a:lumOff val="51466"/>
        </a:schemeClr>
      </a:tcTxStyle>
      <a:tcStyle>
        <a:tcBdr>
          <a:left>
            <a:ln w="12700" cap="flat">
              <a:solidFill>
                <a:schemeClr val="accent1">
                  <a:lumOff val="51466"/>
                </a:schemeClr>
              </a:solidFill>
              <a:prstDash val="solid"/>
              <a:round/>
            </a:ln>
          </a:left>
          <a:right>
            <a:ln w="12700" cap="flat">
              <a:solidFill>
                <a:schemeClr val="accent1">
                  <a:lumOff val="51466"/>
                </a:schemeClr>
              </a:solidFill>
              <a:prstDash val="solid"/>
              <a:round/>
            </a:ln>
          </a:right>
          <a:top>
            <a:ln w="12700" cap="flat">
              <a:solidFill>
                <a:schemeClr val="accent1">
                  <a:lumOff val="51466"/>
                </a:schemeClr>
              </a:solidFill>
              <a:prstDash val="solid"/>
              <a:round/>
            </a:ln>
          </a:top>
          <a:bottom>
            <a:ln w="38100" cap="flat">
              <a:solidFill>
                <a:schemeClr val="accent1">
                  <a:lumOff val="51466"/>
                </a:schemeClr>
              </a:solidFill>
              <a:prstDash val="solid"/>
              <a:round/>
            </a:ln>
          </a:bottom>
          <a:insideH>
            <a:ln w="12700" cap="flat">
              <a:solidFill>
                <a:schemeClr val="accent1">
                  <a:lumOff val="51466"/>
                </a:schemeClr>
              </a:solidFill>
              <a:prstDash val="solid"/>
              <a:round/>
            </a:ln>
          </a:insideH>
          <a:insideV>
            <a:ln w="12700" cap="flat">
              <a:solidFill>
                <a:schemeClr val="accent1">
                  <a:lumOff val="51466"/>
                </a:schemeClr>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chemeClr val="accent1">
              <a:lumOff val="51466"/>
            </a:schemeClr>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5" name="Shape 165"/>
          <p:cNvSpPr/>
          <p:nvPr>
            <p:ph type="sldImg"/>
          </p:nvPr>
        </p:nvSpPr>
        <p:spPr>
          <a:xfrm>
            <a:off x="1143000" y="685800"/>
            <a:ext cx="4572000" cy="3429000"/>
          </a:xfrm>
          <a:prstGeom prst="rect">
            <a:avLst/>
          </a:prstGeom>
        </p:spPr>
        <p:txBody>
          <a:bodyPr/>
          <a:lstStyle/>
          <a:p>
            <a:pPr/>
          </a:p>
        </p:txBody>
      </p:sp>
      <p:sp>
        <p:nvSpPr>
          <p:cNvPr id="166" name="Shape 166"/>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defRPr sz="1200">
        <a:latin typeface="+mj-lt"/>
        <a:ea typeface="+mj-ea"/>
        <a:cs typeface="+mj-cs"/>
        <a:sym typeface="Trebuchet MS"/>
      </a:defRPr>
    </a:lvl1pPr>
    <a:lvl2pPr indent="228600" defTabSz="457200" latinLnBrk="0">
      <a:defRPr sz="1200">
        <a:latin typeface="+mj-lt"/>
        <a:ea typeface="+mj-ea"/>
        <a:cs typeface="+mj-cs"/>
        <a:sym typeface="Trebuchet MS"/>
      </a:defRPr>
    </a:lvl2pPr>
    <a:lvl3pPr indent="457200" defTabSz="457200" latinLnBrk="0">
      <a:defRPr sz="1200">
        <a:latin typeface="+mj-lt"/>
        <a:ea typeface="+mj-ea"/>
        <a:cs typeface="+mj-cs"/>
        <a:sym typeface="Trebuchet MS"/>
      </a:defRPr>
    </a:lvl3pPr>
    <a:lvl4pPr indent="685800" defTabSz="457200" latinLnBrk="0">
      <a:defRPr sz="1200">
        <a:latin typeface="+mj-lt"/>
        <a:ea typeface="+mj-ea"/>
        <a:cs typeface="+mj-cs"/>
        <a:sym typeface="Trebuchet MS"/>
      </a:defRPr>
    </a:lvl4pPr>
    <a:lvl5pPr indent="914400" defTabSz="457200" latinLnBrk="0">
      <a:defRPr sz="1200">
        <a:latin typeface="+mj-lt"/>
        <a:ea typeface="+mj-ea"/>
        <a:cs typeface="+mj-cs"/>
        <a:sym typeface="Trebuchet MS"/>
      </a:defRPr>
    </a:lvl5pPr>
    <a:lvl6pPr indent="1143000" defTabSz="457200" latinLnBrk="0">
      <a:defRPr sz="1200">
        <a:latin typeface="+mj-lt"/>
        <a:ea typeface="+mj-ea"/>
        <a:cs typeface="+mj-cs"/>
        <a:sym typeface="Trebuchet MS"/>
      </a:defRPr>
    </a:lvl6pPr>
    <a:lvl7pPr indent="1371600" defTabSz="457200" latinLnBrk="0">
      <a:defRPr sz="1200">
        <a:latin typeface="+mj-lt"/>
        <a:ea typeface="+mj-ea"/>
        <a:cs typeface="+mj-cs"/>
        <a:sym typeface="Trebuchet MS"/>
      </a:defRPr>
    </a:lvl7pPr>
    <a:lvl8pPr indent="1600200" defTabSz="457200" latinLnBrk="0">
      <a:defRPr sz="1200">
        <a:latin typeface="+mj-lt"/>
        <a:ea typeface="+mj-ea"/>
        <a:cs typeface="+mj-cs"/>
        <a:sym typeface="Trebuchet MS"/>
      </a:defRPr>
    </a:lvl8pPr>
    <a:lvl9pPr indent="1828800" defTabSz="457200" latinLnBrk="0">
      <a:defRPr sz="1200">
        <a:latin typeface="+mj-lt"/>
        <a:ea typeface="+mj-ea"/>
        <a:cs typeface="+mj-cs"/>
        <a:sym typeface="Trebuchet MS"/>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0" showMasterPhAnim="1">
  <p:cSld name="Title Slide">
    <p:spTree>
      <p:nvGrpSpPr>
        <p:cNvPr id="1" name=""/>
        <p:cNvGrpSpPr/>
        <p:nvPr/>
      </p:nvGrpSpPr>
      <p:grpSpPr>
        <a:xfrm>
          <a:off x="0" y="0"/>
          <a:ext cx="0" cy="0"/>
          <a:chOff x="0" y="0"/>
          <a:chExt cx="0" cy="0"/>
        </a:xfrm>
      </p:grpSpPr>
      <p:grpSp>
        <p:nvGrpSpPr>
          <p:cNvPr id="32" name="Group 6"/>
          <p:cNvGrpSpPr/>
          <p:nvPr/>
        </p:nvGrpSpPr>
        <p:grpSpPr>
          <a:xfrm>
            <a:off x="-1" y="-8467"/>
            <a:ext cx="12192001" cy="6866468"/>
            <a:chOff x="0" y="0"/>
            <a:chExt cx="12192000" cy="6866467"/>
          </a:xfrm>
        </p:grpSpPr>
        <p:sp>
          <p:nvSpPr>
            <p:cNvPr id="22" name="Straight Connector 31"/>
            <p:cNvSpPr/>
            <p:nvPr/>
          </p:nvSpPr>
          <p:spPr>
            <a:xfrm>
              <a:off x="9371012" y="8466"/>
              <a:ext cx="1219201" cy="6858002"/>
            </a:xfrm>
            <a:prstGeom prst="line">
              <a:avLst/>
            </a:prstGeom>
            <a:noFill/>
            <a:ln w="9525" cap="rnd">
              <a:solidFill>
                <a:srgbClr val="BFBFBF"/>
              </a:solidFill>
              <a:prstDash val="solid"/>
              <a:round/>
            </a:ln>
            <a:effectLst/>
          </p:spPr>
          <p:txBody>
            <a:bodyPr wrap="square" lIns="45719" tIns="45719" rIns="45719" bIns="45719" numCol="1" anchor="t">
              <a:noAutofit/>
            </a:bodyPr>
            <a:lstStyle/>
            <a:p>
              <a:pPr/>
            </a:p>
          </p:txBody>
        </p:sp>
        <p:sp>
          <p:nvSpPr>
            <p:cNvPr id="23" name="Straight Connector 20"/>
            <p:cNvSpPr/>
            <p:nvPr/>
          </p:nvSpPr>
          <p:spPr>
            <a:xfrm flipH="1">
              <a:off x="7425266" y="3689880"/>
              <a:ext cx="4763559" cy="3176587"/>
            </a:xfrm>
            <a:prstGeom prst="line">
              <a:avLst/>
            </a:prstGeom>
            <a:noFill/>
            <a:ln w="9525" cap="rnd">
              <a:solidFill>
                <a:schemeClr val="accent2">
                  <a:lumOff val="15098"/>
                </a:schemeClr>
              </a:solidFill>
              <a:prstDash val="solid"/>
              <a:round/>
            </a:ln>
            <a:effectLst/>
          </p:spPr>
          <p:txBody>
            <a:bodyPr wrap="square" lIns="45719" tIns="45719" rIns="45719" bIns="45719" numCol="1" anchor="t">
              <a:noAutofit/>
            </a:bodyPr>
            <a:lstStyle/>
            <a:p>
              <a:pPr/>
            </a:p>
          </p:txBody>
        </p:sp>
        <p:sp>
          <p:nvSpPr>
            <p:cNvPr id="24" name="Rectangle 23"/>
            <p:cNvSpPr/>
            <p:nvPr/>
          </p:nvSpPr>
          <p:spPr>
            <a:xfrm>
              <a:off x="9181476" y="0"/>
              <a:ext cx="300734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92" y="0"/>
                  </a:moveTo>
                  <a:lnTo>
                    <a:pt x="21600" y="0"/>
                  </a:lnTo>
                  <a:lnTo>
                    <a:pt x="21600" y="21600"/>
                  </a:lnTo>
                  <a:lnTo>
                    <a:pt x="0" y="21600"/>
                  </a:lnTo>
                  <a:lnTo>
                    <a:pt x="14692" y="0"/>
                  </a:lnTo>
                  <a:close/>
                </a:path>
              </a:pathLst>
            </a:custGeom>
            <a:solidFill>
              <a:srgbClr val="DDDDDD">
                <a:alpha val="30000"/>
              </a:srgbClr>
            </a:solidFill>
            <a:ln w="12700" cap="flat">
              <a:noFill/>
              <a:miter lim="400000"/>
            </a:ln>
            <a:effectLst/>
          </p:spPr>
          <p:txBody>
            <a:bodyPr wrap="square" lIns="45719" tIns="45719" rIns="45719" bIns="45719" numCol="1" anchor="t">
              <a:noAutofit/>
            </a:bodyPr>
            <a:lstStyle/>
            <a:p>
              <a:pPr/>
            </a:p>
          </p:txBody>
        </p:sp>
        <p:sp>
          <p:nvSpPr>
            <p:cNvPr id="25" name="Rectangle 25"/>
            <p:cNvSpPr/>
            <p:nvPr/>
          </p:nvSpPr>
          <p:spPr>
            <a:xfrm>
              <a:off x="9603441" y="0"/>
              <a:ext cx="258855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0092" y="21600"/>
                  </a:lnTo>
                  <a:lnTo>
                    <a:pt x="0" y="0"/>
                  </a:lnTo>
                  <a:close/>
                </a:path>
              </a:pathLst>
            </a:custGeom>
            <a:solidFill>
              <a:srgbClr val="DDDDDD">
                <a:alpha val="20000"/>
              </a:srgbClr>
            </a:solidFill>
            <a:ln w="12700" cap="flat">
              <a:noFill/>
              <a:miter lim="400000"/>
            </a:ln>
            <a:effectLst/>
          </p:spPr>
          <p:txBody>
            <a:bodyPr wrap="square" lIns="45719" tIns="45719" rIns="45719" bIns="45719" numCol="1" anchor="t">
              <a:noAutofit/>
            </a:bodyPr>
            <a:lstStyle/>
            <a:p>
              <a:pPr/>
            </a:p>
          </p:txBody>
        </p:sp>
        <p:sp>
          <p:nvSpPr>
            <p:cNvPr id="26" name="Isosceles Triangle 26"/>
            <p:cNvSpPr/>
            <p:nvPr/>
          </p:nvSpPr>
          <p:spPr>
            <a:xfrm>
              <a:off x="8932333" y="3056466"/>
              <a:ext cx="3259667" cy="3810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2">
                <a:alpha val="72000"/>
              </a:schemeClr>
            </a:solidFill>
            <a:ln w="12700" cap="flat">
              <a:noFill/>
              <a:miter lim="400000"/>
            </a:ln>
            <a:effectLst/>
          </p:spPr>
          <p:txBody>
            <a:bodyPr wrap="square" lIns="45719" tIns="45719" rIns="45719" bIns="45719" numCol="1" anchor="t">
              <a:noAutofit/>
            </a:bodyPr>
            <a:lstStyle/>
            <a:p>
              <a:pPr/>
            </a:p>
          </p:txBody>
        </p:sp>
        <p:sp>
          <p:nvSpPr>
            <p:cNvPr id="27" name="Rectangle 27"/>
            <p:cNvSpPr/>
            <p:nvPr/>
          </p:nvSpPr>
          <p:spPr>
            <a:xfrm>
              <a:off x="9334500" y="0"/>
              <a:ext cx="2854326"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8697" y="21600"/>
                  </a:lnTo>
                  <a:lnTo>
                    <a:pt x="0" y="0"/>
                  </a:lnTo>
                  <a:close/>
                </a:path>
              </a:pathLst>
            </a:custGeom>
            <a:solidFill>
              <a:srgbClr val="868686">
                <a:alpha val="70000"/>
              </a:srgbClr>
            </a:solidFill>
            <a:ln w="12700" cap="flat">
              <a:noFill/>
              <a:miter lim="400000"/>
            </a:ln>
            <a:effectLst/>
          </p:spPr>
          <p:txBody>
            <a:bodyPr wrap="square" lIns="45719" tIns="45719" rIns="45719" bIns="45719" numCol="1" anchor="t">
              <a:noAutofit/>
            </a:bodyPr>
            <a:lstStyle/>
            <a:p>
              <a:pPr/>
            </a:p>
          </p:txBody>
        </p:sp>
        <p:sp>
          <p:nvSpPr>
            <p:cNvPr id="28" name="Rectangle 28"/>
            <p:cNvSpPr/>
            <p:nvPr/>
          </p:nvSpPr>
          <p:spPr>
            <a:xfrm>
              <a:off x="10898730" y="0"/>
              <a:ext cx="1290095"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073" y="0"/>
                  </a:moveTo>
                  <a:lnTo>
                    <a:pt x="21600" y="0"/>
                  </a:lnTo>
                  <a:lnTo>
                    <a:pt x="21600" y="21600"/>
                  </a:lnTo>
                  <a:lnTo>
                    <a:pt x="0" y="21600"/>
                  </a:lnTo>
                  <a:lnTo>
                    <a:pt x="17073" y="0"/>
                  </a:lnTo>
                  <a:close/>
                </a:path>
              </a:pathLst>
            </a:custGeom>
            <a:solidFill>
              <a:srgbClr val="EBEBEB">
                <a:alpha val="70000"/>
              </a:srgbClr>
            </a:solidFill>
            <a:ln w="12700" cap="flat">
              <a:noFill/>
              <a:miter lim="400000"/>
            </a:ln>
            <a:effectLst/>
          </p:spPr>
          <p:txBody>
            <a:bodyPr wrap="square" lIns="45719" tIns="45719" rIns="45719" bIns="45719" numCol="1" anchor="t">
              <a:noAutofit/>
            </a:bodyPr>
            <a:lstStyle/>
            <a:p>
              <a:pPr/>
            </a:p>
          </p:txBody>
        </p:sp>
        <p:sp>
          <p:nvSpPr>
            <p:cNvPr id="29" name="Rectangle 29"/>
            <p:cNvSpPr/>
            <p:nvPr/>
          </p:nvSpPr>
          <p:spPr>
            <a:xfrm>
              <a:off x="10938998" y="0"/>
              <a:ext cx="1249826"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9173" y="21600"/>
                  </a:lnTo>
                  <a:lnTo>
                    <a:pt x="0" y="0"/>
                  </a:lnTo>
                  <a:close/>
                </a:path>
              </a:pathLst>
            </a:custGeom>
            <a:solidFill>
              <a:srgbClr val="DDDDDD">
                <a:alpha val="64999"/>
              </a:srgbClr>
            </a:solidFill>
            <a:ln w="12700" cap="flat">
              <a:noFill/>
              <a:miter lim="400000"/>
            </a:ln>
            <a:effectLst/>
          </p:spPr>
          <p:txBody>
            <a:bodyPr wrap="square" lIns="45719" tIns="45719" rIns="45719" bIns="45719" numCol="1" anchor="t">
              <a:noAutofit/>
            </a:bodyPr>
            <a:lstStyle/>
            <a:p>
              <a:pPr/>
            </a:p>
          </p:txBody>
        </p:sp>
        <p:sp>
          <p:nvSpPr>
            <p:cNvPr id="30" name="Isosceles Triangle 30"/>
            <p:cNvSpPr/>
            <p:nvPr/>
          </p:nvSpPr>
          <p:spPr>
            <a:xfrm>
              <a:off x="10371666" y="3598333"/>
              <a:ext cx="1817160" cy="32681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rgbClr val="DDDDDD">
                <a:alpha val="80000"/>
              </a:srgbClr>
            </a:solidFill>
            <a:ln w="12700" cap="flat">
              <a:noFill/>
              <a:miter lim="400000"/>
            </a:ln>
            <a:effectLst/>
          </p:spPr>
          <p:txBody>
            <a:bodyPr wrap="square" lIns="45719" tIns="45719" rIns="45719" bIns="45719" numCol="1" anchor="t">
              <a:noAutofit/>
            </a:bodyPr>
            <a:lstStyle/>
            <a:p>
              <a:pPr/>
            </a:p>
          </p:txBody>
        </p:sp>
        <p:sp>
          <p:nvSpPr>
            <p:cNvPr id="31" name="Isosceles Triangle 18"/>
            <p:cNvSpPr/>
            <p:nvPr/>
          </p:nvSpPr>
          <p:spPr>
            <a:xfrm rot="10800000">
              <a:off x="-1" y="8466"/>
              <a:ext cx="842597" cy="566615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rgbClr val="DDDDDD">
                <a:alpha val="85000"/>
              </a:srgbClr>
            </a:solidFill>
            <a:ln w="12700" cap="flat">
              <a:noFill/>
              <a:miter lim="400000"/>
            </a:ln>
            <a:effectLst/>
          </p:spPr>
          <p:txBody>
            <a:bodyPr wrap="square" lIns="45719" tIns="45719" rIns="45719" bIns="45719" numCol="1" anchor="t">
              <a:noAutofit/>
            </a:bodyPr>
            <a:lstStyle/>
            <a:p>
              <a:pPr/>
            </a:p>
          </p:txBody>
        </p:sp>
      </p:grpSp>
      <p:sp>
        <p:nvSpPr>
          <p:cNvPr id="33" name="Title Text"/>
          <p:cNvSpPr txBox="1"/>
          <p:nvPr>
            <p:ph type="title"/>
          </p:nvPr>
        </p:nvSpPr>
        <p:spPr>
          <a:xfrm>
            <a:off x="1507067" y="2404534"/>
            <a:ext cx="7766937" cy="1646303"/>
          </a:xfrm>
          <a:prstGeom prst="rect">
            <a:avLst/>
          </a:prstGeom>
        </p:spPr>
        <p:txBody>
          <a:bodyPr anchor="b"/>
          <a:lstStyle>
            <a:lvl1pPr algn="r">
              <a:defRPr sz="5400"/>
            </a:lvl1pPr>
          </a:lstStyle>
          <a:p>
            <a:pPr/>
            <a:r>
              <a:t>Title Text</a:t>
            </a:r>
          </a:p>
        </p:txBody>
      </p:sp>
      <p:sp>
        <p:nvSpPr>
          <p:cNvPr id="34" name="Body Level One…"/>
          <p:cNvSpPr txBox="1"/>
          <p:nvPr>
            <p:ph type="body" sz="quarter" idx="1"/>
          </p:nvPr>
        </p:nvSpPr>
        <p:spPr>
          <a:xfrm>
            <a:off x="1507067" y="4050832"/>
            <a:ext cx="7766937" cy="1096901"/>
          </a:xfrm>
          <a:prstGeom prst="rect">
            <a:avLst/>
          </a:prstGeom>
        </p:spPr>
        <p:txBody>
          <a:bodyPr/>
          <a:lstStyle>
            <a:lvl1pPr marL="0" indent="0" algn="r">
              <a:buClrTx/>
              <a:buSzTx/>
              <a:buNone/>
              <a:defRPr>
                <a:solidFill>
                  <a:schemeClr val="accent4"/>
                </a:solidFill>
              </a:defRPr>
            </a:lvl1pPr>
            <a:lvl2pPr marL="0" indent="457200" algn="r">
              <a:buClrTx/>
              <a:buSzTx/>
              <a:buNone/>
              <a:defRPr>
                <a:solidFill>
                  <a:schemeClr val="accent4"/>
                </a:solidFill>
              </a:defRPr>
            </a:lvl2pPr>
            <a:lvl3pPr marL="0" indent="914400" algn="r">
              <a:buClrTx/>
              <a:buSzTx/>
              <a:buNone/>
              <a:defRPr>
                <a:solidFill>
                  <a:schemeClr val="accent4"/>
                </a:solidFill>
              </a:defRPr>
            </a:lvl3pPr>
            <a:lvl4pPr marL="0" indent="1371600" algn="r">
              <a:buClrTx/>
              <a:buSzTx/>
              <a:buNone/>
              <a:defRPr>
                <a:solidFill>
                  <a:schemeClr val="accent4"/>
                </a:solidFill>
              </a:defRPr>
            </a:lvl4pPr>
            <a:lvl5pPr marL="0" indent="1828800" algn="r">
              <a:buClrTx/>
              <a:buSzTx/>
              <a:buNone/>
              <a:defRPr>
                <a:solidFill>
                  <a:schemeClr val="accent4"/>
                </a:solidFill>
              </a:defRPr>
            </a:lvl5pPr>
          </a:lstStyle>
          <a:p>
            <a:pPr/>
            <a:r>
              <a:t>Body Level One</a:t>
            </a:r>
          </a:p>
          <a:p>
            <a:pPr lvl="1"/>
            <a:r>
              <a:t>Body Level Two</a:t>
            </a:r>
          </a:p>
          <a:p>
            <a:pPr lvl="2"/>
            <a:r>
              <a:t>Body Level Three</a:t>
            </a:r>
          </a:p>
          <a:p>
            <a:pPr lvl="3"/>
            <a:r>
              <a:t>Body Level Four</a:t>
            </a:r>
          </a:p>
          <a:p>
            <a:pPr lvl="4"/>
            <a:r>
              <a:t>Body Level Five</a:t>
            </a:r>
          </a:p>
        </p:txBody>
      </p:sp>
      <p:sp>
        <p:nvSpPr>
          <p:cNvPr id="3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Caption">
    <p:spTree>
      <p:nvGrpSpPr>
        <p:cNvPr id="1" name=""/>
        <p:cNvGrpSpPr/>
        <p:nvPr/>
      </p:nvGrpSpPr>
      <p:grpSpPr>
        <a:xfrm>
          <a:off x="0" y="0"/>
          <a:ext cx="0" cy="0"/>
          <a:chOff x="0" y="0"/>
          <a:chExt cx="0" cy="0"/>
        </a:xfrm>
      </p:grpSpPr>
      <p:sp>
        <p:nvSpPr>
          <p:cNvPr id="114" name="Title Text"/>
          <p:cNvSpPr txBox="1"/>
          <p:nvPr>
            <p:ph type="title"/>
          </p:nvPr>
        </p:nvSpPr>
        <p:spPr>
          <a:xfrm>
            <a:off x="677335" y="609600"/>
            <a:ext cx="8596669" cy="3403600"/>
          </a:xfrm>
          <a:prstGeom prst="rect">
            <a:avLst/>
          </a:prstGeom>
        </p:spPr>
        <p:txBody>
          <a:bodyPr anchor="ctr"/>
          <a:lstStyle>
            <a:lvl1pPr>
              <a:defRPr sz="4400"/>
            </a:lvl1pPr>
          </a:lstStyle>
          <a:p>
            <a:pPr/>
            <a:r>
              <a:t>Title Text</a:t>
            </a:r>
          </a:p>
        </p:txBody>
      </p:sp>
      <p:sp>
        <p:nvSpPr>
          <p:cNvPr id="115" name="Body Level One…"/>
          <p:cNvSpPr txBox="1"/>
          <p:nvPr>
            <p:ph type="body" sz="quarter" idx="1"/>
          </p:nvPr>
        </p:nvSpPr>
        <p:spPr>
          <a:xfrm>
            <a:off x="677335" y="4470400"/>
            <a:ext cx="8596669" cy="1570962"/>
          </a:xfrm>
          <a:prstGeom prst="rect">
            <a:avLst/>
          </a:prstGeom>
        </p:spPr>
        <p:txBody>
          <a:bodyPr anchor="ctr"/>
          <a:lstStyle>
            <a:lvl1pPr marL="0" indent="0">
              <a:buClrTx/>
              <a:buSzTx/>
              <a:buNone/>
            </a:lvl1pPr>
            <a:lvl2pPr marL="0" indent="457200">
              <a:buClrTx/>
              <a:buSzTx/>
              <a:buNone/>
            </a:lvl2pPr>
            <a:lvl3pPr marL="0" indent="914400">
              <a:buClrTx/>
              <a:buSzTx/>
              <a:buNone/>
            </a:lvl3pPr>
            <a:lvl4pPr marL="0" indent="1371600">
              <a:buClrTx/>
              <a:buSzTx/>
              <a:buNone/>
            </a:lvl4pPr>
            <a:lvl5pPr marL="0" indent="1828800">
              <a:buClrTx/>
              <a:buSzTx/>
              <a:buNone/>
            </a:lvl5pPr>
          </a:lstStyle>
          <a:p>
            <a:pPr/>
            <a:r>
              <a:t>Body Level One</a:t>
            </a:r>
          </a:p>
          <a:p>
            <a:pPr lvl="1"/>
            <a:r>
              <a:t>Body Level Two</a:t>
            </a:r>
          </a:p>
          <a:p>
            <a:pPr lvl="2"/>
            <a:r>
              <a:t>Body Level Three</a:t>
            </a:r>
          </a:p>
          <a:p>
            <a:pPr lvl="3"/>
            <a:r>
              <a:t>Body Level Four</a:t>
            </a:r>
          </a:p>
          <a:p>
            <a:pPr lvl="4"/>
            <a:r>
              <a:t>Body Level Five</a:t>
            </a:r>
          </a:p>
        </p:txBody>
      </p:sp>
      <p:sp>
        <p:nvSpPr>
          <p:cNvPr id="11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with Caption">
    <p:spTree>
      <p:nvGrpSpPr>
        <p:cNvPr id="1" name=""/>
        <p:cNvGrpSpPr/>
        <p:nvPr/>
      </p:nvGrpSpPr>
      <p:grpSpPr>
        <a:xfrm>
          <a:off x="0" y="0"/>
          <a:ext cx="0" cy="0"/>
          <a:chOff x="0" y="0"/>
          <a:chExt cx="0" cy="0"/>
        </a:xfrm>
      </p:grpSpPr>
      <p:sp>
        <p:nvSpPr>
          <p:cNvPr id="123" name="Title Text"/>
          <p:cNvSpPr txBox="1"/>
          <p:nvPr>
            <p:ph type="title"/>
          </p:nvPr>
        </p:nvSpPr>
        <p:spPr>
          <a:xfrm>
            <a:off x="931334" y="609600"/>
            <a:ext cx="8094134" cy="3022600"/>
          </a:xfrm>
          <a:prstGeom prst="rect">
            <a:avLst/>
          </a:prstGeom>
        </p:spPr>
        <p:txBody>
          <a:bodyPr anchor="ctr"/>
          <a:lstStyle>
            <a:lvl1pPr>
              <a:defRPr sz="4400"/>
            </a:lvl1pPr>
          </a:lstStyle>
          <a:p>
            <a:pPr/>
            <a:r>
              <a:t>Title Text</a:t>
            </a:r>
          </a:p>
        </p:txBody>
      </p:sp>
      <p:sp>
        <p:nvSpPr>
          <p:cNvPr id="124" name="Body Level One…"/>
          <p:cNvSpPr txBox="1"/>
          <p:nvPr>
            <p:ph type="body" sz="quarter" idx="1"/>
          </p:nvPr>
        </p:nvSpPr>
        <p:spPr>
          <a:xfrm>
            <a:off x="1366138" y="3632200"/>
            <a:ext cx="7224526" cy="381000"/>
          </a:xfrm>
          <a:prstGeom prst="rect">
            <a:avLst/>
          </a:prstGeom>
        </p:spPr>
        <p:txBody>
          <a:bodyPr anchor="ctr"/>
          <a:lstStyle>
            <a:lvl1pPr marL="0" indent="0">
              <a:buClrTx/>
              <a:buSzTx/>
              <a:buNone/>
              <a:defRPr sz="1600">
                <a:solidFill>
                  <a:schemeClr val="accent4"/>
                </a:solidFill>
              </a:defRPr>
            </a:lvl1pPr>
            <a:lvl2pPr marL="0" indent="457200">
              <a:buClrTx/>
              <a:buSzTx/>
              <a:buNone/>
              <a:defRPr sz="1600">
                <a:solidFill>
                  <a:schemeClr val="accent4"/>
                </a:solidFill>
              </a:defRPr>
            </a:lvl2pPr>
            <a:lvl3pPr marL="0" indent="914400">
              <a:buClrTx/>
              <a:buSzTx/>
              <a:buNone/>
              <a:defRPr sz="1600">
                <a:solidFill>
                  <a:schemeClr val="accent4"/>
                </a:solidFill>
              </a:defRPr>
            </a:lvl3pPr>
            <a:lvl4pPr marL="0" indent="1371600">
              <a:buClrTx/>
              <a:buSzTx/>
              <a:buNone/>
              <a:defRPr sz="1600">
                <a:solidFill>
                  <a:schemeClr val="accent4"/>
                </a:solidFill>
              </a:defRPr>
            </a:lvl4pPr>
            <a:lvl5pPr marL="0" indent="1828800">
              <a:buClrTx/>
              <a:buSzTx/>
              <a:buNone/>
              <a:defRPr sz="1600">
                <a:solidFill>
                  <a:schemeClr val="accent4"/>
                </a:solidFill>
              </a:defRPr>
            </a:lvl5pPr>
          </a:lstStyle>
          <a:p>
            <a:pPr/>
            <a:r>
              <a:t>Body Level One</a:t>
            </a:r>
          </a:p>
          <a:p>
            <a:pPr lvl="1"/>
            <a:r>
              <a:t>Body Level Two</a:t>
            </a:r>
          </a:p>
          <a:p>
            <a:pPr lvl="2"/>
            <a:r>
              <a:t>Body Level Three</a:t>
            </a:r>
          </a:p>
          <a:p>
            <a:pPr lvl="3"/>
            <a:r>
              <a:t>Body Level Four</a:t>
            </a:r>
          </a:p>
          <a:p>
            <a:pPr lvl="4"/>
            <a:r>
              <a:t>Body Level Five</a:t>
            </a:r>
          </a:p>
        </p:txBody>
      </p:sp>
      <p:sp>
        <p:nvSpPr>
          <p:cNvPr id="125" name="Text Placeholder 2"/>
          <p:cNvSpPr/>
          <p:nvPr>
            <p:ph type="body" sz="quarter" idx="21"/>
          </p:nvPr>
        </p:nvSpPr>
        <p:spPr>
          <a:xfrm>
            <a:off x="677334" y="4470400"/>
            <a:ext cx="8596670" cy="1570963"/>
          </a:xfrm>
          <a:prstGeom prst="rect">
            <a:avLst/>
          </a:prstGeom>
        </p:spPr>
        <p:txBody>
          <a:bodyPr anchor="ctr"/>
          <a:lstStyle/>
          <a:p>
            <a:pPr marL="0" indent="0">
              <a:buClrTx/>
              <a:buSzTx/>
              <a:buNone/>
            </a:pPr>
          </a:p>
        </p:txBody>
      </p:sp>
      <p:sp>
        <p:nvSpPr>
          <p:cNvPr id="126" name="TextBox 19"/>
          <p:cNvSpPr txBox="1"/>
          <p:nvPr/>
        </p:nvSpPr>
        <p:spPr>
          <a:xfrm>
            <a:off x="587589" y="469465"/>
            <a:ext cx="518161" cy="1226602"/>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8000">
                <a:solidFill>
                  <a:srgbClr val="EBEBEB"/>
                </a:solidFill>
                <a:latin typeface="Arial"/>
                <a:ea typeface="Arial"/>
                <a:cs typeface="Arial"/>
                <a:sym typeface="Arial"/>
              </a:defRPr>
            </a:lvl1pPr>
          </a:lstStyle>
          <a:p>
            <a:pPr/>
            <a:r>
              <a:t>“</a:t>
            </a:r>
          </a:p>
        </p:txBody>
      </p:sp>
      <p:sp>
        <p:nvSpPr>
          <p:cNvPr id="127" name="TextBox 21"/>
          <p:cNvSpPr txBox="1"/>
          <p:nvPr/>
        </p:nvSpPr>
        <p:spPr>
          <a:xfrm>
            <a:off x="8938730" y="2565643"/>
            <a:ext cx="518161" cy="1226602"/>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8000">
                <a:solidFill>
                  <a:srgbClr val="EBEBEB"/>
                </a:solidFill>
                <a:latin typeface="Arial"/>
                <a:ea typeface="Arial"/>
                <a:cs typeface="Arial"/>
                <a:sym typeface="Arial"/>
              </a:defRPr>
            </a:lvl1pPr>
          </a:lstStyle>
          <a:p>
            <a:pPr/>
            <a:r>
              <a:t>”</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Name Card">
    <p:spTree>
      <p:nvGrpSpPr>
        <p:cNvPr id="1" name=""/>
        <p:cNvGrpSpPr/>
        <p:nvPr/>
      </p:nvGrpSpPr>
      <p:grpSpPr>
        <a:xfrm>
          <a:off x="0" y="0"/>
          <a:ext cx="0" cy="0"/>
          <a:chOff x="0" y="0"/>
          <a:chExt cx="0" cy="0"/>
        </a:xfrm>
      </p:grpSpPr>
      <p:sp>
        <p:nvSpPr>
          <p:cNvPr id="135" name="Title Text"/>
          <p:cNvSpPr txBox="1"/>
          <p:nvPr>
            <p:ph type="title"/>
          </p:nvPr>
        </p:nvSpPr>
        <p:spPr>
          <a:xfrm>
            <a:off x="677335" y="1931988"/>
            <a:ext cx="8596669" cy="2595461"/>
          </a:xfrm>
          <a:prstGeom prst="rect">
            <a:avLst/>
          </a:prstGeom>
        </p:spPr>
        <p:txBody>
          <a:bodyPr anchor="b"/>
          <a:lstStyle>
            <a:lvl1pPr>
              <a:defRPr sz="4400"/>
            </a:lvl1pPr>
          </a:lstStyle>
          <a:p>
            <a:pPr/>
            <a:r>
              <a:t>Title Text</a:t>
            </a:r>
          </a:p>
        </p:txBody>
      </p:sp>
      <p:sp>
        <p:nvSpPr>
          <p:cNvPr id="136" name="Body Level One…"/>
          <p:cNvSpPr txBox="1"/>
          <p:nvPr>
            <p:ph type="body" sz="quarter" idx="1"/>
          </p:nvPr>
        </p:nvSpPr>
        <p:spPr>
          <a:xfrm>
            <a:off x="677335" y="4527448"/>
            <a:ext cx="8596669" cy="1513915"/>
          </a:xfrm>
          <a:prstGeom prst="rect">
            <a:avLst/>
          </a:prstGeom>
        </p:spPr>
        <p:txBody>
          <a:bodyPr/>
          <a:lstStyle>
            <a:lvl1pPr marL="0" indent="0">
              <a:buClrTx/>
              <a:buSzTx/>
              <a:buNone/>
            </a:lvl1pPr>
            <a:lvl2pPr marL="0" indent="457200">
              <a:buClrTx/>
              <a:buSzTx/>
              <a:buNone/>
            </a:lvl2pPr>
            <a:lvl3pPr marL="0" indent="914400">
              <a:buClrTx/>
              <a:buSzTx/>
              <a:buNone/>
            </a:lvl3pPr>
            <a:lvl4pPr marL="0" indent="1371600">
              <a:buClrTx/>
              <a:buSzTx/>
              <a:buNone/>
            </a:lvl4pPr>
            <a:lvl5pPr marL="0" indent="1828800">
              <a:buClrTx/>
              <a:buSzTx/>
              <a:buNone/>
            </a:lvl5pPr>
          </a:lstStyle>
          <a:p>
            <a:pPr/>
            <a:r>
              <a:t>Body Level One</a:t>
            </a:r>
          </a:p>
          <a:p>
            <a:pPr lvl="1"/>
            <a:r>
              <a:t>Body Level Two</a:t>
            </a:r>
          </a:p>
          <a:p>
            <a:pPr lvl="2"/>
            <a:r>
              <a:t>Body Level Three</a:t>
            </a:r>
          </a:p>
          <a:p>
            <a:pPr lvl="3"/>
            <a:r>
              <a:t>Body Level Four</a:t>
            </a:r>
          </a:p>
          <a:p>
            <a:pPr lvl="4"/>
            <a:r>
              <a:t>Body Level Five</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Name Card">
    <p:spTree>
      <p:nvGrpSpPr>
        <p:cNvPr id="1" name=""/>
        <p:cNvGrpSpPr/>
        <p:nvPr/>
      </p:nvGrpSpPr>
      <p:grpSpPr>
        <a:xfrm>
          <a:off x="0" y="0"/>
          <a:ext cx="0" cy="0"/>
          <a:chOff x="0" y="0"/>
          <a:chExt cx="0" cy="0"/>
        </a:xfrm>
      </p:grpSpPr>
      <p:sp>
        <p:nvSpPr>
          <p:cNvPr id="144" name="Title Text"/>
          <p:cNvSpPr txBox="1"/>
          <p:nvPr>
            <p:ph type="title"/>
          </p:nvPr>
        </p:nvSpPr>
        <p:spPr>
          <a:xfrm>
            <a:off x="931334" y="609600"/>
            <a:ext cx="8094134" cy="3022600"/>
          </a:xfrm>
          <a:prstGeom prst="rect">
            <a:avLst/>
          </a:prstGeom>
        </p:spPr>
        <p:txBody>
          <a:bodyPr anchor="ctr"/>
          <a:lstStyle>
            <a:lvl1pPr>
              <a:defRPr sz="4400"/>
            </a:lvl1pPr>
          </a:lstStyle>
          <a:p>
            <a:pPr/>
            <a:r>
              <a:t>Title Text</a:t>
            </a:r>
          </a:p>
        </p:txBody>
      </p:sp>
      <p:sp>
        <p:nvSpPr>
          <p:cNvPr id="145" name="Body Level One…"/>
          <p:cNvSpPr txBox="1"/>
          <p:nvPr>
            <p:ph type="body" sz="quarter" idx="1"/>
          </p:nvPr>
        </p:nvSpPr>
        <p:spPr>
          <a:xfrm>
            <a:off x="677332" y="4013200"/>
            <a:ext cx="8596670" cy="514249"/>
          </a:xfrm>
          <a:prstGeom prst="rect">
            <a:avLst/>
          </a:prstGeom>
        </p:spPr>
        <p:txBody>
          <a:bodyPr anchor="b"/>
          <a:lstStyle>
            <a:lvl1pPr marL="0" indent="0">
              <a:buClrTx/>
              <a:buSzTx/>
              <a:buNone/>
              <a:defRPr sz="2400"/>
            </a:lvl1pPr>
            <a:lvl2pPr marL="0" indent="457200">
              <a:buClrTx/>
              <a:buSzTx/>
              <a:buNone/>
              <a:defRPr sz="2400"/>
            </a:lvl2pPr>
            <a:lvl3pPr marL="0" indent="914400">
              <a:buClrTx/>
              <a:buSzTx/>
              <a:buNone/>
              <a:defRPr sz="2400"/>
            </a:lvl3pPr>
            <a:lvl4pPr marL="0" indent="1371600">
              <a:buClrTx/>
              <a:buSzTx/>
              <a:buNone/>
              <a:defRPr sz="2400"/>
            </a:lvl4pPr>
            <a:lvl5pPr marL="0" indent="1828800">
              <a:buClrTx/>
              <a:buSzTx/>
              <a:buNone/>
              <a:defRPr sz="2400"/>
            </a:lvl5pPr>
          </a:lstStyle>
          <a:p>
            <a:pPr/>
            <a:r>
              <a:t>Body Level One</a:t>
            </a:r>
          </a:p>
          <a:p>
            <a:pPr lvl="1"/>
            <a:r>
              <a:t>Body Level Two</a:t>
            </a:r>
          </a:p>
          <a:p>
            <a:pPr lvl="2"/>
            <a:r>
              <a:t>Body Level Three</a:t>
            </a:r>
          </a:p>
          <a:p>
            <a:pPr lvl="3"/>
            <a:r>
              <a:t>Body Level Four</a:t>
            </a:r>
          </a:p>
          <a:p>
            <a:pPr lvl="4"/>
            <a:r>
              <a:t>Body Level Five</a:t>
            </a:r>
          </a:p>
        </p:txBody>
      </p:sp>
      <p:sp>
        <p:nvSpPr>
          <p:cNvPr id="146" name="Text Placeholder 2"/>
          <p:cNvSpPr/>
          <p:nvPr>
            <p:ph type="body" sz="quarter" idx="21"/>
          </p:nvPr>
        </p:nvSpPr>
        <p:spPr>
          <a:xfrm>
            <a:off x="677334" y="4527448"/>
            <a:ext cx="8596670" cy="1513915"/>
          </a:xfrm>
          <a:prstGeom prst="rect">
            <a:avLst/>
          </a:prstGeom>
        </p:spPr>
        <p:txBody>
          <a:bodyPr/>
          <a:lstStyle/>
          <a:p>
            <a:pPr marL="0" indent="0">
              <a:buClrTx/>
              <a:buSzTx/>
              <a:buNone/>
              <a:defRPr>
                <a:solidFill>
                  <a:schemeClr val="accent4"/>
                </a:solidFill>
              </a:defRPr>
            </a:pPr>
          </a:p>
        </p:txBody>
      </p:sp>
      <p:sp>
        <p:nvSpPr>
          <p:cNvPr id="147" name="TextBox 23"/>
          <p:cNvSpPr txBox="1"/>
          <p:nvPr/>
        </p:nvSpPr>
        <p:spPr>
          <a:xfrm>
            <a:off x="587589" y="469465"/>
            <a:ext cx="518161" cy="1226602"/>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8000">
                <a:solidFill>
                  <a:srgbClr val="EBEBEB"/>
                </a:solidFill>
                <a:latin typeface="Arial"/>
                <a:ea typeface="Arial"/>
                <a:cs typeface="Arial"/>
                <a:sym typeface="Arial"/>
              </a:defRPr>
            </a:lvl1pPr>
          </a:lstStyle>
          <a:p>
            <a:pPr/>
            <a:r>
              <a:t>“</a:t>
            </a:r>
          </a:p>
        </p:txBody>
      </p:sp>
      <p:sp>
        <p:nvSpPr>
          <p:cNvPr id="148" name="TextBox 24"/>
          <p:cNvSpPr txBox="1"/>
          <p:nvPr/>
        </p:nvSpPr>
        <p:spPr>
          <a:xfrm>
            <a:off x="8938730" y="2565643"/>
            <a:ext cx="518161" cy="1226602"/>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8000">
                <a:solidFill>
                  <a:srgbClr val="EBEBEB"/>
                </a:solidFill>
                <a:latin typeface="Arial"/>
                <a:ea typeface="Arial"/>
                <a:cs typeface="Arial"/>
                <a:sym typeface="Arial"/>
              </a:defRPr>
            </a:lvl1pPr>
          </a:lstStyle>
          <a:p>
            <a:pPr/>
            <a:r>
              <a:t>”</a:t>
            </a:r>
          </a:p>
        </p:txBody>
      </p:sp>
      <p:sp>
        <p:nvSpPr>
          <p:cNvPr id="14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rue or False">
    <p:spTree>
      <p:nvGrpSpPr>
        <p:cNvPr id="1" name=""/>
        <p:cNvGrpSpPr/>
        <p:nvPr/>
      </p:nvGrpSpPr>
      <p:grpSpPr>
        <a:xfrm>
          <a:off x="0" y="0"/>
          <a:ext cx="0" cy="0"/>
          <a:chOff x="0" y="0"/>
          <a:chExt cx="0" cy="0"/>
        </a:xfrm>
      </p:grpSpPr>
      <p:sp>
        <p:nvSpPr>
          <p:cNvPr id="156" name="Title Text"/>
          <p:cNvSpPr txBox="1"/>
          <p:nvPr>
            <p:ph type="title"/>
          </p:nvPr>
        </p:nvSpPr>
        <p:spPr>
          <a:xfrm>
            <a:off x="685798" y="609600"/>
            <a:ext cx="8588204" cy="3022600"/>
          </a:xfrm>
          <a:prstGeom prst="rect">
            <a:avLst/>
          </a:prstGeom>
        </p:spPr>
        <p:txBody>
          <a:bodyPr anchor="ctr"/>
          <a:lstStyle>
            <a:lvl1pPr>
              <a:defRPr sz="4400"/>
            </a:lvl1pPr>
          </a:lstStyle>
          <a:p>
            <a:pPr/>
            <a:r>
              <a:t>Title Text</a:t>
            </a:r>
          </a:p>
        </p:txBody>
      </p:sp>
      <p:sp>
        <p:nvSpPr>
          <p:cNvPr id="157" name="Body Level One…"/>
          <p:cNvSpPr txBox="1"/>
          <p:nvPr>
            <p:ph type="body" sz="quarter" idx="1"/>
          </p:nvPr>
        </p:nvSpPr>
        <p:spPr>
          <a:xfrm>
            <a:off x="677332" y="4013200"/>
            <a:ext cx="8596670" cy="514249"/>
          </a:xfrm>
          <a:prstGeom prst="rect">
            <a:avLst/>
          </a:prstGeom>
        </p:spPr>
        <p:txBody>
          <a:bodyPr anchor="b"/>
          <a:lstStyle>
            <a:lvl1pPr marL="0" indent="0">
              <a:buClrTx/>
              <a:buSzTx/>
              <a:buNone/>
              <a:defRPr sz="2400">
                <a:solidFill>
                  <a:srgbClr val="DDDDDD"/>
                </a:solidFill>
              </a:defRPr>
            </a:lvl1pPr>
            <a:lvl2pPr marL="0" indent="457200">
              <a:buClrTx/>
              <a:buSzTx/>
              <a:buNone/>
              <a:defRPr sz="2400">
                <a:solidFill>
                  <a:srgbClr val="DDDDDD"/>
                </a:solidFill>
              </a:defRPr>
            </a:lvl2pPr>
            <a:lvl3pPr marL="0" indent="914400">
              <a:buClrTx/>
              <a:buSzTx/>
              <a:buNone/>
              <a:defRPr sz="2400">
                <a:solidFill>
                  <a:srgbClr val="DDDDDD"/>
                </a:solidFill>
              </a:defRPr>
            </a:lvl3pPr>
            <a:lvl4pPr marL="0" indent="1371600">
              <a:buClrTx/>
              <a:buSzTx/>
              <a:buNone/>
              <a:defRPr sz="2400">
                <a:solidFill>
                  <a:srgbClr val="DDDDDD"/>
                </a:solidFill>
              </a:defRPr>
            </a:lvl4pPr>
            <a:lvl5pPr marL="0" indent="1828800">
              <a:buClrTx/>
              <a:buSzTx/>
              <a:buNone/>
              <a:defRPr sz="2400">
                <a:solidFill>
                  <a:srgbClr val="DDDDDD"/>
                </a:solidFill>
              </a:defRPr>
            </a:lvl5pPr>
          </a:lstStyle>
          <a:p>
            <a:pPr/>
            <a:r>
              <a:t>Body Level One</a:t>
            </a:r>
          </a:p>
          <a:p>
            <a:pPr lvl="1"/>
            <a:r>
              <a:t>Body Level Two</a:t>
            </a:r>
          </a:p>
          <a:p>
            <a:pPr lvl="2"/>
            <a:r>
              <a:t>Body Level Three</a:t>
            </a:r>
          </a:p>
          <a:p>
            <a:pPr lvl="3"/>
            <a:r>
              <a:t>Body Level Four</a:t>
            </a:r>
          </a:p>
          <a:p>
            <a:pPr lvl="4"/>
            <a:r>
              <a:t>Body Level Five</a:t>
            </a:r>
          </a:p>
        </p:txBody>
      </p:sp>
      <p:sp>
        <p:nvSpPr>
          <p:cNvPr id="158" name="Text Placeholder 2"/>
          <p:cNvSpPr/>
          <p:nvPr>
            <p:ph type="body" sz="quarter" idx="21"/>
          </p:nvPr>
        </p:nvSpPr>
        <p:spPr>
          <a:xfrm>
            <a:off x="677334" y="4527448"/>
            <a:ext cx="8596670" cy="1513915"/>
          </a:xfrm>
          <a:prstGeom prst="rect">
            <a:avLst/>
          </a:prstGeom>
        </p:spPr>
        <p:txBody>
          <a:bodyPr/>
          <a:lstStyle/>
          <a:p>
            <a:pPr marL="0" indent="0">
              <a:buClrTx/>
              <a:buSzTx/>
              <a:buNone/>
              <a:defRPr>
                <a:solidFill>
                  <a:schemeClr val="accent4"/>
                </a:solidFill>
              </a:defRPr>
            </a:pPr>
          </a:p>
        </p:txBody>
      </p:sp>
      <p:sp>
        <p:nvSpPr>
          <p:cNvPr id="15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Content">
    <p:spTree>
      <p:nvGrpSpPr>
        <p:cNvPr id="1" name=""/>
        <p:cNvGrpSpPr/>
        <p:nvPr/>
      </p:nvGrpSpPr>
      <p:grpSpPr>
        <a:xfrm>
          <a:off x="0" y="0"/>
          <a:ext cx="0" cy="0"/>
          <a:chOff x="0" y="0"/>
          <a:chExt cx="0" cy="0"/>
        </a:xfrm>
      </p:grpSpPr>
      <p:sp>
        <p:nvSpPr>
          <p:cNvPr id="42" name="Title Text"/>
          <p:cNvSpPr txBox="1"/>
          <p:nvPr>
            <p:ph type="title"/>
          </p:nvPr>
        </p:nvSpPr>
        <p:spPr>
          <a:xfrm>
            <a:off x="677333" y="609600"/>
            <a:ext cx="8596670" cy="1320800"/>
          </a:xfrm>
          <a:prstGeom prst="rect">
            <a:avLst/>
          </a:prstGeom>
        </p:spPr>
        <p:txBody>
          <a:bodyPr/>
          <a:lstStyle/>
          <a:p>
            <a:pPr/>
            <a:r>
              <a:t>Title Text</a:t>
            </a:r>
          </a:p>
        </p:txBody>
      </p:sp>
      <p:sp>
        <p:nvSpPr>
          <p:cNvPr id="43" name="Body Level One…"/>
          <p:cNvSpPr txBox="1"/>
          <p:nvPr>
            <p:ph type="body" sz="half" idx="1"/>
          </p:nvPr>
        </p:nvSpPr>
        <p:spPr>
          <a:xfrm>
            <a:off x="677333" y="2160589"/>
            <a:ext cx="8596670" cy="3880773"/>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4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Header">
    <p:spTree>
      <p:nvGrpSpPr>
        <p:cNvPr id="1" name=""/>
        <p:cNvGrpSpPr/>
        <p:nvPr/>
      </p:nvGrpSpPr>
      <p:grpSpPr>
        <a:xfrm>
          <a:off x="0" y="0"/>
          <a:ext cx="0" cy="0"/>
          <a:chOff x="0" y="0"/>
          <a:chExt cx="0" cy="0"/>
        </a:xfrm>
      </p:grpSpPr>
      <p:sp>
        <p:nvSpPr>
          <p:cNvPr id="51" name="Title Text"/>
          <p:cNvSpPr txBox="1"/>
          <p:nvPr>
            <p:ph type="title"/>
          </p:nvPr>
        </p:nvSpPr>
        <p:spPr>
          <a:xfrm>
            <a:off x="677335" y="2700866"/>
            <a:ext cx="8596669" cy="1826582"/>
          </a:xfrm>
          <a:prstGeom prst="rect">
            <a:avLst/>
          </a:prstGeom>
        </p:spPr>
        <p:txBody>
          <a:bodyPr anchor="b"/>
          <a:lstStyle>
            <a:lvl1pPr>
              <a:defRPr sz="4000"/>
            </a:lvl1pPr>
          </a:lstStyle>
          <a:p>
            <a:pPr/>
            <a:r>
              <a:t>Title Text</a:t>
            </a:r>
          </a:p>
        </p:txBody>
      </p:sp>
      <p:sp>
        <p:nvSpPr>
          <p:cNvPr id="52" name="Body Level One…"/>
          <p:cNvSpPr txBox="1"/>
          <p:nvPr>
            <p:ph type="body" sz="quarter" idx="1"/>
          </p:nvPr>
        </p:nvSpPr>
        <p:spPr>
          <a:xfrm>
            <a:off x="677335" y="4527448"/>
            <a:ext cx="8596669" cy="860401"/>
          </a:xfrm>
          <a:prstGeom prst="rect">
            <a:avLst/>
          </a:prstGeom>
        </p:spPr>
        <p:txBody>
          <a:bodyPr/>
          <a:lstStyle>
            <a:lvl1pPr marL="0" indent="0">
              <a:buClrTx/>
              <a:buSzTx/>
              <a:buNone/>
              <a:defRPr sz="2000">
                <a:solidFill>
                  <a:schemeClr val="accent4"/>
                </a:solidFill>
              </a:defRPr>
            </a:lvl1pPr>
            <a:lvl2pPr marL="0" indent="457200">
              <a:buClrTx/>
              <a:buSzTx/>
              <a:buNone/>
              <a:defRPr sz="2000">
                <a:solidFill>
                  <a:schemeClr val="accent4"/>
                </a:solidFill>
              </a:defRPr>
            </a:lvl2pPr>
            <a:lvl3pPr marL="0" indent="914400">
              <a:buClrTx/>
              <a:buSzTx/>
              <a:buNone/>
              <a:defRPr sz="2000">
                <a:solidFill>
                  <a:schemeClr val="accent4"/>
                </a:solidFill>
              </a:defRPr>
            </a:lvl3pPr>
            <a:lvl4pPr marL="0" indent="1371600">
              <a:buClrTx/>
              <a:buSzTx/>
              <a:buNone/>
              <a:defRPr sz="2000">
                <a:solidFill>
                  <a:schemeClr val="accent4"/>
                </a:solidFill>
              </a:defRPr>
            </a:lvl4pPr>
            <a:lvl5pPr marL="0" indent="1828800">
              <a:buClrTx/>
              <a:buSzTx/>
              <a:buNone/>
              <a:defRPr sz="2000">
                <a:solidFill>
                  <a:schemeClr val="accent4"/>
                </a:solidFill>
              </a:defRPr>
            </a:lvl5pPr>
          </a:lstStyle>
          <a:p>
            <a:pPr/>
            <a:r>
              <a:t>Body Level One</a:t>
            </a:r>
          </a:p>
          <a:p>
            <a:pPr lvl="1"/>
            <a:r>
              <a:t>Body Level Two</a:t>
            </a:r>
          </a:p>
          <a:p>
            <a:pPr lvl="2"/>
            <a:r>
              <a:t>Body Level Three</a:t>
            </a:r>
          </a:p>
          <a:p>
            <a:pPr lvl="3"/>
            <a:r>
              <a:t>Body Level Four</a:t>
            </a:r>
          </a:p>
          <a:p>
            <a:pPr lvl="4"/>
            <a:r>
              <a:t>Body Level Five</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wo Content">
    <p:spTree>
      <p:nvGrpSpPr>
        <p:cNvPr id="1" name=""/>
        <p:cNvGrpSpPr/>
        <p:nvPr/>
      </p:nvGrpSpPr>
      <p:grpSpPr>
        <a:xfrm>
          <a:off x="0" y="0"/>
          <a:ext cx="0" cy="0"/>
          <a:chOff x="0" y="0"/>
          <a:chExt cx="0" cy="0"/>
        </a:xfrm>
      </p:grpSpPr>
      <p:sp>
        <p:nvSpPr>
          <p:cNvPr id="60" name="Title Text"/>
          <p:cNvSpPr txBox="1"/>
          <p:nvPr>
            <p:ph type="title"/>
          </p:nvPr>
        </p:nvSpPr>
        <p:spPr>
          <a:xfrm>
            <a:off x="677333" y="609600"/>
            <a:ext cx="8596670" cy="1320800"/>
          </a:xfrm>
          <a:prstGeom prst="rect">
            <a:avLst/>
          </a:prstGeom>
        </p:spPr>
        <p:txBody>
          <a:bodyPr/>
          <a:lstStyle/>
          <a:p>
            <a:pPr/>
            <a:r>
              <a:t>Title Text</a:t>
            </a:r>
          </a:p>
        </p:txBody>
      </p:sp>
      <p:sp>
        <p:nvSpPr>
          <p:cNvPr id="61" name="Body Level One…"/>
          <p:cNvSpPr txBox="1"/>
          <p:nvPr>
            <p:ph type="body" sz="quarter" idx="1"/>
          </p:nvPr>
        </p:nvSpPr>
        <p:spPr>
          <a:xfrm>
            <a:off x="677333" y="2160589"/>
            <a:ext cx="4184036" cy="3880773"/>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mparison">
    <p:spTree>
      <p:nvGrpSpPr>
        <p:cNvPr id="1" name=""/>
        <p:cNvGrpSpPr/>
        <p:nvPr/>
      </p:nvGrpSpPr>
      <p:grpSpPr>
        <a:xfrm>
          <a:off x="0" y="0"/>
          <a:ext cx="0" cy="0"/>
          <a:chOff x="0" y="0"/>
          <a:chExt cx="0" cy="0"/>
        </a:xfrm>
      </p:grpSpPr>
      <p:sp>
        <p:nvSpPr>
          <p:cNvPr id="69" name="Title Text"/>
          <p:cNvSpPr txBox="1"/>
          <p:nvPr>
            <p:ph type="title"/>
          </p:nvPr>
        </p:nvSpPr>
        <p:spPr>
          <a:xfrm>
            <a:off x="677333" y="609600"/>
            <a:ext cx="8596670" cy="1320800"/>
          </a:xfrm>
          <a:prstGeom prst="rect">
            <a:avLst/>
          </a:prstGeom>
        </p:spPr>
        <p:txBody>
          <a:bodyPr/>
          <a:lstStyle/>
          <a:p>
            <a:pPr/>
            <a:r>
              <a:t>Title Text</a:t>
            </a:r>
          </a:p>
        </p:txBody>
      </p:sp>
      <p:sp>
        <p:nvSpPr>
          <p:cNvPr id="70" name="Body Level One…"/>
          <p:cNvSpPr txBox="1"/>
          <p:nvPr>
            <p:ph type="body" sz="quarter" idx="1"/>
          </p:nvPr>
        </p:nvSpPr>
        <p:spPr>
          <a:xfrm>
            <a:off x="675744" y="2160983"/>
            <a:ext cx="4185624" cy="576263"/>
          </a:xfrm>
          <a:prstGeom prst="rect">
            <a:avLst/>
          </a:prstGeom>
        </p:spPr>
        <p:txBody>
          <a:bodyPr anchor="b"/>
          <a:lstStyle>
            <a:lvl1pPr marL="0" indent="0">
              <a:buClrTx/>
              <a:buSzTx/>
              <a:buNone/>
              <a:defRPr sz="2400"/>
            </a:lvl1pPr>
            <a:lvl2pPr marL="0" indent="457200">
              <a:buClrTx/>
              <a:buSzTx/>
              <a:buNone/>
              <a:defRPr sz="2400"/>
            </a:lvl2pPr>
            <a:lvl3pPr marL="0" indent="914400">
              <a:buClrTx/>
              <a:buSzTx/>
              <a:buNone/>
              <a:defRPr sz="2400"/>
            </a:lvl3pPr>
            <a:lvl4pPr marL="0" indent="1371600">
              <a:buClrTx/>
              <a:buSzTx/>
              <a:buNone/>
              <a:defRPr sz="2400"/>
            </a:lvl4pPr>
            <a:lvl5pPr marL="0" indent="1828800">
              <a:buClrTx/>
              <a:buSzTx/>
              <a:buNone/>
              <a:defRPr sz="2400"/>
            </a:lvl5pPr>
          </a:lstStyle>
          <a:p>
            <a:pPr/>
            <a:r>
              <a:t>Body Level One</a:t>
            </a:r>
          </a:p>
          <a:p>
            <a:pPr lvl="1"/>
            <a:r>
              <a:t>Body Level Two</a:t>
            </a:r>
          </a:p>
          <a:p>
            <a:pPr lvl="2"/>
            <a:r>
              <a:t>Body Level Three</a:t>
            </a:r>
          </a:p>
          <a:p>
            <a:pPr lvl="3"/>
            <a:r>
              <a:t>Body Level Four</a:t>
            </a:r>
          </a:p>
          <a:p>
            <a:pPr lvl="4"/>
            <a:r>
              <a:t>Body Level Five</a:t>
            </a:r>
          </a:p>
        </p:txBody>
      </p:sp>
      <p:sp>
        <p:nvSpPr>
          <p:cNvPr id="71" name="Text Placeholder 4"/>
          <p:cNvSpPr/>
          <p:nvPr>
            <p:ph type="body" sz="quarter" idx="21"/>
          </p:nvPr>
        </p:nvSpPr>
        <p:spPr>
          <a:xfrm>
            <a:off x="5088382" y="2160983"/>
            <a:ext cx="4185619" cy="576263"/>
          </a:xfrm>
          <a:prstGeom prst="rect">
            <a:avLst/>
          </a:prstGeom>
        </p:spPr>
        <p:txBody>
          <a:bodyPr anchor="b"/>
          <a:lstStyle/>
          <a:p>
            <a:pPr marL="0" indent="0">
              <a:buClrTx/>
              <a:buSzTx/>
              <a:buNone/>
              <a:defRPr sz="2400"/>
            </a:pPr>
          </a:p>
        </p:txBody>
      </p:sp>
      <p:sp>
        <p:nvSpPr>
          <p:cNvPr id="7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79" name="Title Text"/>
          <p:cNvSpPr txBox="1"/>
          <p:nvPr>
            <p:ph type="title"/>
          </p:nvPr>
        </p:nvSpPr>
        <p:spPr>
          <a:xfrm>
            <a:off x="677333" y="609600"/>
            <a:ext cx="8596670" cy="1320800"/>
          </a:xfrm>
          <a:prstGeom prst="rect">
            <a:avLst/>
          </a:prstGeom>
        </p:spPr>
        <p:txBody>
          <a:bodyPr/>
          <a:lstStyle/>
          <a:p>
            <a:pPr/>
            <a:r>
              <a:t>Title Text</a:t>
            </a:r>
          </a:p>
        </p:txBody>
      </p:sp>
      <p:sp>
        <p:nvSpPr>
          <p:cNvPr id="8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8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ntent with Caption">
    <p:spTree>
      <p:nvGrpSpPr>
        <p:cNvPr id="1" name=""/>
        <p:cNvGrpSpPr/>
        <p:nvPr/>
      </p:nvGrpSpPr>
      <p:grpSpPr>
        <a:xfrm>
          <a:off x="0" y="0"/>
          <a:ext cx="0" cy="0"/>
          <a:chOff x="0" y="0"/>
          <a:chExt cx="0" cy="0"/>
        </a:xfrm>
      </p:grpSpPr>
      <p:sp>
        <p:nvSpPr>
          <p:cNvPr id="94" name="Title Text"/>
          <p:cNvSpPr txBox="1"/>
          <p:nvPr>
            <p:ph type="title"/>
          </p:nvPr>
        </p:nvSpPr>
        <p:spPr>
          <a:xfrm>
            <a:off x="677333" y="1498603"/>
            <a:ext cx="3854529" cy="1278467"/>
          </a:xfrm>
          <a:prstGeom prst="rect">
            <a:avLst/>
          </a:prstGeom>
        </p:spPr>
        <p:txBody>
          <a:bodyPr anchor="b"/>
          <a:lstStyle>
            <a:lvl1pPr>
              <a:defRPr sz="2000"/>
            </a:lvl1pPr>
          </a:lstStyle>
          <a:p>
            <a:pPr/>
            <a:r>
              <a:t>Title Text</a:t>
            </a:r>
          </a:p>
        </p:txBody>
      </p:sp>
      <p:sp>
        <p:nvSpPr>
          <p:cNvPr id="95" name="Body Level One…"/>
          <p:cNvSpPr txBox="1"/>
          <p:nvPr>
            <p:ph type="body" sz="half" idx="1"/>
          </p:nvPr>
        </p:nvSpPr>
        <p:spPr>
          <a:xfrm>
            <a:off x="4760460" y="514923"/>
            <a:ext cx="4513543" cy="5526439"/>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96" name="Text Placeholder 3"/>
          <p:cNvSpPr/>
          <p:nvPr>
            <p:ph type="body" sz="quarter" idx="21"/>
          </p:nvPr>
        </p:nvSpPr>
        <p:spPr>
          <a:xfrm>
            <a:off x="677334" y="2777069"/>
            <a:ext cx="3854528" cy="2584450"/>
          </a:xfrm>
          <a:prstGeom prst="rect">
            <a:avLst/>
          </a:prstGeom>
        </p:spPr>
        <p:txBody>
          <a:bodyPr/>
          <a:lstStyle/>
          <a:p>
            <a:pPr marL="0" indent="0">
              <a:buClrTx/>
              <a:buSzTx/>
              <a:buNone/>
              <a:defRPr sz="1400"/>
            </a:pPr>
          </a:p>
        </p:txBody>
      </p:sp>
      <p:sp>
        <p:nvSpPr>
          <p:cNvPr id="9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icture with Caption">
    <p:spTree>
      <p:nvGrpSpPr>
        <p:cNvPr id="1" name=""/>
        <p:cNvGrpSpPr/>
        <p:nvPr/>
      </p:nvGrpSpPr>
      <p:grpSpPr>
        <a:xfrm>
          <a:off x="0" y="0"/>
          <a:ext cx="0" cy="0"/>
          <a:chOff x="0" y="0"/>
          <a:chExt cx="0" cy="0"/>
        </a:xfrm>
      </p:grpSpPr>
      <p:sp>
        <p:nvSpPr>
          <p:cNvPr id="104" name="Title Text"/>
          <p:cNvSpPr txBox="1"/>
          <p:nvPr>
            <p:ph type="title"/>
          </p:nvPr>
        </p:nvSpPr>
        <p:spPr>
          <a:xfrm>
            <a:off x="677333" y="4800600"/>
            <a:ext cx="8596668" cy="566738"/>
          </a:xfrm>
          <a:prstGeom prst="rect">
            <a:avLst/>
          </a:prstGeom>
        </p:spPr>
        <p:txBody>
          <a:bodyPr anchor="b"/>
          <a:lstStyle>
            <a:lvl1pPr>
              <a:defRPr sz="2400"/>
            </a:lvl1pPr>
          </a:lstStyle>
          <a:p>
            <a:pPr/>
            <a:r>
              <a:t>Title Text</a:t>
            </a:r>
          </a:p>
        </p:txBody>
      </p:sp>
      <p:sp>
        <p:nvSpPr>
          <p:cNvPr id="105" name="Picture Placeholder 2"/>
          <p:cNvSpPr/>
          <p:nvPr>
            <p:ph type="pic" sz="half" idx="21"/>
          </p:nvPr>
        </p:nvSpPr>
        <p:spPr>
          <a:xfrm>
            <a:off x="677333" y="609600"/>
            <a:ext cx="8596670" cy="3845718"/>
          </a:xfrm>
          <a:prstGeom prst="rect">
            <a:avLst/>
          </a:prstGeom>
        </p:spPr>
        <p:txBody>
          <a:bodyPr lIns="91439" rIns="91439">
            <a:noAutofit/>
          </a:bodyPr>
          <a:lstStyle/>
          <a:p>
            <a:pPr/>
          </a:p>
        </p:txBody>
      </p:sp>
      <p:sp>
        <p:nvSpPr>
          <p:cNvPr id="106" name="Body Level One…"/>
          <p:cNvSpPr txBox="1"/>
          <p:nvPr>
            <p:ph type="body" sz="quarter" idx="1"/>
          </p:nvPr>
        </p:nvSpPr>
        <p:spPr>
          <a:xfrm>
            <a:off x="677333" y="5367337"/>
            <a:ext cx="8596668" cy="674025"/>
          </a:xfrm>
          <a:prstGeom prst="rect">
            <a:avLst/>
          </a:prstGeom>
        </p:spPr>
        <p:txBody>
          <a:bodyPr/>
          <a:lstStyle>
            <a:lvl1pPr marL="0" indent="0">
              <a:buClrTx/>
              <a:buSzTx/>
              <a:buNone/>
              <a:defRPr sz="1200"/>
            </a:lvl1pPr>
            <a:lvl2pPr marL="0" indent="457200">
              <a:buClrTx/>
              <a:buSzTx/>
              <a:buNone/>
              <a:defRPr sz="1200"/>
            </a:lvl2pPr>
            <a:lvl3pPr marL="0" indent="914400">
              <a:buClrTx/>
              <a:buSzTx/>
              <a:buNone/>
              <a:defRPr sz="1200"/>
            </a:lvl3pPr>
            <a:lvl4pPr marL="0" indent="1371600">
              <a:buClrTx/>
              <a:buSzTx/>
              <a:buNone/>
              <a:defRPr sz="1200"/>
            </a:lvl4pPr>
            <a:lvl5pPr marL="0" indent="1828800">
              <a:buClrTx/>
              <a:buSzTx/>
              <a:buNone/>
              <a:defRPr sz="1200"/>
            </a:lvl5pPr>
          </a:lstStyle>
          <a:p>
            <a:pPr/>
            <a:r>
              <a:t>Body Level One</a:t>
            </a:r>
          </a:p>
          <a:p>
            <a:pPr lvl="1"/>
            <a:r>
              <a:t>Body Level Two</a:t>
            </a:r>
          </a:p>
          <a:p>
            <a:pPr lvl="2"/>
            <a:r>
              <a:t>Body Level Three</a:t>
            </a:r>
          </a:p>
          <a:p>
            <a:pPr lvl="3"/>
            <a:r>
              <a:t>Body Level Four</a:t>
            </a:r>
          </a:p>
          <a:p>
            <a:pPr lvl="4"/>
            <a:r>
              <a:t>Body Level Five</a:t>
            </a:r>
          </a:p>
        </p:txBody>
      </p:sp>
      <p:sp>
        <p:nvSpPr>
          <p:cNvPr id="10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gradFill flip="none" rotWithShape="1">
          <a:gsLst>
            <a:gs pos="0">
              <a:schemeClr val="accent1">
                <a:lumOff val="51466"/>
              </a:schemeClr>
            </a:gs>
            <a:gs pos="94000">
              <a:srgbClr val="C8C8C8"/>
            </a:gs>
          </a:gsLst>
          <a:lin ang="5400000" scaled="0"/>
        </a:gradFill>
      </p:bgPr>
    </p:bg>
    <p:spTree>
      <p:nvGrpSpPr>
        <p:cNvPr id="1" name=""/>
        <p:cNvGrpSpPr/>
        <p:nvPr/>
      </p:nvGrpSpPr>
      <p:grpSpPr>
        <a:xfrm>
          <a:off x="0" y="0"/>
          <a:ext cx="0" cy="0"/>
          <a:chOff x="0" y="0"/>
          <a:chExt cx="0" cy="0"/>
        </a:xfrm>
      </p:grpSpPr>
      <p:grpSp>
        <p:nvGrpSpPr>
          <p:cNvPr id="12" name="Group 6"/>
          <p:cNvGrpSpPr/>
          <p:nvPr/>
        </p:nvGrpSpPr>
        <p:grpSpPr>
          <a:xfrm>
            <a:off x="-1" y="-8467"/>
            <a:ext cx="12192001" cy="6866468"/>
            <a:chOff x="0" y="0"/>
            <a:chExt cx="12192000" cy="6866467"/>
          </a:xfrm>
        </p:grpSpPr>
        <p:sp>
          <p:nvSpPr>
            <p:cNvPr id="2" name="Straight Connector 19"/>
            <p:cNvSpPr/>
            <p:nvPr/>
          </p:nvSpPr>
          <p:spPr>
            <a:xfrm>
              <a:off x="9371012" y="8466"/>
              <a:ext cx="1219201" cy="6858002"/>
            </a:xfrm>
            <a:prstGeom prst="line">
              <a:avLst/>
            </a:prstGeom>
            <a:noFill/>
            <a:ln w="9525" cap="rnd">
              <a:solidFill>
                <a:srgbClr val="BFBFBF"/>
              </a:solidFill>
              <a:prstDash val="solid"/>
              <a:round/>
            </a:ln>
            <a:effectLst/>
          </p:spPr>
          <p:txBody>
            <a:bodyPr wrap="square" lIns="45719" tIns="45719" rIns="45719" bIns="45719" numCol="1" anchor="t">
              <a:noAutofit/>
            </a:bodyPr>
            <a:lstStyle/>
            <a:p>
              <a:pPr/>
            </a:p>
          </p:txBody>
        </p:sp>
        <p:sp>
          <p:nvSpPr>
            <p:cNvPr id="3" name="Straight Connector 20"/>
            <p:cNvSpPr/>
            <p:nvPr/>
          </p:nvSpPr>
          <p:spPr>
            <a:xfrm flipH="1">
              <a:off x="7425266" y="3689880"/>
              <a:ext cx="4763559" cy="3176587"/>
            </a:xfrm>
            <a:prstGeom prst="line">
              <a:avLst/>
            </a:prstGeom>
            <a:noFill/>
            <a:ln w="9525" cap="rnd">
              <a:solidFill>
                <a:schemeClr val="accent2">
                  <a:lumOff val="15098"/>
                </a:schemeClr>
              </a:solidFill>
              <a:prstDash val="solid"/>
              <a:round/>
            </a:ln>
            <a:effectLst/>
          </p:spPr>
          <p:txBody>
            <a:bodyPr wrap="square" lIns="45719" tIns="45719" rIns="45719" bIns="45719" numCol="1" anchor="t">
              <a:noAutofit/>
            </a:bodyPr>
            <a:lstStyle/>
            <a:p>
              <a:pPr/>
            </a:p>
          </p:txBody>
        </p:sp>
        <p:sp>
          <p:nvSpPr>
            <p:cNvPr id="4" name="Rectangle 23"/>
            <p:cNvSpPr/>
            <p:nvPr/>
          </p:nvSpPr>
          <p:spPr>
            <a:xfrm>
              <a:off x="9181476" y="0"/>
              <a:ext cx="300734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92" y="0"/>
                  </a:moveTo>
                  <a:lnTo>
                    <a:pt x="21600" y="0"/>
                  </a:lnTo>
                  <a:lnTo>
                    <a:pt x="21600" y="21600"/>
                  </a:lnTo>
                  <a:lnTo>
                    <a:pt x="0" y="21600"/>
                  </a:lnTo>
                  <a:lnTo>
                    <a:pt x="14692" y="0"/>
                  </a:lnTo>
                  <a:close/>
                </a:path>
              </a:pathLst>
            </a:custGeom>
            <a:solidFill>
              <a:srgbClr val="DDDDDD">
                <a:alpha val="30000"/>
              </a:srgbClr>
            </a:solidFill>
            <a:ln w="12700" cap="flat">
              <a:noFill/>
              <a:miter lim="400000"/>
            </a:ln>
            <a:effectLst/>
          </p:spPr>
          <p:txBody>
            <a:bodyPr wrap="square" lIns="45719" tIns="45719" rIns="45719" bIns="45719" numCol="1" anchor="t">
              <a:noAutofit/>
            </a:bodyPr>
            <a:lstStyle/>
            <a:p>
              <a:pPr/>
            </a:p>
          </p:txBody>
        </p:sp>
        <p:sp>
          <p:nvSpPr>
            <p:cNvPr id="5" name="Rectangle 25"/>
            <p:cNvSpPr/>
            <p:nvPr/>
          </p:nvSpPr>
          <p:spPr>
            <a:xfrm>
              <a:off x="9603441" y="0"/>
              <a:ext cx="258855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0092" y="21600"/>
                  </a:lnTo>
                  <a:lnTo>
                    <a:pt x="0" y="0"/>
                  </a:lnTo>
                  <a:close/>
                </a:path>
              </a:pathLst>
            </a:custGeom>
            <a:solidFill>
              <a:srgbClr val="DDDDDD">
                <a:alpha val="20000"/>
              </a:srgbClr>
            </a:solidFill>
            <a:ln w="12700" cap="flat">
              <a:noFill/>
              <a:miter lim="400000"/>
            </a:ln>
            <a:effectLst/>
          </p:spPr>
          <p:txBody>
            <a:bodyPr wrap="square" lIns="45719" tIns="45719" rIns="45719" bIns="45719" numCol="1" anchor="t">
              <a:noAutofit/>
            </a:bodyPr>
            <a:lstStyle/>
            <a:p>
              <a:pPr/>
            </a:p>
          </p:txBody>
        </p:sp>
        <p:sp>
          <p:nvSpPr>
            <p:cNvPr id="6" name="Isosceles Triangle 23"/>
            <p:cNvSpPr/>
            <p:nvPr/>
          </p:nvSpPr>
          <p:spPr>
            <a:xfrm>
              <a:off x="8932333" y="3056466"/>
              <a:ext cx="3259667" cy="3810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2">
                <a:alpha val="72000"/>
              </a:schemeClr>
            </a:solidFill>
            <a:ln w="12700" cap="flat">
              <a:noFill/>
              <a:miter lim="400000"/>
            </a:ln>
            <a:effectLst/>
          </p:spPr>
          <p:txBody>
            <a:bodyPr wrap="square" lIns="45719" tIns="45719" rIns="45719" bIns="45719" numCol="1" anchor="t">
              <a:noAutofit/>
            </a:bodyPr>
            <a:lstStyle/>
            <a:p>
              <a:pPr/>
            </a:p>
          </p:txBody>
        </p:sp>
        <p:sp>
          <p:nvSpPr>
            <p:cNvPr id="7" name="Rectangle 27"/>
            <p:cNvSpPr/>
            <p:nvPr/>
          </p:nvSpPr>
          <p:spPr>
            <a:xfrm>
              <a:off x="9334500" y="0"/>
              <a:ext cx="2854326"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8697" y="21600"/>
                  </a:lnTo>
                  <a:lnTo>
                    <a:pt x="0" y="0"/>
                  </a:lnTo>
                  <a:close/>
                </a:path>
              </a:pathLst>
            </a:custGeom>
            <a:solidFill>
              <a:srgbClr val="868686">
                <a:alpha val="70000"/>
              </a:srgbClr>
            </a:solidFill>
            <a:ln w="12700" cap="flat">
              <a:noFill/>
              <a:miter lim="400000"/>
            </a:ln>
            <a:effectLst/>
          </p:spPr>
          <p:txBody>
            <a:bodyPr wrap="square" lIns="45719" tIns="45719" rIns="45719" bIns="45719" numCol="1" anchor="t">
              <a:noAutofit/>
            </a:bodyPr>
            <a:lstStyle/>
            <a:p>
              <a:pPr/>
            </a:p>
          </p:txBody>
        </p:sp>
        <p:sp>
          <p:nvSpPr>
            <p:cNvPr id="8" name="Rectangle 28"/>
            <p:cNvSpPr/>
            <p:nvPr/>
          </p:nvSpPr>
          <p:spPr>
            <a:xfrm>
              <a:off x="10898730" y="0"/>
              <a:ext cx="1290095"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073" y="0"/>
                  </a:moveTo>
                  <a:lnTo>
                    <a:pt x="21600" y="0"/>
                  </a:lnTo>
                  <a:lnTo>
                    <a:pt x="21600" y="21600"/>
                  </a:lnTo>
                  <a:lnTo>
                    <a:pt x="0" y="21600"/>
                  </a:lnTo>
                  <a:lnTo>
                    <a:pt x="17073" y="0"/>
                  </a:lnTo>
                  <a:close/>
                </a:path>
              </a:pathLst>
            </a:custGeom>
            <a:solidFill>
              <a:srgbClr val="EBEBEB">
                <a:alpha val="70000"/>
              </a:srgbClr>
            </a:solidFill>
            <a:ln w="12700" cap="flat">
              <a:noFill/>
              <a:miter lim="400000"/>
            </a:ln>
            <a:effectLst/>
          </p:spPr>
          <p:txBody>
            <a:bodyPr wrap="square" lIns="45719" tIns="45719" rIns="45719" bIns="45719" numCol="1" anchor="t">
              <a:noAutofit/>
            </a:bodyPr>
            <a:lstStyle/>
            <a:p>
              <a:pPr/>
            </a:p>
          </p:txBody>
        </p:sp>
        <p:sp>
          <p:nvSpPr>
            <p:cNvPr id="9" name="Rectangle 29"/>
            <p:cNvSpPr/>
            <p:nvPr/>
          </p:nvSpPr>
          <p:spPr>
            <a:xfrm>
              <a:off x="10938998" y="0"/>
              <a:ext cx="1249826"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9173" y="21600"/>
                  </a:lnTo>
                  <a:lnTo>
                    <a:pt x="0" y="0"/>
                  </a:lnTo>
                  <a:close/>
                </a:path>
              </a:pathLst>
            </a:custGeom>
            <a:solidFill>
              <a:srgbClr val="DDDDDD">
                <a:alpha val="64999"/>
              </a:srgbClr>
            </a:solidFill>
            <a:ln w="12700" cap="flat">
              <a:noFill/>
              <a:miter lim="400000"/>
            </a:ln>
            <a:effectLst/>
          </p:spPr>
          <p:txBody>
            <a:bodyPr wrap="square" lIns="45719" tIns="45719" rIns="45719" bIns="45719" numCol="1" anchor="t">
              <a:noAutofit/>
            </a:bodyPr>
            <a:lstStyle/>
            <a:p>
              <a:pPr/>
            </a:p>
          </p:txBody>
        </p:sp>
        <p:sp>
          <p:nvSpPr>
            <p:cNvPr id="10" name="Isosceles Triangle 27"/>
            <p:cNvSpPr/>
            <p:nvPr/>
          </p:nvSpPr>
          <p:spPr>
            <a:xfrm>
              <a:off x="10371666" y="3598333"/>
              <a:ext cx="1817160" cy="32681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rgbClr val="DDDDDD">
                <a:alpha val="80000"/>
              </a:srgbClr>
            </a:solidFill>
            <a:ln w="12700" cap="flat">
              <a:noFill/>
              <a:miter lim="400000"/>
            </a:ln>
            <a:effectLst/>
          </p:spPr>
          <p:txBody>
            <a:bodyPr wrap="square" lIns="45719" tIns="45719" rIns="45719" bIns="45719" numCol="1" anchor="t">
              <a:noAutofit/>
            </a:bodyPr>
            <a:lstStyle/>
            <a:p>
              <a:pPr/>
            </a:p>
          </p:txBody>
        </p:sp>
        <p:sp>
          <p:nvSpPr>
            <p:cNvPr id="11" name="Isosceles Triangle 28"/>
            <p:cNvSpPr/>
            <p:nvPr/>
          </p:nvSpPr>
          <p:spPr>
            <a:xfrm>
              <a:off x="-1" y="4021666"/>
              <a:ext cx="448734" cy="28448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21600"/>
                  </a:lnTo>
                  <a:close/>
                </a:path>
              </a:pathLst>
            </a:custGeom>
            <a:solidFill>
              <a:srgbClr val="DDDDDD">
                <a:alpha val="85000"/>
              </a:srgbClr>
            </a:solidFill>
            <a:ln w="12700" cap="flat">
              <a:noFill/>
              <a:miter lim="400000"/>
            </a:ln>
            <a:effectLst/>
          </p:spPr>
          <p:txBody>
            <a:bodyPr wrap="square" lIns="45719" tIns="45719" rIns="45719" bIns="45719" numCol="1" anchor="t">
              <a:noAutofit/>
            </a:bodyPr>
            <a:lstStyle/>
            <a:p>
              <a:pPr/>
            </a:p>
          </p:txBody>
        </p:sp>
      </p:grpSp>
      <p:sp>
        <p:nvSpPr>
          <p:cNvPr id="13" name="Title Text"/>
          <p:cNvSpPr txBox="1"/>
          <p:nvPr>
            <p:ph type="title"/>
          </p:nvPr>
        </p:nvSpPr>
        <p:spPr>
          <a:xfrm>
            <a:off x="609600" y="274637"/>
            <a:ext cx="10972800" cy="1325563"/>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Title Text</a:t>
            </a:r>
          </a:p>
        </p:txBody>
      </p:sp>
      <p:sp>
        <p:nvSpPr>
          <p:cNvPr id="14" name="Body Level One…"/>
          <p:cNvSpPr txBox="1"/>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15" name="Slide Number"/>
          <p:cNvSpPr txBox="1"/>
          <p:nvPr>
            <p:ph type="sldNum" sz="quarter" idx="2"/>
          </p:nvPr>
        </p:nvSpPr>
        <p:spPr>
          <a:xfrm>
            <a:off x="9049981" y="6114704"/>
            <a:ext cx="224022" cy="218441"/>
          </a:xfrm>
          <a:prstGeom prst="rect">
            <a:avLst/>
          </a:prstGeom>
          <a:ln w="12700">
            <a:miter lim="400000"/>
          </a:ln>
        </p:spPr>
        <p:txBody>
          <a:bodyPr wrap="none" lIns="45719" rIns="45719" anchor="ctr">
            <a:spAutoFit/>
          </a:bodyPr>
          <a:lstStyle>
            <a:lvl1pPr algn="r">
              <a:defRPr sz="900">
                <a:solidFill>
                  <a:srgbClr val="DDDDDD"/>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transition xmlns:p14="http://schemas.microsoft.com/office/powerpoint/2010/main" spd="med" advClick="1"/>
  <p:txStyles>
    <p:titleStyle>
      <a:lvl1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DDDDDD"/>
          </a:solidFill>
          <a:uFillTx/>
          <a:latin typeface="+mj-lt"/>
          <a:ea typeface="+mj-ea"/>
          <a:cs typeface="+mj-cs"/>
          <a:sym typeface="Trebuchet MS"/>
        </a:defRPr>
      </a:lvl1pPr>
      <a:lvl2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DDDDDD"/>
          </a:solidFill>
          <a:uFillTx/>
          <a:latin typeface="+mj-lt"/>
          <a:ea typeface="+mj-ea"/>
          <a:cs typeface="+mj-cs"/>
          <a:sym typeface="Trebuchet MS"/>
        </a:defRPr>
      </a:lvl2pPr>
      <a:lvl3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DDDDDD"/>
          </a:solidFill>
          <a:uFillTx/>
          <a:latin typeface="+mj-lt"/>
          <a:ea typeface="+mj-ea"/>
          <a:cs typeface="+mj-cs"/>
          <a:sym typeface="Trebuchet MS"/>
        </a:defRPr>
      </a:lvl3pPr>
      <a:lvl4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DDDDDD"/>
          </a:solidFill>
          <a:uFillTx/>
          <a:latin typeface="+mj-lt"/>
          <a:ea typeface="+mj-ea"/>
          <a:cs typeface="+mj-cs"/>
          <a:sym typeface="Trebuchet MS"/>
        </a:defRPr>
      </a:lvl4pPr>
      <a:lvl5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DDDDDD"/>
          </a:solidFill>
          <a:uFillTx/>
          <a:latin typeface="+mj-lt"/>
          <a:ea typeface="+mj-ea"/>
          <a:cs typeface="+mj-cs"/>
          <a:sym typeface="Trebuchet MS"/>
        </a:defRPr>
      </a:lvl5pPr>
      <a:lvl6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DDDDDD"/>
          </a:solidFill>
          <a:uFillTx/>
          <a:latin typeface="+mj-lt"/>
          <a:ea typeface="+mj-ea"/>
          <a:cs typeface="+mj-cs"/>
          <a:sym typeface="Trebuchet MS"/>
        </a:defRPr>
      </a:lvl6pPr>
      <a:lvl7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DDDDDD"/>
          </a:solidFill>
          <a:uFillTx/>
          <a:latin typeface="+mj-lt"/>
          <a:ea typeface="+mj-ea"/>
          <a:cs typeface="+mj-cs"/>
          <a:sym typeface="Trebuchet MS"/>
        </a:defRPr>
      </a:lvl7pPr>
      <a:lvl8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DDDDDD"/>
          </a:solidFill>
          <a:uFillTx/>
          <a:latin typeface="+mj-lt"/>
          <a:ea typeface="+mj-ea"/>
          <a:cs typeface="+mj-cs"/>
          <a:sym typeface="Trebuchet MS"/>
        </a:defRPr>
      </a:lvl8pPr>
      <a:lvl9pPr marL="0" marR="0" indent="0" algn="l" defTabSz="457200" rtl="0" latinLnBrk="0">
        <a:lnSpc>
          <a:spcPct val="100000"/>
        </a:lnSpc>
        <a:spcBef>
          <a:spcPts val="0"/>
        </a:spcBef>
        <a:spcAft>
          <a:spcPts val="0"/>
        </a:spcAft>
        <a:buClrTx/>
        <a:buSzTx/>
        <a:buFontTx/>
        <a:buNone/>
        <a:tabLst/>
        <a:defRPr b="0" baseline="0" cap="none" i="0" spc="0" strike="noStrike" sz="3600" u="none">
          <a:solidFill>
            <a:srgbClr val="DDDDDD"/>
          </a:solidFill>
          <a:uFillTx/>
          <a:latin typeface="+mj-lt"/>
          <a:ea typeface="+mj-ea"/>
          <a:cs typeface="+mj-cs"/>
          <a:sym typeface="Trebuchet MS"/>
        </a:defRPr>
      </a:lvl9pPr>
    </p:titleStyle>
    <p:bodyStyle>
      <a:lvl1pPr marL="342900" marR="0" indent="-342900" algn="l" defTabSz="457200" rtl="0" latinLnBrk="0">
        <a:lnSpc>
          <a:spcPct val="100000"/>
        </a:lnSpc>
        <a:spcBef>
          <a:spcPts val="1000"/>
        </a:spcBef>
        <a:spcAft>
          <a:spcPts val="0"/>
        </a:spcAft>
        <a:buClr>
          <a:srgbClr val="DDDDDD"/>
        </a:buClr>
        <a:buSzPct val="80000"/>
        <a:buFontTx/>
        <a:buChar char=""/>
        <a:tabLst/>
        <a:defRPr b="0" baseline="0" cap="none" i="0" spc="0" strike="noStrike" sz="1800" u="none">
          <a:solidFill>
            <a:srgbClr val="404040"/>
          </a:solidFill>
          <a:uFillTx/>
          <a:latin typeface="+mj-lt"/>
          <a:ea typeface="+mj-ea"/>
          <a:cs typeface="+mj-cs"/>
          <a:sym typeface="Trebuchet MS"/>
        </a:defRPr>
      </a:lvl1pPr>
      <a:lvl2pPr marL="778668" marR="0" indent="-321468" algn="l" defTabSz="457200" rtl="0" latinLnBrk="0">
        <a:lnSpc>
          <a:spcPct val="100000"/>
        </a:lnSpc>
        <a:spcBef>
          <a:spcPts val="1000"/>
        </a:spcBef>
        <a:spcAft>
          <a:spcPts val="0"/>
        </a:spcAft>
        <a:buClr>
          <a:srgbClr val="DDDDDD"/>
        </a:buClr>
        <a:buSzPct val="80000"/>
        <a:buFontTx/>
        <a:buChar char=""/>
        <a:tabLst/>
        <a:defRPr b="0" baseline="0" cap="none" i="0" spc="0" strike="noStrike" sz="1800" u="none">
          <a:solidFill>
            <a:srgbClr val="404040"/>
          </a:solidFill>
          <a:uFillTx/>
          <a:latin typeface="+mj-lt"/>
          <a:ea typeface="+mj-ea"/>
          <a:cs typeface="+mj-cs"/>
          <a:sym typeface="Trebuchet MS"/>
        </a:defRPr>
      </a:lvl2pPr>
      <a:lvl3pPr marL="1208314" marR="0" indent="-293914" algn="l" defTabSz="457200" rtl="0" latinLnBrk="0">
        <a:lnSpc>
          <a:spcPct val="100000"/>
        </a:lnSpc>
        <a:spcBef>
          <a:spcPts val="1000"/>
        </a:spcBef>
        <a:spcAft>
          <a:spcPts val="0"/>
        </a:spcAft>
        <a:buClr>
          <a:srgbClr val="DDDDDD"/>
        </a:buClr>
        <a:buSzPct val="80000"/>
        <a:buFontTx/>
        <a:buChar char=""/>
        <a:tabLst/>
        <a:defRPr b="0" baseline="0" cap="none" i="0" spc="0" strike="noStrike" sz="1800" u="none">
          <a:solidFill>
            <a:srgbClr val="404040"/>
          </a:solidFill>
          <a:uFillTx/>
          <a:latin typeface="+mj-lt"/>
          <a:ea typeface="+mj-ea"/>
          <a:cs typeface="+mj-cs"/>
          <a:sym typeface="Trebuchet MS"/>
        </a:defRPr>
      </a:lvl3pPr>
      <a:lvl4pPr marL="1714500" marR="0" indent="-342900" algn="l" defTabSz="457200" rtl="0" latinLnBrk="0">
        <a:lnSpc>
          <a:spcPct val="100000"/>
        </a:lnSpc>
        <a:spcBef>
          <a:spcPts val="1000"/>
        </a:spcBef>
        <a:spcAft>
          <a:spcPts val="0"/>
        </a:spcAft>
        <a:buClr>
          <a:srgbClr val="DDDDDD"/>
        </a:buClr>
        <a:buSzPct val="80000"/>
        <a:buFontTx/>
        <a:buChar char=""/>
        <a:tabLst/>
        <a:defRPr b="0" baseline="0" cap="none" i="0" spc="0" strike="noStrike" sz="1800" u="none">
          <a:solidFill>
            <a:srgbClr val="404040"/>
          </a:solidFill>
          <a:uFillTx/>
          <a:latin typeface="+mj-lt"/>
          <a:ea typeface="+mj-ea"/>
          <a:cs typeface="+mj-cs"/>
          <a:sym typeface="Trebuchet MS"/>
        </a:defRPr>
      </a:lvl4pPr>
      <a:lvl5pPr marL="2171700" marR="0" indent="-342900" algn="l" defTabSz="457200" rtl="0" latinLnBrk="0">
        <a:lnSpc>
          <a:spcPct val="100000"/>
        </a:lnSpc>
        <a:spcBef>
          <a:spcPts val="1000"/>
        </a:spcBef>
        <a:spcAft>
          <a:spcPts val="0"/>
        </a:spcAft>
        <a:buClr>
          <a:srgbClr val="DDDDDD"/>
        </a:buClr>
        <a:buSzPct val="80000"/>
        <a:buFontTx/>
        <a:buChar char=""/>
        <a:tabLst/>
        <a:defRPr b="0" baseline="0" cap="none" i="0" spc="0" strike="noStrike" sz="1800" u="none">
          <a:solidFill>
            <a:srgbClr val="404040"/>
          </a:solidFill>
          <a:uFillTx/>
          <a:latin typeface="+mj-lt"/>
          <a:ea typeface="+mj-ea"/>
          <a:cs typeface="+mj-cs"/>
          <a:sym typeface="Trebuchet MS"/>
        </a:defRPr>
      </a:lvl5pPr>
      <a:lvl6pPr marL="2628900" marR="0" indent="-342900" algn="l" defTabSz="457200" rtl="0" latinLnBrk="0">
        <a:lnSpc>
          <a:spcPct val="100000"/>
        </a:lnSpc>
        <a:spcBef>
          <a:spcPts val="1000"/>
        </a:spcBef>
        <a:spcAft>
          <a:spcPts val="0"/>
        </a:spcAft>
        <a:buClr>
          <a:srgbClr val="DDDDDD"/>
        </a:buClr>
        <a:buSzPct val="80000"/>
        <a:buFontTx/>
        <a:buChar char=""/>
        <a:tabLst/>
        <a:defRPr b="0" baseline="0" cap="none" i="0" spc="0" strike="noStrike" sz="1800" u="none">
          <a:solidFill>
            <a:srgbClr val="404040"/>
          </a:solidFill>
          <a:uFillTx/>
          <a:latin typeface="+mj-lt"/>
          <a:ea typeface="+mj-ea"/>
          <a:cs typeface="+mj-cs"/>
          <a:sym typeface="Trebuchet MS"/>
        </a:defRPr>
      </a:lvl6pPr>
      <a:lvl7pPr marL="3086100" marR="0" indent="-342900" algn="l" defTabSz="457200" rtl="0" latinLnBrk="0">
        <a:lnSpc>
          <a:spcPct val="100000"/>
        </a:lnSpc>
        <a:spcBef>
          <a:spcPts val="1000"/>
        </a:spcBef>
        <a:spcAft>
          <a:spcPts val="0"/>
        </a:spcAft>
        <a:buClr>
          <a:srgbClr val="DDDDDD"/>
        </a:buClr>
        <a:buSzPct val="80000"/>
        <a:buFontTx/>
        <a:buChar char=""/>
        <a:tabLst/>
        <a:defRPr b="0" baseline="0" cap="none" i="0" spc="0" strike="noStrike" sz="1800" u="none">
          <a:solidFill>
            <a:srgbClr val="404040"/>
          </a:solidFill>
          <a:uFillTx/>
          <a:latin typeface="+mj-lt"/>
          <a:ea typeface="+mj-ea"/>
          <a:cs typeface="+mj-cs"/>
          <a:sym typeface="Trebuchet MS"/>
        </a:defRPr>
      </a:lvl7pPr>
      <a:lvl8pPr marL="3543300" marR="0" indent="-342900" algn="l" defTabSz="457200" rtl="0" latinLnBrk="0">
        <a:lnSpc>
          <a:spcPct val="100000"/>
        </a:lnSpc>
        <a:spcBef>
          <a:spcPts val="1000"/>
        </a:spcBef>
        <a:spcAft>
          <a:spcPts val="0"/>
        </a:spcAft>
        <a:buClr>
          <a:srgbClr val="DDDDDD"/>
        </a:buClr>
        <a:buSzPct val="80000"/>
        <a:buFontTx/>
        <a:buChar char=""/>
        <a:tabLst/>
        <a:defRPr b="0" baseline="0" cap="none" i="0" spc="0" strike="noStrike" sz="1800" u="none">
          <a:solidFill>
            <a:srgbClr val="404040"/>
          </a:solidFill>
          <a:uFillTx/>
          <a:latin typeface="+mj-lt"/>
          <a:ea typeface="+mj-ea"/>
          <a:cs typeface="+mj-cs"/>
          <a:sym typeface="Trebuchet MS"/>
        </a:defRPr>
      </a:lvl8pPr>
      <a:lvl9pPr marL="4000500" marR="0" indent="-342900" algn="l" defTabSz="457200" rtl="0" latinLnBrk="0">
        <a:lnSpc>
          <a:spcPct val="100000"/>
        </a:lnSpc>
        <a:spcBef>
          <a:spcPts val="1000"/>
        </a:spcBef>
        <a:spcAft>
          <a:spcPts val="0"/>
        </a:spcAft>
        <a:buClr>
          <a:srgbClr val="DDDDDD"/>
        </a:buClr>
        <a:buSzPct val="80000"/>
        <a:buFontTx/>
        <a:buChar char=""/>
        <a:tabLst/>
        <a:defRPr b="0" baseline="0" cap="none" i="0" spc="0" strike="noStrike" sz="1800" u="none">
          <a:solidFill>
            <a:srgbClr val="404040"/>
          </a:solidFill>
          <a:uFillTx/>
          <a:latin typeface="+mj-lt"/>
          <a:ea typeface="+mj-ea"/>
          <a:cs typeface="+mj-cs"/>
          <a:sym typeface="Trebuchet MS"/>
        </a:defRPr>
      </a:lvl9pPr>
    </p:bodyStyle>
    <p:otherStyle>
      <a:lvl1pPr marL="0" marR="0" indent="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1pPr>
      <a:lvl2pPr marL="0" marR="0" indent="4572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2pPr>
      <a:lvl3pPr marL="0" marR="0" indent="9144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3pPr>
      <a:lvl4pPr marL="0" marR="0" indent="13716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4pPr>
      <a:lvl5pPr marL="0" marR="0" indent="18288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5pPr>
      <a:lvl6pPr marL="0" marR="0" indent="22860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6pPr>
      <a:lvl7pPr marL="0" marR="0" indent="27432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7pPr>
      <a:lvl8pPr marL="0" marR="0" indent="32004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8pPr>
      <a:lvl9pPr marL="0" marR="0" indent="36576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8" name="Title 1"/>
          <p:cNvSpPr txBox="1"/>
          <p:nvPr>
            <p:ph type="ctrTitle"/>
          </p:nvPr>
        </p:nvSpPr>
        <p:spPr>
          <a:prstGeom prst="rect">
            <a:avLst/>
          </a:prstGeom>
        </p:spPr>
        <p:txBody>
          <a:bodyPr/>
          <a:lstStyle>
            <a:lvl1pPr>
              <a:defRPr>
                <a:solidFill>
                  <a:schemeClr val="accent1">
                    <a:lumOff val="51466"/>
                  </a:schemeClr>
                </a:solidFill>
              </a:defRPr>
            </a:lvl1pPr>
          </a:lstStyle>
          <a:p>
            <a:pPr/>
            <a:r>
              <a:t>NADA Service Homework </a:t>
            </a:r>
          </a:p>
        </p:txBody>
      </p:sp>
      <p:sp>
        <p:nvSpPr>
          <p:cNvPr id="169" name="Subtitle 2"/>
          <p:cNvSpPr txBox="1"/>
          <p:nvPr>
            <p:ph type="subTitle" sz="quarter" idx="1"/>
          </p:nvPr>
        </p:nvSpPr>
        <p:spPr>
          <a:prstGeom prst="rect">
            <a:avLst/>
          </a:prstGeom>
        </p:spPr>
        <p:txBody>
          <a:bodyPr/>
          <a:lstStyle>
            <a:lvl1pPr algn="ctr">
              <a:defRPr sz="3200"/>
            </a:lvl1pPr>
          </a:lstStyle>
          <a:p>
            <a:pPr/>
            <a:r>
              <a:t>Title Page</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0" name="Title 1"/>
          <p:cNvSpPr txBox="1"/>
          <p:nvPr>
            <p:ph type="title"/>
          </p:nvPr>
        </p:nvSpPr>
        <p:spPr>
          <a:xfrm>
            <a:off x="677333" y="609600"/>
            <a:ext cx="8596670" cy="1320800"/>
          </a:xfrm>
          <a:prstGeom prst="rect">
            <a:avLst/>
          </a:prstGeom>
        </p:spPr>
        <p:txBody>
          <a:bodyPr/>
          <a:lstStyle>
            <a:lvl1pPr>
              <a:defRPr>
                <a:solidFill>
                  <a:srgbClr val="000000"/>
                </a:solidFill>
              </a:defRPr>
            </a:lvl1pPr>
          </a:lstStyle>
          <a:p>
            <a:pPr/>
            <a:r>
              <a:t>SWOT Analysis- Opportunities</a:t>
            </a:r>
          </a:p>
        </p:txBody>
      </p:sp>
      <p:sp>
        <p:nvSpPr>
          <p:cNvPr id="201" name="Content Placeholder 2"/>
          <p:cNvSpPr txBox="1"/>
          <p:nvPr>
            <p:ph type="body" sz="half" idx="1"/>
          </p:nvPr>
        </p:nvSpPr>
        <p:spPr>
          <a:xfrm>
            <a:off x="677333" y="2071855"/>
            <a:ext cx="8596670" cy="3880773"/>
          </a:xfrm>
          <a:prstGeom prst="rect">
            <a:avLst/>
          </a:prstGeom>
        </p:spPr>
        <p:txBody>
          <a:bodyPr/>
          <a:lstStyle/>
          <a:p>
            <a:pPr marL="0" indent="0">
              <a:spcBef>
                <a:spcPts val="0"/>
              </a:spcBef>
              <a:buClrTx/>
              <a:buSzTx/>
              <a:buNone/>
              <a:defRPr sz="2700">
                <a:solidFill>
                  <a:srgbClr val="000000"/>
                </a:solidFill>
                <a:uFill>
                  <a:solidFill>
                    <a:srgbClr val="000000"/>
                  </a:solidFill>
                </a:uFill>
                <a:latin typeface="Calibri"/>
                <a:ea typeface="Calibri"/>
                <a:cs typeface="Calibri"/>
                <a:sym typeface="Calibri"/>
              </a:defRPr>
            </a:pPr>
            <a:r>
              <a:rPr b="1"/>
              <a:t>-Better communication with both advisors and tech’s.</a:t>
            </a:r>
            <a:endParaRPr b="1"/>
          </a:p>
          <a:p>
            <a:pPr marL="0" indent="0">
              <a:spcBef>
                <a:spcPts val="0"/>
              </a:spcBef>
              <a:buClrTx/>
              <a:buSzTx/>
              <a:buNone/>
              <a:defRPr sz="2700">
                <a:solidFill>
                  <a:srgbClr val="000000"/>
                </a:solidFill>
                <a:uFill>
                  <a:solidFill>
                    <a:srgbClr val="000000"/>
                  </a:solidFill>
                </a:uFill>
                <a:latin typeface="Calibri"/>
                <a:ea typeface="Calibri"/>
                <a:cs typeface="Calibri"/>
                <a:sym typeface="Calibri"/>
              </a:defRPr>
            </a:pPr>
            <a:r>
              <a:rPr b="1"/>
              <a:t>-Being very close to an expressway, like i-55.</a:t>
            </a:r>
            <a:endParaRPr b="1"/>
          </a:p>
          <a:p>
            <a:pPr marL="0" indent="0">
              <a:spcBef>
                <a:spcPts val="0"/>
              </a:spcBef>
              <a:buClrTx/>
              <a:buSzTx/>
              <a:buNone/>
              <a:defRPr sz="2700">
                <a:solidFill>
                  <a:srgbClr val="000000"/>
                </a:solidFill>
                <a:uFill>
                  <a:solidFill>
                    <a:srgbClr val="000000"/>
                  </a:solidFill>
                </a:uFill>
                <a:latin typeface="Calibri"/>
                <a:ea typeface="Calibri"/>
                <a:cs typeface="Calibri"/>
                <a:sym typeface="Calibri"/>
              </a:defRPr>
            </a:pPr>
            <a:r>
              <a:rPr b="1"/>
              <a:t>-Being super young, we have young advisors and management. </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Title 1"/>
          <p:cNvSpPr txBox="1"/>
          <p:nvPr>
            <p:ph type="title"/>
          </p:nvPr>
        </p:nvSpPr>
        <p:spPr>
          <a:xfrm>
            <a:off x="677333" y="609600"/>
            <a:ext cx="8596670" cy="1320800"/>
          </a:xfrm>
          <a:prstGeom prst="rect">
            <a:avLst/>
          </a:prstGeom>
        </p:spPr>
        <p:txBody>
          <a:bodyPr/>
          <a:lstStyle>
            <a:lvl1pPr>
              <a:defRPr>
                <a:solidFill>
                  <a:srgbClr val="000000"/>
                </a:solidFill>
              </a:defRPr>
            </a:lvl1pPr>
          </a:lstStyle>
          <a:p>
            <a:pPr/>
            <a:r>
              <a:t>SWOT Analysis- Threats</a:t>
            </a:r>
          </a:p>
        </p:txBody>
      </p:sp>
      <p:sp>
        <p:nvSpPr>
          <p:cNvPr id="204" name="Content Placeholder 2"/>
          <p:cNvSpPr txBox="1"/>
          <p:nvPr>
            <p:ph type="body" sz="half" idx="1"/>
          </p:nvPr>
        </p:nvSpPr>
        <p:spPr>
          <a:xfrm>
            <a:off x="677333" y="2160589"/>
            <a:ext cx="8596670" cy="3880773"/>
          </a:xfrm>
          <a:prstGeom prst="rect">
            <a:avLst/>
          </a:prstGeom>
        </p:spPr>
        <p:txBody>
          <a:bodyPr/>
          <a:lstStyle/>
          <a:p>
            <a:pPr marL="0" indent="0">
              <a:spcBef>
                <a:spcPts val="0"/>
              </a:spcBef>
              <a:buClrTx/>
              <a:buSzTx/>
              <a:buNone/>
              <a:defRPr sz="2700">
                <a:solidFill>
                  <a:srgbClr val="000000"/>
                </a:solidFill>
                <a:uFill>
                  <a:solidFill>
                    <a:srgbClr val="000000"/>
                  </a:solidFill>
                </a:uFill>
                <a:latin typeface="Calibri"/>
                <a:ea typeface="Calibri"/>
                <a:cs typeface="Calibri"/>
                <a:sym typeface="Calibri"/>
              </a:defRPr>
            </a:pPr>
            <a:r>
              <a:rPr b="1"/>
              <a:t>-Tech’s calling off when we have a full schedule.</a:t>
            </a:r>
            <a:endParaRPr b="1"/>
          </a:p>
          <a:p>
            <a:pPr marL="0" indent="0">
              <a:spcBef>
                <a:spcPts val="0"/>
              </a:spcBef>
              <a:buClrTx/>
              <a:buSzTx/>
              <a:buNone/>
              <a:defRPr sz="2700">
                <a:solidFill>
                  <a:srgbClr val="000000"/>
                </a:solidFill>
                <a:uFill>
                  <a:solidFill>
                    <a:srgbClr val="000000"/>
                  </a:solidFill>
                </a:uFill>
                <a:latin typeface="Calibri"/>
                <a:ea typeface="Calibri"/>
                <a:cs typeface="Calibri"/>
                <a:sym typeface="Calibri"/>
              </a:defRPr>
            </a:pPr>
            <a:r>
              <a:rPr b="1"/>
              <a:t>-Outside shops.</a:t>
            </a:r>
            <a:br>
              <a:rPr b="1"/>
            </a:br>
            <a:r>
              <a:rPr b="1"/>
              <a:t>-Do it yourself customers/“I know a guy that can do it cheaper.”</a:t>
            </a:r>
            <a:endParaRPr b="1"/>
          </a:p>
          <a:p>
            <a:pPr marL="0" indent="0">
              <a:spcBef>
                <a:spcPts val="0"/>
              </a:spcBef>
              <a:buClrTx/>
              <a:buSzTx/>
              <a:buNone/>
              <a:defRPr sz="2700">
                <a:solidFill>
                  <a:srgbClr val="000000"/>
                </a:solidFill>
                <a:uFill>
                  <a:solidFill>
                    <a:srgbClr val="000000"/>
                  </a:solidFill>
                </a:uFill>
                <a:latin typeface="Calibri"/>
                <a:ea typeface="Calibri"/>
                <a:cs typeface="Calibri"/>
                <a:sym typeface="Calibri"/>
              </a:defRPr>
            </a:pPr>
            <a:r>
              <a:rPr b="1"/>
              <a:t>-Other brands down the block. </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Title 1"/>
          <p:cNvSpPr txBox="1"/>
          <p:nvPr>
            <p:ph type="title"/>
          </p:nvPr>
        </p:nvSpPr>
        <p:spPr>
          <a:xfrm>
            <a:off x="677333" y="609600"/>
            <a:ext cx="8596670" cy="1320800"/>
          </a:xfrm>
          <a:prstGeom prst="rect">
            <a:avLst/>
          </a:prstGeom>
        </p:spPr>
        <p:txBody>
          <a:bodyPr/>
          <a:lstStyle>
            <a:lvl1pPr>
              <a:defRPr>
                <a:solidFill>
                  <a:srgbClr val="000000"/>
                </a:solidFill>
              </a:defRPr>
            </a:lvl1pPr>
          </a:lstStyle>
          <a:p>
            <a:pPr/>
            <a:r>
              <a:t>SWOT Analysis- Objectives</a:t>
            </a:r>
          </a:p>
        </p:txBody>
      </p:sp>
      <p:sp>
        <p:nvSpPr>
          <p:cNvPr id="207" name="Content Placeholder 2"/>
          <p:cNvSpPr txBox="1"/>
          <p:nvPr>
            <p:ph type="body" idx="1"/>
          </p:nvPr>
        </p:nvSpPr>
        <p:spPr>
          <a:xfrm>
            <a:off x="677333" y="1597338"/>
            <a:ext cx="8596670" cy="4532757"/>
          </a:xfrm>
          <a:prstGeom prst="rect">
            <a:avLst/>
          </a:prstGeom>
        </p:spPr>
        <p:txBody>
          <a:bodyPr/>
          <a:lstStyle/>
          <a:p>
            <a:pPr marL="322325" indent="-322325" defTabSz="429768">
              <a:spcBef>
                <a:spcPts val="900"/>
              </a:spcBef>
              <a:defRPr sz="2726"/>
            </a:pPr>
            <a:r>
              <a:t>Address the weaknesses our service department feels we have. </a:t>
            </a:r>
          </a:p>
          <a:p>
            <a:pPr marL="322325" indent="-322325" defTabSz="429768">
              <a:spcBef>
                <a:spcPts val="900"/>
              </a:spcBef>
              <a:defRPr sz="2726"/>
            </a:pPr>
            <a:r>
              <a:t>Address management and shop foreman.</a:t>
            </a:r>
          </a:p>
          <a:p>
            <a:pPr marL="322325" indent="-322325" defTabSz="429768">
              <a:spcBef>
                <a:spcPts val="900"/>
              </a:spcBef>
              <a:defRPr sz="2726"/>
            </a:pPr>
            <a:r>
              <a:t>Set up a game plan on what we need to address. You can never be too prepared. Being up front with the department ensues honesty and clarity so service can operate as a team.</a:t>
            </a:r>
          </a:p>
          <a:p>
            <a:pPr marL="322325" indent="-322325" defTabSz="429768">
              <a:spcBef>
                <a:spcPts val="900"/>
              </a:spcBef>
              <a:defRPr sz="2726"/>
            </a:pPr>
            <a:r>
              <a:t>Increase focus to speed of shop. Speed = higher CSI.</a:t>
            </a:r>
          </a:p>
          <a:p>
            <a:pPr marL="322325" indent="-322325" defTabSz="429768">
              <a:spcBef>
                <a:spcPts val="900"/>
              </a:spcBef>
              <a:defRPr sz="2726"/>
            </a:pPr>
            <a:r>
              <a:t>Stay on top of competitive service pricing. </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9" name="Title 1"/>
          <p:cNvSpPr txBox="1"/>
          <p:nvPr>
            <p:ph type="title"/>
          </p:nvPr>
        </p:nvSpPr>
        <p:spPr>
          <a:xfrm>
            <a:off x="677333" y="609600"/>
            <a:ext cx="8596670" cy="1320800"/>
          </a:xfrm>
          <a:prstGeom prst="rect">
            <a:avLst/>
          </a:prstGeom>
        </p:spPr>
        <p:txBody>
          <a:bodyPr/>
          <a:lstStyle/>
          <a:p>
            <a:pPr>
              <a:defRPr>
                <a:solidFill>
                  <a:srgbClr val="000000"/>
                </a:solidFill>
              </a:defRPr>
            </a:pPr>
            <a:r>
              <a:t>SWOT Analysis-Strategies</a:t>
            </a:r>
            <a:br/>
          </a:p>
        </p:txBody>
      </p:sp>
      <p:sp>
        <p:nvSpPr>
          <p:cNvPr id="210" name="Content Placeholder 2"/>
          <p:cNvSpPr txBox="1"/>
          <p:nvPr>
            <p:ph type="body" idx="1"/>
          </p:nvPr>
        </p:nvSpPr>
        <p:spPr>
          <a:xfrm>
            <a:off x="677333" y="1819380"/>
            <a:ext cx="8596670" cy="4221982"/>
          </a:xfrm>
          <a:prstGeom prst="rect">
            <a:avLst/>
          </a:prstGeom>
        </p:spPr>
        <p:txBody>
          <a:bodyPr/>
          <a:lstStyle/>
          <a:p>
            <a:pPr>
              <a:defRPr sz="2300"/>
            </a:pPr>
            <a:r>
              <a:t>Set up communication system for techs to be up front with management. We feel if we allow techs to be honest about the everyday working environment it can stop issues from happening before it escalates. </a:t>
            </a:r>
          </a:p>
          <a:p>
            <a:pPr>
              <a:defRPr sz="2300"/>
            </a:pPr>
            <a:r>
              <a:t>Plan in advance vacation days for our techs. This can help avoid being understaffed on full appointment days. </a:t>
            </a:r>
          </a:p>
          <a:p>
            <a:pPr>
              <a:defRPr sz="2300"/>
            </a:pPr>
            <a:r>
              <a:t>Secret shop other Toyota dealers to ensure we are competitive with our competitive services. </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2" name="Title 1"/>
          <p:cNvSpPr txBox="1"/>
          <p:nvPr>
            <p:ph type="title"/>
          </p:nvPr>
        </p:nvSpPr>
        <p:spPr>
          <a:xfrm>
            <a:off x="677333" y="609600"/>
            <a:ext cx="8596670" cy="1320800"/>
          </a:xfrm>
          <a:prstGeom prst="rect">
            <a:avLst/>
          </a:prstGeom>
        </p:spPr>
        <p:txBody>
          <a:bodyPr/>
          <a:lstStyle>
            <a:lvl1pPr>
              <a:defRPr>
                <a:solidFill>
                  <a:srgbClr val="000000"/>
                </a:solidFill>
              </a:defRPr>
            </a:lvl1pPr>
          </a:lstStyle>
          <a:p>
            <a:pPr/>
            <a:r>
              <a:t>SWOT Analysis-Tactics</a:t>
            </a:r>
          </a:p>
        </p:txBody>
      </p:sp>
      <p:sp>
        <p:nvSpPr>
          <p:cNvPr id="213" name="Content Placeholder 2"/>
          <p:cNvSpPr txBox="1"/>
          <p:nvPr>
            <p:ph type="body" sz="half" idx="1"/>
          </p:nvPr>
        </p:nvSpPr>
        <p:spPr>
          <a:xfrm>
            <a:off x="677333" y="2160589"/>
            <a:ext cx="8596670" cy="3880773"/>
          </a:xfrm>
          <a:prstGeom prst="rect">
            <a:avLst/>
          </a:prstGeom>
        </p:spPr>
        <p:txBody>
          <a:bodyPr/>
          <a:lstStyle/>
          <a:p>
            <a:pPr>
              <a:defRPr sz="2700"/>
            </a:pPr>
            <a:r>
              <a:t>Ask our techs directly each month what they liked and did not like about the current workload, work environment and any issue. </a:t>
            </a:r>
          </a:p>
          <a:p>
            <a:pPr>
              <a:defRPr sz="2700"/>
            </a:pPr>
            <a:r>
              <a:t>Include shop foreman on as many items as possible. Get his professional opinion about our shop on a day to day basis.</a:t>
            </a:r>
          </a:p>
          <a:p>
            <a:pPr>
              <a:defRPr sz="2700"/>
            </a:pPr>
            <a:r>
              <a:t>Ask customers about how our speedy service went to get honest feedback.</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5" name="Title 1"/>
          <p:cNvSpPr txBox="1"/>
          <p:nvPr>
            <p:ph type="title"/>
          </p:nvPr>
        </p:nvSpPr>
        <p:spPr>
          <a:xfrm>
            <a:off x="677333" y="609600"/>
            <a:ext cx="8596670" cy="1320800"/>
          </a:xfrm>
          <a:prstGeom prst="rect">
            <a:avLst/>
          </a:prstGeom>
        </p:spPr>
        <p:txBody>
          <a:bodyPr/>
          <a:lstStyle>
            <a:lvl1pPr>
              <a:defRPr>
                <a:solidFill>
                  <a:srgbClr val="000000"/>
                </a:solidFill>
              </a:defRPr>
            </a:lvl1pPr>
          </a:lstStyle>
          <a:p>
            <a:pPr/>
            <a:r>
              <a:t>SWOT Analysis- Action Plan</a:t>
            </a:r>
          </a:p>
        </p:txBody>
      </p:sp>
      <p:sp>
        <p:nvSpPr>
          <p:cNvPr id="216" name="Content Placeholder 2"/>
          <p:cNvSpPr txBox="1"/>
          <p:nvPr>
            <p:ph type="body" sz="half" idx="1"/>
          </p:nvPr>
        </p:nvSpPr>
        <p:spPr>
          <a:xfrm>
            <a:off x="677333" y="1361598"/>
            <a:ext cx="8596670" cy="3880773"/>
          </a:xfrm>
          <a:prstGeom prst="rect">
            <a:avLst/>
          </a:prstGeom>
        </p:spPr>
        <p:txBody>
          <a:bodyPr/>
          <a:lstStyle/>
          <a:p>
            <a:pPr/>
            <a:r>
              <a:t>Action Plan</a:t>
            </a:r>
          </a:p>
        </p:txBody>
      </p:sp>
      <p:graphicFrame>
        <p:nvGraphicFramePr>
          <p:cNvPr id="217" name="Table 4"/>
          <p:cNvGraphicFramePr/>
          <p:nvPr/>
        </p:nvGraphicFramePr>
        <p:xfrm>
          <a:off x="677333" y="1818624"/>
          <a:ext cx="9132494" cy="4520032"/>
        </p:xfrm>
        <a:graphic xmlns:a="http://schemas.openxmlformats.org/drawingml/2006/main">
          <a:graphicData uri="http://schemas.openxmlformats.org/drawingml/2006/table">
            <a:tbl>
              <a:tblPr firstCol="0" firstRow="1" lastCol="0" lastRow="0" bandCol="0" bandRow="1" rtl="0">
                <a:tableStyleId>{4C3C2611-4C71-4FC5-86AE-919BDF0F9419}</a:tableStyleId>
              </a:tblPr>
              <a:tblGrid>
                <a:gridCol w="3044164"/>
                <a:gridCol w="3044164"/>
                <a:gridCol w="3044164"/>
              </a:tblGrid>
              <a:tr h="565004">
                <a:tc>
                  <a:txBody>
                    <a:bodyPr/>
                    <a:lstStyle/>
                    <a:p>
                      <a:pPr algn="l">
                        <a:defRPr b="0" sz="1800">
                          <a:solidFill>
                            <a:srgbClr val="000000"/>
                          </a:solidFill>
                        </a:defRPr>
                      </a:pPr>
                      <a:r>
                        <a:rPr b="1"/>
                        <a:t>TASK</a:t>
                      </a:r>
                    </a:p>
                  </a:txBody>
                  <a:tcPr marL="45720" marR="45720" marT="45720" marB="45720" anchor="t" anchorCtr="0" horzOverflow="overflow"/>
                </a:tc>
                <a:tc>
                  <a:txBody>
                    <a:bodyPr/>
                    <a:lstStyle/>
                    <a:p>
                      <a:pPr algn="l">
                        <a:defRPr b="0" sz="1800">
                          <a:solidFill>
                            <a:srgbClr val="000000"/>
                          </a:solidFill>
                        </a:defRPr>
                      </a:pPr>
                      <a:r>
                        <a:rPr b="1"/>
                        <a:t>Position responsible</a:t>
                      </a:r>
                    </a:p>
                  </a:txBody>
                  <a:tcPr marL="45720" marR="45720" marT="45720" marB="45720" anchor="t" anchorCtr="0" horzOverflow="overflow"/>
                </a:tc>
                <a:tc>
                  <a:txBody>
                    <a:bodyPr/>
                    <a:lstStyle/>
                    <a:p>
                      <a:pPr algn="l">
                        <a:defRPr b="0" sz="1800">
                          <a:solidFill>
                            <a:srgbClr val="000000"/>
                          </a:solidFill>
                        </a:defRPr>
                      </a:pPr>
                      <a:r>
                        <a:rPr b="1"/>
                        <a:t>Check in/completion schedule</a:t>
                      </a:r>
                    </a:p>
                  </a:txBody>
                  <a:tcPr marL="45720" marR="45720" marT="45720" marB="45720" anchor="t" anchorCtr="0" horzOverflow="overflow"/>
                </a:tc>
              </a:tr>
              <a:tr h="565004">
                <a:tc>
                  <a:txBody>
                    <a:bodyPr/>
                    <a:lstStyle/>
                    <a:p>
                      <a:pPr algn="l">
                        <a:defRPr sz="1800"/>
                      </a:pPr>
                      <a:r>
                        <a:t>Track speed of work closely </a:t>
                      </a:r>
                    </a:p>
                  </a:txBody>
                  <a:tcPr marL="45720" marR="45720" marT="45720" marB="45720" anchor="t" anchorCtr="0" horzOverflow="overflow"/>
                </a:tc>
                <a:tc>
                  <a:txBody>
                    <a:bodyPr/>
                    <a:lstStyle/>
                    <a:p>
                      <a:pPr algn="l">
                        <a:defRPr sz="1800"/>
                      </a:pPr>
                      <a:r>
                        <a:t>Production manager, service manager, drive manager.</a:t>
                      </a:r>
                    </a:p>
                  </a:txBody>
                  <a:tcPr marL="45720" marR="45720" marT="45720" marB="45720" anchor="t" anchorCtr="0" horzOverflow="overflow"/>
                </a:tc>
                <a:tc>
                  <a:txBody>
                    <a:bodyPr/>
                    <a:lstStyle/>
                    <a:p>
                      <a:pPr algn="l">
                        <a:defRPr sz="1800"/>
                      </a:pPr>
                      <a:r>
                        <a:t>Monthly, review previous month at beginning of next month.</a:t>
                      </a:r>
                    </a:p>
                  </a:txBody>
                  <a:tcPr marL="45720" marR="45720" marT="45720" marB="45720" anchor="t" anchorCtr="0" horzOverflow="overflow"/>
                </a:tc>
              </a:tr>
              <a:tr h="565004">
                <a:tc>
                  <a:txBody>
                    <a:bodyPr/>
                    <a:lstStyle/>
                    <a:p>
                      <a:pPr algn="l">
                        <a:defRPr sz="1800"/>
                      </a:pPr>
                      <a:r>
                        <a:t>Create an accessible schedule bulletin for the techs to write vacation time on</a:t>
                      </a:r>
                    </a:p>
                  </a:txBody>
                  <a:tcPr marL="45720" marR="45720" marT="45720" marB="45720" anchor="t" anchorCtr="0" horzOverflow="overflow"/>
                </a:tc>
                <a:tc>
                  <a:txBody>
                    <a:bodyPr/>
                    <a:lstStyle/>
                    <a:p>
                      <a:pPr algn="l">
                        <a:defRPr sz="1800"/>
                      </a:pPr>
                      <a:r>
                        <a:t>Service manager, drive manager.</a:t>
                      </a:r>
                    </a:p>
                  </a:txBody>
                  <a:tcPr marL="45720" marR="45720" marT="45720" marB="45720" anchor="t" anchorCtr="0" horzOverflow="overflow"/>
                </a:tc>
                <a:tc>
                  <a:txBody>
                    <a:bodyPr/>
                    <a:lstStyle/>
                    <a:p>
                      <a:pPr algn="l">
                        <a:defRPr sz="1800"/>
                      </a:pPr>
                      <a:r>
                        <a:t>Weekly</a:t>
                      </a:r>
                    </a:p>
                  </a:txBody>
                  <a:tcPr marL="45720" marR="45720" marT="45720" marB="45720" anchor="t" anchorCtr="0" horzOverflow="overflow"/>
                </a:tc>
              </a:tr>
              <a:tr h="565004">
                <a:tc>
                  <a:txBody>
                    <a:bodyPr/>
                    <a:lstStyle/>
                    <a:p>
                      <a:pPr algn="l">
                        <a:defRPr sz="1800"/>
                      </a:pPr>
                      <a:r>
                        <a:t>Talk with shop foreman</a:t>
                      </a:r>
                    </a:p>
                  </a:txBody>
                  <a:tcPr marL="45720" marR="45720" marT="45720" marB="45720" anchor="t" anchorCtr="0" horzOverflow="overflow"/>
                </a:tc>
                <a:tc>
                  <a:txBody>
                    <a:bodyPr/>
                    <a:lstStyle/>
                    <a:p>
                      <a:pPr algn="l">
                        <a:defRPr sz="1800"/>
                      </a:pPr>
                      <a:r>
                        <a:t>Service manager</a:t>
                      </a:r>
                    </a:p>
                  </a:txBody>
                  <a:tcPr marL="45720" marR="45720" marT="45720" marB="45720" anchor="t" anchorCtr="0" horzOverflow="overflow"/>
                </a:tc>
                <a:tc>
                  <a:txBody>
                    <a:bodyPr/>
                    <a:lstStyle/>
                    <a:p>
                      <a:pPr algn="l">
                        <a:defRPr sz="1800"/>
                      </a:pPr>
                      <a:r>
                        <a:t>Weekly</a:t>
                      </a:r>
                    </a:p>
                  </a:txBody>
                  <a:tcPr marL="45720" marR="45720" marT="45720" marB="45720" anchor="t" anchorCtr="0" horzOverflow="overflow"/>
                </a:tc>
              </a:tr>
              <a:tr h="565004">
                <a:tc>
                  <a:txBody>
                    <a:bodyPr/>
                    <a:lstStyle/>
                    <a:p>
                      <a:pPr algn="l">
                        <a:defRPr sz="1800"/>
                      </a:pPr>
                      <a:r>
                        <a:t>Check CSI reviews for our speed of service</a:t>
                      </a:r>
                    </a:p>
                  </a:txBody>
                  <a:tcPr marL="45720" marR="45720" marT="45720" marB="45720" anchor="t" anchorCtr="0" horzOverflow="overflow"/>
                </a:tc>
                <a:tc>
                  <a:txBody>
                    <a:bodyPr/>
                    <a:lstStyle/>
                    <a:p>
                      <a:pPr algn="l">
                        <a:defRPr sz="1800"/>
                      </a:pPr>
                      <a:r>
                        <a:t>Service manager, drive manager, production manager</a:t>
                      </a:r>
                    </a:p>
                  </a:txBody>
                  <a:tcPr marL="45720" marR="45720" marT="45720" marB="45720" anchor="t" anchorCtr="0" horzOverflow="overflow"/>
                </a:tc>
                <a:tc>
                  <a:txBody>
                    <a:bodyPr/>
                    <a:lstStyle/>
                    <a:p>
                      <a:pPr algn="l">
                        <a:defRPr sz="1800"/>
                      </a:pPr>
                      <a:r>
                        <a:t>Daily</a:t>
                      </a:r>
                    </a:p>
                  </a:txBody>
                  <a:tcPr marL="45720" marR="45720" marT="45720" marB="45720" anchor="t" anchorCtr="0" horzOverflow="overflow"/>
                </a:tc>
              </a:tr>
              <a:tr h="565004">
                <a:tc>
                  <a:txBody>
                    <a:bodyPr/>
                    <a:lstStyle/>
                    <a:p>
                      <a:pPr algn="l">
                        <a:defRPr sz="1800"/>
                      </a:pPr>
                      <a:r>
                        <a:t>Competitive price checks</a:t>
                      </a:r>
                    </a:p>
                  </a:txBody>
                  <a:tcPr marL="45720" marR="45720" marT="45720" marB="45720" anchor="t" anchorCtr="0" horzOverflow="overflow"/>
                </a:tc>
                <a:tc>
                  <a:txBody>
                    <a:bodyPr/>
                    <a:lstStyle/>
                    <a:p>
                      <a:pPr algn="l">
                        <a:defRPr sz="1800"/>
                      </a:pPr>
                      <a:r>
                        <a:t>Service manager</a:t>
                      </a:r>
                    </a:p>
                  </a:txBody>
                  <a:tcPr marL="45720" marR="45720" marT="45720" marB="45720" anchor="t" anchorCtr="0" horzOverflow="overflow"/>
                </a:tc>
                <a:tc>
                  <a:txBody>
                    <a:bodyPr/>
                    <a:lstStyle/>
                    <a:p>
                      <a:pPr algn="l">
                        <a:defRPr sz="1800"/>
                      </a:pPr>
                      <a:r>
                        <a:t>Monthly</a:t>
                      </a:r>
                    </a:p>
                  </a:txBody>
                  <a:tcPr marL="45720" marR="45720" marT="45720" marB="45720" anchor="t" anchorCtr="0" horzOverflow="overflow"/>
                </a:tc>
              </a:tr>
              <a:tr h="565004">
                <a:tc>
                  <a:txBody>
                    <a:bodyPr/>
                    <a:lstStyle/>
                    <a:p>
                      <a:pPr algn="l">
                        <a:defRPr sz="1800"/>
                      </a:pPr>
                    </a:p>
                  </a:txBody>
                  <a:tcPr marL="45720" marR="45720" marT="45720" marB="45720" anchor="t" anchorCtr="0" horzOverflow="overflow"/>
                </a:tc>
                <a:tc>
                  <a:txBody>
                    <a:bodyPr/>
                    <a:lstStyle/>
                    <a:p>
                      <a:pPr algn="l">
                        <a:defRPr sz="1800"/>
                      </a:pPr>
                    </a:p>
                  </a:txBody>
                  <a:tcPr marL="45720" marR="45720" marT="45720" marB="45720" anchor="t" anchorCtr="0" horzOverflow="overflow"/>
                </a:tc>
                <a:tc>
                  <a:txBody>
                    <a:bodyPr/>
                    <a:lstStyle/>
                    <a:p>
                      <a:pPr algn="l">
                        <a:defRPr sz="1800"/>
                      </a:pPr>
                    </a:p>
                  </a:txBody>
                  <a:tcPr marL="45720" marR="45720" marT="45720" marB="45720" anchor="t" anchorCtr="0" horzOverflow="overflow"/>
                </a:tc>
              </a:tr>
              <a:tr h="565004">
                <a:tc>
                  <a:txBody>
                    <a:bodyPr/>
                    <a:lstStyle/>
                    <a:p>
                      <a:pPr algn="l">
                        <a:defRPr sz="1800"/>
                      </a:pPr>
                    </a:p>
                  </a:txBody>
                  <a:tcPr marL="45720" marR="45720" marT="45720" marB="45720" anchor="t" anchorCtr="0" horzOverflow="overflow"/>
                </a:tc>
                <a:tc>
                  <a:txBody>
                    <a:bodyPr/>
                    <a:lstStyle/>
                    <a:p>
                      <a:pPr algn="l">
                        <a:defRPr sz="1800"/>
                      </a:pPr>
                    </a:p>
                  </a:txBody>
                  <a:tcPr marL="45720" marR="45720" marT="45720" marB="45720" anchor="t" anchorCtr="0" horzOverflow="overflow"/>
                </a:tc>
                <a:tc>
                  <a:txBody>
                    <a:bodyPr/>
                    <a:lstStyle/>
                    <a:p>
                      <a:pPr algn="l">
                        <a:defRPr sz="1800"/>
                      </a:pPr>
                    </a:p>
                  </a:txBody>
                  <a:tcPr marL="45720" marR="45720" marT="45720" marB="45720" anchor="t" anchorCtr="0" horzOverflow="overflow"/>
                </a:tc>
              </a:tr>
            </a:tbl>
          </a:graphicData>
        </a:graphic>
      </p:graphicFrame>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9" name="Title 1"/>
          <p:cNvSpPr txBox="1"/>
          <p:nvPr>
            <p:ph type="title"/>
          </p:nvPr>
        </p:nvSpPr>
        <p:spPr>
          <a:xfrm>
            <a:off x="695080" y="361145"/>
            <a:ext cx="8596669" cy="1320801"/>
          </a:xfrm>
          <a:prstGeom prst="rect">
            <a:avLst/>
          </a:prstGeom>
        </p:spPr>
        <p:txBody>
          <a:bodyPr/>
          <a:lstStyle>
            <a:lvl1pPr>
              <a:defRPr>
                <a:solidFill>
                  <a:srgbClr val="000000"/>
                </a:solidFill>
              </a:defRPr>
            </a:lvl1pPr>
          </a:lstStyle>
          <a:p>
            <a:pPr/>
            <a:r>
              <a:t>Homework Synopsis</a:t>
            </a:r>
          </a:p>
        </p:txBody>
      </p:sp>
      <p:sp>
        <p:nvSpPr>
          <p:cNvPr id="220" name="Content Placeholder 2"/>
          <p:cNvSpPr txBox="1"/>
          <p:nvPr>
            <p:ph type="body" idx="1"/>
          </p:nvPr>
        </p:nvSpPr>
        <p:spPr>
          <a:xfrm>
            <a:off x="499866" y="1232144"/>
            <a:ext cx="8596669" cy="5259541"/>
          </a:xfrm>
          <a:prstGeom prst="rect">
            <a:avLst/>
          </a:prstGeom>
        </p:spPr>
        <p:txBody>
          <a:bodyPr/>
          <a:lstStyle/>
          <a:p>
            <a:pPr/>
            <a:r>
              <a:t>Our service department is profitable. So we don’t need drastic changes however small improvements lead to big improvements and good habits over time. </a:t>
            </a:r>
          </a:p>
          <a:p>
            <a:pPr/>
            <a:r>
              <a:t>We will have weekly meetings with our shop foreman. As he is in the trenches of the department with all of our master techs and apprentices. </a:t>
            </a:r>
          </a:p>
          <a:p>
            <a:pPr/>
            <a:r>
              <a:t>We must be on top of our pricing for our competitive services. We do not want to fall victim to being too expensive in our area and lose customers. Having 8 Toyota dealerships around us all within 45 minutes means we must know our pricing like our life depends on it. </a:t>
            </a:r>
          </a:p>
          <a:p>
            <a:pPr/>
            <a:r>
              <a:t>Speed was one of our biggest weaknesses. Though we have made major steps forward, we are a big service shop with 35 bays. If we get overbooked it can be very crowded. Check CSI for customers answers about the speed of our service daily. Time is valuable. </a:t>
            </a:r>
          </a:p>
          <a:p>
            <a:pPr/>
            <a:r>
              <a:t>Utilizing our bulletin for the techs will ensure we don’t have too any scheduled off days with our techs on busy days. </a:t>
            </a:r>
          </a:p>
          <a:p>
            <a:pPr/>
            <a:r>
              <a:t>These improvements should help our department immediately! On to being more profitable! </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Title 1"/>
          <p:cNvSpPr txBox="1"/>
          <p:nvPr>
            <p:ph type="title"/>
          </p:nvPr>
        </p:nvSpPr>
        <p:spPr>
          <a:xfrm>
            <a:off x="677333" y="609600"/>
            <a:ext cx="8596670" cy="1320800"/>
          </a:xfrm>
          <a:prstGeom prst="rect">
            <a:avLst/>
          </a:prstGeom>
        </p:spPr>
        <p:txBody>
          <a:bodyPr/>
          <a:lstStyle/>
          <a:p>
            <a:pPr defTabSz="397763">
              <a:defRPr sz="1392">
                <a:solidFill>
                  <a:srgbClr val="000000"/>
                </a:solidFill>
                <a:latin typeface="Calibri"/>
                <a:ea typeface="Calibri"/>
                <a:cs typeface="Calibri"/>
                <a:sym typeface="Calibri"/>
              </a:defRPr>
            </a:pPr>
            <a:br/>
            <a:r>
              <a:t> </a:t>
            </a:r>
            <a:br/>
            <a:r>
              <a:rPr b="1" sz="2784">
                <a:solidFill>
                  <a:srgbClr val="221E1F"/>
                </a:solidFill>
              </a:rPr>
              <a:t>Marketing</a:t>
            </a:r>
            <a:r>
              <a:rPr sz="2784">
                <a:solidFill>
                  <a:srgbClr val="221E1F"/>
                </a:solidFill>
              </a:rPr>
              <a:t> </a:t>
            </a:r>
            <a:br>
              <a:rPr sz="2784">
                <a:solidFill>
                  <a:srgbClr val="221E1F"/>
                </a:solidFill>
              </a:rPr>
            </a:br>
          </a:p>
        </p:txBody>
      </p:sp>
      <p:sp>
        <p:nvSpPr>
          <p:cNvPr id="172" name="Content Placeholder 2"/>
          <p:cNvSpPr txBox="1"/>
          <p:nvPr>
            <p:ph type="body" sz="half" idx="1"/>
          </p:nvPr>
        </p:nvSpPr>
        <p:spPr>
          <a:xfrm>
            <a:off x="677333" y="2160589"/>
            <a:ext cx="8596670" cy="3880773"/>
          </a:xfrm>
          <a:prstGeom prst="rect">
            <a:avLst/>
          </a:prstGeom>
        </p:spPr>
        <p:txBody>
          <a:bodyPr/>
          <a:lstStyle/>
          <a:p>
            <a:pPr>
              <a:defRPr>
                <a:solidFill>
                  <a:srgbClr val="000000"/>
                </a:solidFill>
                <a:latin typeface="Calibri"/>
                <a:ea typeface="Calibri"/>
                <a:cs typeface="Calibri"/>
                <a:sym typeface="Calibri"/>
              </a:defRPr>
            </a:pPr>
          </a:p>
          <a:p>
            <a:pPr>
              <a:defRPr>
                <a:solidFill>
                  <a:srgbClr val="000000"/>
                </a:solidFill>
                <a:latin typeface="Calibri"/>
                <a:ea typeface="Calibri"/>
                <a:cs typeface="Calibri"/>
                <a:sym typeface="Calibri"/>
              </a:defRPr>
            </a:pPr>
            <a:r>
              <a:t>Current practices </a:t>
            </a:r>
          </a:p>
          <a:p>
            <a:pPr>
              <a:defRPr>
                <a:solidFill>
                  <a:srgbClr val="000000"/>
                </a:solidFill>
                <a:latin typeface="Calibri"/>
                <a:ea typeface="Calibri"/>
                <a:cs typeface="Calibri"/>
                <a:sym typeface="Calibri"/>
              </a:defRPr>
            </a:pPr>
            <a:r>
              <a:t>Goals for improvement </a:t>
            </a:r>
          </a:p>
          <a:p>
            <a:pPr>
              <a:defRPr>
                <a:solidFill>
                  <a:srgbClr val="000000"/>
                </a:solidFill>
                <a:latin typeface="Calibri"/>
                <a:ea typeface="Calibri"/>
                <a:cs typeface="Calibri"/>
                <a:sym typeface="Calibri"/>
              </a:defRPr>
            </a:pPr>
            <a:r>
              <a:t>Plans to achieve your goals </a:t>
            </a:r>
          </a:p>
          <a:p>
            <a:pPr>
              <a:defRPr>
                <a:solidFill>
                  <a:srgbClr val="000000"/>
                </a:solidFill>
                <a:latin typeface="Calibri"/>
                <a:ea typeface="Calibri"/>
                <a:cs typeface="Calibri"/>
                <a:sym typeface="Calibri"/>
              </a:defRPr>
            </a:pPr>
            <a:r>
              <a:t>Plans to evaluate your changes </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4" name="Title 1"/>
          <p:cNvSpPr txBox="1"/>
          <p:nvPr>
            <p:ph type="title"/>
          </p:nvPr>
        </p:nvSpPr>
        <p:spPr>
          <a:xfrm>
            <a:off x="677333" y="609600"/>
            <a:ext cx="8596670" cy="1320800"/>
          </a:xfrm>
          <a:prstGeom prst="rect">
            <a:avLst/>
          </a:prstGeom>
        </p:spPr>
        <p:txBody>
          <a:bodyPr/>
          <a:lstStyle/>
          <a:p>
            <a:pPr defTabSz="352043">
              <a:defRPr sz="1232">
                <a:solidFill>
                  <a:srgbClr val="000000"/>
                </a:solidFill>
                <a:latin typeface="Calibri"/>
                <a:ea typeface="Calibri"/>
                <a:cs typeface="Calibri"/>
                <a:sym typeface="Calibri"/>
              </a:defRPr>
            </a:pPr>
            <a:br/>
            <a:r>
              <a:t> </a:t>
            </a:r>
            <a:r>
              <a:rPr b="1" sz="2464">
                <a:solidFill>
                  <a:srgbClr val="221E1F"/>
                </a:solidFill>
              </a:rPr>
              <a:t>Analyze Cost of Labor </a:t>
            </a:r>
            <a:br>
              <a:rPr b="1" sz="2464">
                <a:solidFill>
                  <a:srgbClr val="221E1F"/>
                </a:solidFill>
              </a:rPr>
            </a:br>
            <a:br>
              <a:rPr b="1" sz="2464">
                <a:solidFill>
                  <a:srgbClr val="221E1F"/>
                </a:solidFill>
              </a:rPr>
            </a:br>
          </a:p>
        </p:txBody>
      </p:sp>
      <p:sp>
        <p:nvSpPr>
          <p:cNvPr id="175" name="Content Placeholder 2"/>
          <p:cNvSpPr txBox="1"/>
          <p:nvPr>
            <p:ph type="body" sz="quarter" idx="1"/>
          </p:nvPr>
        </p:nvSpPr>
        <p:spPr>
          <a:xfrm>
            <a:off x="790044" y="1930400"/>
            <a:ext cx="4185624" cy="3304117"/>
          </a:xfrm>
          <a:prstGeom prst="rect">
            <a:avLst/>
          </a:prstGeom>
        </p:spPr>
        <p:txBody>
          <a:bodyPr anchor="t"/>
          <a:lstStyle/>
          <a:p>
            <a:pPr marL="342900" indent="-342900">
              <a:buClr>
                <a:srgbClr val="DDDDDD"/>
              </a:buClr>
              <a:buSzPct val="80000"/>
              <a:buChar char=""/>
              <a:defRPr sz="1800">
                <a:solidFill>
                  <a:srgbClr val="000000"/>
                </a:solidFill>
                <a:latin typeface="Calibri"/>
                <a:ea typeface="Calibri"/>
                <a:cs typeface="Calibri"/>
                <a:sym typeface="Calibri"/>
              </a:defRPr>
            </a:pPr>
          </a:p>
          <a:p>
            <a:pPr marL="342900" indent="-342900">
              <a:buClr>
                <a:srgbClr val="DDDDDD"/>
              </a:buClr>
              <a:buSzPct val="80000"/>
              <a:buChar char=""/>
              <a:defRPr sz="1800">
                <a:solidFill>
                  <a:srgbClr val="221E1F"/>
                </a:solidFill>
                <a:latin typeface="Calibri"/>
                <a:ea typeface="Calibri"/>
                <a:cs typeface="Calibri"/>
                <a:sym typeface="Calibri"/>
              </a:defRPr>
            </a:pPr>
            <a:r>
              <a:t>Current practices </a:t>
            </a:r>
          </a:p>
          <a:p>
            <a:pPr marL="342900" indent="-342900">
              <a:buClr>
                <a:srgbClr val="DDDDDD"/>
              </a:buClr>
              <a:buSzPct val="80000"/>
              <a:buChar char=""/>
              <a:defRPr sz="1800">
                <a:solidFill>
                  <a:srgbClr val="221E1F"/>
                </a:solidFill>
                <a:latin typeface="Calibri"/>
                <a:ea typeface="Calibri"/>
                <a:cs typeface="Calibri"/>
                <a:sym typeface="Calibri"/>
              </a:defRPr>
            </a:pPr>
            <a:r>
              <a:t>Goals for improvement </a:t>
            </a:r>
          </a:p>
          <a:p>
            <a:pPr marL="342900" indent="-342900">
              <a:buClr>
                <a:srgbClr val="DDDDDD"/>
              </a:buClr>
              <a:buSzPct val="80000"/>
              <a:buChar char=""/>
              <a:defRPr sz="1800">
                <a:solidFill>
                  <a:srgbClr val="221E1F"/>
                </a:solidFill>
                <a:latin typeface="Calibri"/>
                <a:ea typeface="Calibri"/>
                <a:cs typeface="Calibri"/>
                <a:sym typeface="Calibri"/>
              </a:defRPr>
            </a:pPr>
            <a:r>
              <a:t>Plans to achieve your goals </a:t>
            </a:r>
          </a:p>
          <a:p>
            <a:pPr marL="342900" indent="-342900">
              <a:buClr>
                <a:srgbClr val="DDDDDD"/>
              </a:buClr>
              <a:buSzPct val="80000"/>
              <a:buChar char=""/>
              <a:defRPr sz="1800">
                <a:solidFill>
                  <a:srgbClr val="221E1F"/>
                </a:solidFill>
                <a:latin typeface="Calibri"/>
                <a:ea typeface="Calibri"/>
                <a:cs typeface="Calibri"/>
                <a:sym typeface="Calibri"/>
              </a:defRPr>
            </a:pPr>
            <a:r>
              <a:t>Plans to evaluate your changes </a:t>
            </a:r>
          </a:p>
        </p:txBody>
      </p:sp>
      <p:pic>
        <p:nvPicPr>
          <p:cNvPr id="176" name="Content Placeholder 9" descr="Content Placeholder 9"/>
          <p:cNvPicPr>
            <a:picLocks noChangeAspect="1"/>
          </p:cNvPicPr>
          <p:nvPr/>
        </p:nvPicPr>
        <p:blipFill>
          <a:blip r:embed="rId2">
            <a:extLst/>
          </a:blip>
          <a:stretch>
            <a:fillRect/>
          </a:stretch>
        </p:blipFill>
        <p:spPr>
          <a:xfrm>
            <a:off x="5569201" y="2293004"/>
            <a:ext cx="4186238" cy="2271992"/>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Title 1"/>
          <p:cNvSpPr txBox="1"/>
          <p:nvPr>
            <p:ph type="title"/>
          </p:nvPr>
        </p:nvSpPr>
        <p:spPr>
          <a:xfrm>
            <a:off x="677333" y="609600"/>
            <a:ext cx="8596670" cy="1320800"/>
          </a:xfrm>
          <a:prstGeom prst="rect">
            <a:avLst/>
          </a:prstGeom>
        </p:spPr>
        <p:txBody>
          <a:bodyPr/>
          <a:lstStyle/>
          <a:p>
            <a:pPr defTabSz="256031">
              <a:defRPr sz="896">
                <a:solidFill>
                  <a:srgbClr val="000000"/>
                </a:solidFill>
                <a:latin typeface="Calibri"/>
                <a:ea typeface="Calibri"/>
                <a:cs typeface="Calibri"/>
                <a:sym typeface="Calibri"/>
              </a:defRPr>
            </a:pPr>
            <a:br/>
            <a:r>
              <a:rPr b="1" sz="1792">
                <a:solidFill>
                  <a:srgbClr val="221E1F"/>
                </a:solidFill>
              </a:rPr>
              <a:t>Changes in Expense Structure </a:t>
            </a:r>
            <a:br>
              <a:rPr b="1" sz="1792">
                <a:solidFill>
                  <a:srgbClr val="221E1F"/>
                </a:solidFill>
              </a:rPr>
            </a:br>
            <a:br>
              <a:rPr b="1" sz="1792">
                <a:solidFill>
                  <a:srgbClr val="221E1F"/>
                </a:solidFill>
              </a:rPr>
            </a:br>
            <a:br>
              <a:rPr b="1" sz="1792">
                <a:solidFill>
                  <a:srgbClr val="221E1F"/>
                </a:solidFill>
              </a:rPr>
            </a:br>
          </a:p>
        </p:txBody>
      </p:sp>
      <p:sp>
        <p:nvSpPr>
          <p:cNvPr id="179" name="Content Placeholder 2"/>
          <p:cNvSpPr txBox="1"/>
          <p:nvPr>
            <p:ph type="body" sz="quarter" idx="1"/>
          </p:nvPr>
        </p:nvSpPr>
        <p:spPr>
          <a:xfrm>
            <a:off x="677334" y="2160589"/>
            <a:ext cx="4184035" cy="3880773"/>
          </a:xfrm>
          <a:prstGeom prst="rect">
            <a:avLst/>
          </a:prstGeom>
        </p:spPr>
        <p:txBody>
          <a:bodyPr/>
          <a:lstStyle/>
          <a:p>
            <a:pPr>
              <a:defRPr>
                <a:solidFill>
                  <a:srgbClr val="000000"/>
                </a:solidFill>
                <a:latin typeface="Calibri"/>
                <a:ea typeface="Calibri"/>
                <a:cs typeface="Calibri"/>
                <a:sym typeface="Calibri"/>
              </a:defRPr>
            </a:pPr>
          </a:p>
          <a:p>
            <a:pPr>
              <a:defRPr>
                <a:solidFill>
                  <a:srgbClr val="221E1F"/>
                </a:solidFill>
                <a:latin typeface="Calibri"/>
                <a:ea typeface="Calibri"/>
                <a:cs typeface="Calibri"/>
                <a:sym typeface="Calibri"/>
              </a:defRPr>
            </a:pPr>
            <a:r>
              <a:t>Current practices </a:t>
            </a:r>
          </a:p>
          <a:p>
            <a:pPr>
              <a:defRPr>
                <a:solidFill>
                  <a:srgbClr val="221E1F"/>
                </a:solidFill>
                <a:latin typeface="Calibri"/>
                <a:ea typeface="Calibri"/>
                <a:cs typeface="Calibri"/>
                <a:sym typeface="Calibri"/>
              </a:defRPr>
            </a:pPr>
            <a:r>
              <a:t>Goals for improvement </a:t>
            </a:r>
          </a:p>
          <a:p>
            <a:pPr>
              <a:defRPr>
                <a:solidFill>
                  <a:srgbClr val="221E1F"/>
                </a:solidFill>
                <a:latin typeface="Calibri"/>
                <a:ea typeface="Calibri"/>
                <a:cs typeface="Calibri"/>
                <a:sym typeface="Calibri"/>
              </a:defRPr>
            </a:pPr>
            <a:r>
              <a:t>Plans to achieve your goals </a:t>
            </a:r>
          </a:p>
          <a:p>
            <a:pPr>
              <a:defRPr>
                <a:solidFill>
                  <a:srgbClr val="221E1F"/>
                </a:solidFill>
                <a:latin typeface="Calibri"/>
                <a:ea typeface="Calibri"/>
                <a:cs typeface="Calibri"/>
                <a:sym typeface="Calibri"/>
              </a:defRPr>
            </a:pPr>
            <a:r>
              <a:t>Plans to evaluate your changes </a:t>
            </a:r>
          </a:p>
        </p:txBody>
      </p:sp>
      <p:pic>
        <p:nvPicPr>
          <p:cNvPr id="180" name="Content Placeholder 5" descr="Content Placeholder 5"/>
          <p:cNvPicPr>
            <a:picLocks noChangeAspect="1"/>
          </p:cNvPicPr>
          <p:nvPr/>
        </p:nvPicPr>
        <p:blipFill>
          <a:blip r:embed="rId2">
            <a:extLst/>
          </a:blip>
          <a:stretch>
            <a:fillRect/>
          </a:stretch>
        </p:blipFill>
        <p:spPr>
          <a:xfrm>
            <a:off x="5089525" y="2439501"/>
            <a:ext cx="4184650" cy="3323611"/>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Title 1"/>
          <p:cNvSpPr txBox="1"/>
          <p:nvPr>
            <p:ph type="title"/>
          </p:nvPr>
        </p:nvSpPr>
        <p:spPr>
          <a:xfrm>
            <a:off x="677333" y="609600"/>
            <a:ext cx="8596670" cy="1320800"/>
          </a:xfrm>
          <a:prstGeom prst="rect">
            <a:avLst/>
          </a:prstGeom>
        </p:spPr>
        <p:txBody>
          <a:bodyPr/>
          <a:lstStyle/>
          <a:p>
            <a:pPr defTabSz="256031">
              <a:defRPr sz="896">
                <a:solidFill>
                  <a:srgbClr val="000000"/>
                </a:solidFill>
                <a:latin typeface="Calibri"/>
                <a:ea typeface="Calibri"/>
                <a:cs typeface="Calibri"/>
                <a:sym typeface="Calibri"/>
              </a:defRPr>
            </a:pPr>
            <a:br/>
            <a:r>
              <a:rPr b="1" sz="1792">
                <a:solidFill>
                  <a:srgbClr val="221E1F"/>
                </a:solidFill>
              </a:rPr>
              <a:t>Productivity</a:t>
            </a:r>
            <a:br>
              <a:rPr b="1" sz="1792">
                <a:solidFill>
                  <a:srgbClr val="221E1F"/>
                </a:solidFill>
              </a:rPr>
            </a:br>
            <a:br>
              <a:rPr b="1" sz="1792">
                <a:solidFill>
                  <a:srgbClr val="221E1F"/>
                </a:solidFill>
              </a:rPr>
            </a:br>
            <a:br>
              <a:rPr b="1" sz="1792">
                <a:solidFill>
                  <a:srgbClr val="221E1F"/>
                </a:solidFill>
              </a:rPr>
            </a:br>
          </a:p>
        </p:txBody>
      </p:sp>
      <p:sp>
        <p:nvSpPr>
          <p:cNvPr id="183" name="Content Placeholder 2"/>
          <p:cNvSpPr txBox="1"/>
          <p:nvPr>
            <p:ph type="body" sz="quarter" idx="1"/>
          </p:nvPr>
        </p:nvSpPr>
        <p:spPr>
          <a:xfrm>
            <a:off x="677334" y="2160589"/>
            <a:ext cx="4184035" cy="3880773"/>
          </a:xfrm>
          <a:prstGeom prst="rect">
            <a:avLst/>
          </a:prstGeom>
        </p:spPr>
        <p:txBody>
          <a:bodyPr/>
          <a:lstStyle/>
          <a:p>
            <a:pPr>
              <a:defRPr>
                <a:solidFill>
                  <a:srgbClr val="000000"/>
                </a:solidFill>
                <a:latin typeface="Calibri"/>
                <a:ea typeface="Calibri"/>
                <a:cs typeface="Calibri"/>
                <a:sym typeface="Calibri"/>
              </a:defRPr>
            </a:pPr>
          </a:p>
          <a:p>
            <a:pPr>
              <a:defRPr>
                <a:solidFill>
                  <a:srgbClr val="221E1F"/>
                </a:solidFill>
                <a:latin typeface="Calibri"/>
                <a:ea typeface="Calibri"/>
                <a:cs typeface="Calibri"/>
                <a:sym typeface="Calibri"/>
              </a:defRPr>
            </a:pPr>
            <a:r>
              <a:t>Current practices </a:t>
            </a:r>
          </a:p>
          <a:p>
            <a:pPr>
              <a:defRPr>
                <a:solidFill>
                  <a:srgbClr val="221E1F"/>
                </a:solidFill>
                <a:latin typeface="Calibri"/>
                <a:ea typeface="Calibri"/>
                <a:cs typeface="Calibri"/>
                <a:sym typeface="Calibri"/>
              </a:defRPr>
            </a:pPr>
            <a:r>
              <a:t>Goals for improvement </a:t>
            </a:r>
          </a:p>
          <a:p>
            <a:pPr>
              <a:defRPr>
                <a:solidFill>
                  <a:srgbClr val="221E1F"/>
                </a:solidFill>
                <a:latin typeface="Calibri"/>
                <a:ea typeface="Calibri"/>
                <a:cs typeface="Calibri"/>
                <a:sym typeface="Calibri"/>
              </a:defRPr>
            </a:pPr>
            <a:r>
              <a:t>Plans to achieve your goals </a:t>
            </a:r>
          </a:p>
          <a:p>
            <a:pPr>
              <a:defRPr>
                <a:solidFill>
                  <a:srgbClr val="221E1F"/>
                </a:solidFill>
                <a:latin typeface="Calibri"/>
                <a:ea typeface="Calibri"/>
                <a:cs typeface="Calibri"/>
                <a:sym typeface="Calibri"/>
              </a:defRPr>
            </a:pPr>
            <a:r>
              <a:t>Plans to evaluate your changes </a:t>
            </a:r>
          </a:p>
        </p:txBody>
      </p:sp>
      <p:pic>
        <p:nvPicPr>
          <p:cNvPr id="184" name="Content Placeholder 5" descr="Content Placeholder 5"/>
          <p:cNvPicPr>
            <a:picLocks noChangeAspect="1"/>
          </p:cNvPicPr>
          <p:nvPr/>
        </p:nvPicPr>
        <p:blipFill>
          <a:blip r:embed="rId2">
            <a:extLst/>
          </a:blip>
          <a:stretch>
            <a:fillRect/>
          </a:stretch>
        </p:blipFill>
        <p:spPr>
          <a:xfrm>
            <a:off x="4975667" y="1930400"/>
            <a:ext cx="4184651" cy="3403435"/>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6" name="Title 1"/>
          <p:cNvSpPr txBox="1"/>
          <p:nvPr>
            <p:ph type="title"/>
          </p:nvPr>
        </p:nvSpPr>
        <p:spPr>
          <a:xfrm>
            <a:off x="677333" y="609600"/>
            <a:ext cx="8596670" cy="1320800"/>
          </a:xfrm>
          <a:prstGeom prst="rect">
            <a:avLst/>
          </a:prstGeom>
        </p:spPr>
        <p:txBody>
          <a:bodyPr/>
          <a:lstStyle/>
          <a:p>
            <a:pPr defTabSz="256031">
              <a:defRPr sz="896">
                <a:solidFill>
                  <a:srgbClr val="000000"/>
                </a:solidFill>
                <a:latin typeface="Calibri"/>
                <a:ea typeface="Calibri"/>
                <a:cs typeface="Calibri"/>
                <a:sym typeface="Calibri"/>
              </a:defRPr>
            </a:pPr>
            <a:br/>
            <a:r>
              <a:rPr b="1" sz="1792">
                <a:solidFill>
                  <a:srgbClr val="221E1F"/>
                </a:solidFill>
              </a:rPr>
              <a:t>Facility</a:t>
            </a:r>
            <a:br>
              <a:rPr b="1" sz="1792">
                <a:solidFill>
                  <a:srgbClr val="221E1F"/>
                </a:solidFill>
              </a:rPr>
            </a:br>
            <a:br>
              <a:rPr b="1" sz="1792">
                <a:solidFill>
                  <a:srgbClr val="221E1F"/>
                </a:solidFill>
              </a:rPr>
            </a:br>
            <a:br>
              <a:rPr b="1" sz="1792">
                <a:solidFill>
                  <a:srgbClr val="221E1F"/>
                </a:solidFill>
              </a:rPr>
            </a:br>
          </a:p>
        </p:txBody>
      </p:sp>
      <p:sp>
        <p:nvSpPr>
          <p:cNvPr id="187" name="Content Placeholder 2"/>
          <p:cNvSpPr txBox="1"/>
          <p:nvPr>
            <p:ph type="body" sz="quarter" idx="1"/>
          </p:nvPr>
        </p:nvSpPr>
        <p:spPr>
          <a:xfrm>
            <a:off x="677334" y="2160589"/>
            <a:ext cx="4184035" cy="3880773"/>
          </a:xfrm>
          <a:prstGeom prst="rect">
            <a:avLst/>
          </a:prstGeom>
        </p:spPr>
        <p:txBody>
          <a:bodyPr/>
          <a:lstStyle/>
          <a:p>
            <a:pPr>
              <a:defRPr>
                <a:solidFill>
                  <a:srgbClr val="000000"/>
                </a:solidFill>
                <a:latin typeface="Calibri"/>
                <a:ea typeface="Calibri"/>
                <a:cs typeface="Calibri"/>
                <a:sym typeface="Calibri"/>
              </a:defRPr>
            </a:pPr>
          </a:p>
          <a:p>
            <a:pPr>
              <a:defRPr>
                <a:solidFill>
                  <a:srgbClr val="221E1F"/>
                </a:solidFill>
                <a:latin typeface="Calibri"/>
                <a:ea typeface="Calibri"/>
                <a:cs typeface="Calibri"/>
                <a:sym typeface="Calibri"/>
              </a:defRPr>
            </a:pPr>
            <a:r>
              <a:t>Current practices </a:t>
            </a:r>
          </a:p>
          <a:p>
            <a:pPr>
              <a:defRPr>
                <a:solidFill>
                  <a:srgbClr val="221E1F"/>
                </a:solidFill>
                <a:latin typeface="Calibri"/>
                <a:ea typeface="Calibri"/>
                <a:cs typeface="Calibri"/>
                <a:sym typeface="Calibri"/>
              </a:defRPr>
            </a:pPr>
            <a:r>
              <a:t>Goals for improvement </a:t>
            </a:r>
          </a:p>
          <a:p>
            <a:pPr>
              <a:defRPr>
                <a:solidFill>
                  <a:srgbClr val="221E1F"/>
                </a:solidFill>
                <a:latin typeface="Calibri"/>
                <a:ea typeface="Calibri"/>
                <a:cs typeface="Calibri"/>
                <a:sym typeface="Calibri"/>
              </a:defRPr>
            </a:pPr>
            <a:r>
              <a:t>Plans to achieve your goals </a:t>
            </a:r>
          </a:p>
          <a:p>
            <a:pPr>
              <a:defRPr>
                <a:solidFill>
                  <a:srgbClr val="221E1F"/>
                </a:solidFill>
                <a:latin typeface="Calibri"/>
                <a:ea typeface="Calibri"/>
                <a:cs typeface="Calibri"/>
                <a:sym typeface="Calibri"/>
              </a:defRPr>
            </a:pPr>
            <a:r>
              <a:t>Plans to evaluate your changes </a:t>
            </a:r>
          </a:p>
        </p:txBody>
      </p:sp>
      <p:pic>
        <p:nvPicPr>
          <p:cNvPr id="188" name="Content Placeholder 5" descr="Content Placeholder 5"/>
          <p:cNvPicPr>
            <a:picLocks noChangeAspect="1"/>
          </p:cNvPicPr>
          <p:nvPr/>
        </p:nvPicPr>
        <p:blipFill>
          <a:blip r:embed="rId2">
            <a:extLst/>
          </a:blip>
          <a:stretch>
            <a:fillRect/>
          </a:stretch>
        </p:blipFill>
        <p:spPr>
          <a:xfrm>
            <a:off x="5614987" y="2196306"/>
            <a:ext cx="3133726" cy="3810001"/>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0" name="Title 1"/>
          <p:cNvSpPr txBox="1"/>
          <p:nvPr>
            <p:ph type="title"/>
          </p:nvPr>
        </p:nvSpPr>
        <p:spPr>
          <a:xfrm>
            <a:off x="677333" y="609600"/>
            <a:ext cx="8596670" cy="1320800"/>
          </a:xfrm>
          <a:prstGeom prst="rect">
            <a:avLst/>
          </a:prstGeom>
        </p:spPr>
        <p:txBody>
          <a:bodyPr/>
          <a:lstStyle>
            <a:lvl1pPr>
              <a:defRPr>
                <a:solidFill>
                  <a:srgbClr val="000000"/>
                </a:solidFill>
              </a:defRPr>
            </a:lvl1pPr>
          </a:lstStyle>
          <a:p>
            <a:pPr/>
            <a:r>
              <a:t>Repair order analysis</a:t>
            </a:r>
          </a:p>
        </p:txBody>
      </p:sp>
      <p:sp>
        <p:nvSpPr>
          <p:cNvPr id="191" name="Content Placeholder 2"/>
          <p:cNvSpPr txBox="1"/>
          <p:nvPr>
            <p:ph type="body" sz="quarter" idx="1"/>
          </p:nvPr>
        </p:nvSpPr>
        <p:spPr>
          <a:xfrm>
            <a:off x="677334" y="2160589"/>
            <a:ext cx="4184035" cy="3880773"/>
          </a:xfrm>
          <a:prstGeom prst="rect">
            <a:avLst/>
          </a:prstGeom>
        </p:spPr>
        <p:txBody>
          <a:bodyPr/>
          <a:lstStyle/>
          <a:p>
            <a:pPr/>
            <a:r>
              <a:t>Details from discussions that you had with the service manager about your repair order analysis.</a:t>
            </a:r>
          </a:p>
        </p:txBody>
      </p:sp>
      <p:pic>
        <p:nvPicPr>
          <p:cNvPr id="192" name="Content Placeholder 5" descr="Content Placeholder 5"/>
          <p:cNvPicPr>
            <a:picLocks noChangeAspect="1"/>
          </p:cNvPicPr>
          <p:nvPr/>
        </p:nvPicPr>
        <p:blipFill>
          <a:blip r:embed="rId2">
            <a:extLst/>
          </a:blip>
          <a:stretch>
            <a:fillRect/>
          </a:stretch>
        </p:blipFill>
        <p:spPr>
          <a:xfrm>
            <a:off x="5089525" y="2402538"/>
            <a:ext cx="4184650" cy="3397538"/>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4" name="Title 1"/>
          <p:cNvSpPr txBox="1"/>
          <p:nvPr>
            <p:ph type="title"/>
          </p:nvPr>
        </p:nvSpPr>
        <p:spPr>
          <a:xfrm>
            <a:off x="677333" y="609600"/>
            <a:ext cx="8596670" cy="1320800"/>
          </a:xfrm>
          <a:prstGeom prst="rect">
            <a:avLst/>
          </a:prstGeom>
        </p:spPr>
        <p:txBody>
          <a:bodyPr/>
          <a:lstStyle/>
          <a:p>
            <a:pPr>
              <a:defRPr>
                <a:solidFill>
                  <a:srgbClr val="000000"/>
                </a:solidFill>
              </a:defRPr>
            </a:pPr>
            <a:r>
              <a:t>SWOT Analysis- Strengths</a:t>
            </a:r>
            <a:br/>
          </a:p>
        </p:txBody>
      </p:sp>
      <p:sp>
        <p:nvSpPr>
          <p:cNvPr id="195" name="Content Placeholder 2"/>
          <p:cNvSpPr txBox="1"/>
          <p:nvPr>
            <p:ph type="body" sz="half" idx="1"/>
          </p:nvPr>
        </p:nvSpPr>
        <p:spPr>
          <a:xfrm>
            <a:off x="677333" y="2160589"/>
            <a:ext cx="8596670" cy="3880773"/>
          </a:xfrm>
          <a:prstGeom prst="rect">
            <a:avLst/>
          </a:prstGeom>
        </p:spPr>
        <p:txBody>
          <a:bodyPr/>
          <a:lstStyle/>
          <a:p>
            <a:pPr marL="0" indent="0">
              <a:spcBef>
                <a:spcPts val="0"/>
              </a:spcBef>
              <a:buClrTx/>
              <a:buSzTx/>
              <a:buNone/>
              <a:defRPr sz="2700">
                <a:solidFill>
                  <a:srgbClr val="000000"/>
                </a:solidFill>
                <a:uFill>
                  <a:solidFill>
                    <a:srgbClr val="000000"/>
                  </a:solidFill>
                </a:uFill>
                <a:latin typeface="Calibri"/>
                <a:ea typeface="Calibri"/>
                <a:cs typeface="Calibri"/>
                <a:sym typeface="Calibri"/>
              </a:defRPr>
            </a:pPr>
            <a:r>
              <a:rPr b="1"/>
              <a:t>-Everyone works together and helps out.</a:t>
            </a:r>
            <a:br>
              <a:rPr b="1"/>
            </a:br>
            <a:r>
              <a:rPr b="1"/>
              <a:t>-We have a great team of advisors and techs.</a:t>
            </a:r>
            <a:br>
              <a:rPr b="1"/>
            </a:br>
            <a:r>
              <a:rPr b="1"/>
              <a:t>-We are well focused on promise times.</a:t>
            </a:r>
            <a:endParaRPr b="1"/>
          </a:p>
          <a:p>
            <a:pPr marL="0" indent="0">
              <a:spcBef>
                <a:spcPts val="0"/>
              </a:spcBef>
              <a:buClrTx/>
              <a:buSzTx/>
              <a:buNone/>
              <a:defRPr sz="2700">
                <a:solidFill>
                  <a:srgbClr val="000000"/>
                </a:solidFill>
                <a:uFill>
                  <a:solidFill>
                    <a:srgbClr val="000000"/>
                  </a:solidFill>
                </a:uFill>
                <a:latin typeface="Calibri"/>
                <a:ea typeface="Calibri"/>
                <a:cs typeface="Calibri"/>
                <a:sym typeface="Calibri"/>
              </a:defRPr>
            </a:pPr>
            <a:r>
              <a:rPr b="1"/>
              <a:t>-We go above and beyond to help customer satisfaction.</a:t>
            </a:r>
            <a:endParaRPr b="1"/>
          </a:p>
          <a:p>
            <a:pPr marL="0" indent="0">
              <a:spcBef>
                <a:spcPts val="0"/>
              </a:spcBef>
              <a:buClrTx/>
              <a:buSzTx/>
              <a:buNone/>
              <a:defRPr sz="2700">
                <a:solidFill>
                  <a:srgbClr val="000000"/>
                </a:solidFill>
                <a:uFill>
                  <a:solidFill>
                    <a:srgbClr val="000000"/>
                  </a:solidFill>
                </a:uFill>
                <a:latin typeface="Calibri"/>
                <a:ea typeface="Calibri"/>
                <a:cs typeface="Calibri"/>
                <a:sym typeface="Calibri"/>
              </a:defRPr>
            </a:pPr>
            <a:r>
              <a:rPr b="1"/>
              <a:t>-Being one of the biggest dealers in the area.</a:t>
            </a:r>
            <a:endParaRPr b="1"/>
          </a:p>
          <a:p>
            <a:pPr marL="0" indent="0">
              <a:spcBef>
                <a:spcPts val="0"/>
              </a:spcBef>
              <a:buClrTx/>
              <a:buSzTx/>
              <a:buNone/>
              <a:defRPr sz="2700">
                <a:solidFill>
                  <a:srgbClr val="000000"/>
                </a:solidFill>
                <a:uFill>
                  <a:solidFill>
                    <a:srgbClr val="000000"/>
                  </a:solidFill>
                </a:uFill>
                <a:latin typeface="Calibri"/>
                <a:ea typeface="Calibri"/>
                <a:cs typeface="Calibri"/>
                <a:sym typeface="Calibri"/>
              </a:defRPr>
            </a:pPr>
            <a:r>
              <a:rPr b="1"/>
              <a:t>-Department all gets along even on bad days. </a:t>
            </a:r>
            <a:endParaRPr b="1"/>
          </a:p>
          <a:p>
            <a:pPr marL="0" indent="0">
              <a:spcBef>
                <a:spcPts val="0"/>
              </a:spcBef>
              <a:buClrTx/>
              <a:buSzTx/>
              <a:buNone/>
              <a:defRPr sz="2700">
                <a:solidFill>
                  <a:srgbClr val="000000"/>
                </a:solidFill>
                <a:uFill>
                  <a:solidFill>
                    <a:srgbClr val="000000"/>
                  </a:solidFill>
                </a:uFill>
                <a:latin typeface="Calibri"/>
                <a:ea typeface="Calibri"/>
                <a:cs typeface="Calibri"/>
                <a:sym typeface="Calibri"/>
              </a:defRPr>
            </a:pPr>
            <a:r>
              <a:rPr b="1"/>
              <a:t>-Abundance of master techs, currently 12. </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7" name="Title 1"/>
          <p:cNvSpPr txBox="1"/>
          <p:nvPr>
            <p:ph type="title"/>
          </p:nvPr>
        </p:nvSpPr>
        <p:spPr>
          <a:xfrm>
            <a:off x="677333" y="609600"/>
            <a:ext cx="8596670" cy="1320800"/>
          </a:xfrm>
          <a:prstGeom prst="rect">
            <a:avLst/>
          </a:prstGeom>
        </p:spPr>
        <p:txBody>
          <a:bodyPr/>
          <a:lstStyle>
            <a:lvl1pPr>
              <a:defRPr>
                <a:solidFill>
                  <a:srgbClr val="000000"/>
                </a:solidFill>
              </a:defRPr>
            </a:lvl1pPr>
          </a:lstStyle>
          <a:p>
            <a:pPr/>
            <a:r>
              <a:t>SWOT Analysis- Weaknesses</a:t>
            </a:r>
          </a:p>
        </p:txBody>
      </p:sp>
      <p:sp>
        <p:nvSpPr>
          <p:cNvPr id="198" name="Content Placeholder 2"/>
          <p:cNvSpPr txBox="1"/>
          <p:nvPr>
            <p:ph type="body" sz="half" idx="1"/>
          </p:nvPr>
        </p:nvSpPr>
        <p:spPr>
          <a:xfrm>
            <a:off x="677333" y="2160589"/>
            <a:ext cx="8596670" cy="3880773"/>
          </a:xfrm>
          <a:prstGeom prst="rect">
            <a:avLst/>
          </a:prstGeom>
        </p:spPr>
        <p:txBody>
          <a:bodyPr/>
          <a:lstStyle/>
          <a:p>
            <a:pPr marL="0" indent="0">
              <a:spcBef>
                <a:spcPts val="0"/>
              </a:spcBef>
              <a:buClrTx/>
              <a:buSzTx/>
              <a:buNone/>
              <a:defRPr sz="2700">
                <a:solidFill>
                  <a:srgbClr val="000000"/>
                </a:solidFill>
                <a:uFill>
                  <a:solidFill>
                    <a:srgbClr val="000000"/>
                  </a:solidFill>
                </a:uFill>
                <a:latin typeface="Calibri"/>
                <a:ea typeface="Calibri"/>
                <a:cs typeface="Calibri"/>
                <a:sym typeface="Calibri"/>
              </a:defRPr>
            </a:pPr>
            <a:r>
              <a:rPr b="1"/>
              <a:t>-Communication.</a:t>
            </a:r>
            <a:endParaRPr b="1"/>
          </a:p>
          <a:p>
            <a:pPr marL="0" indent="0">
              <a:spcBef>
                <a:spcPts val="0"/>
              </a:spcBef>
              <a:buClrTx/>
              <a:buSzTx/>
              <a:buNone/>
              <a:defRPr sz="2700">
                <a:solidFill>
                  <a:srgbClr val="000000"/>
                </a:solidFill>
                <a:uFill>
                  <a:solidFill>
                    <a:srgbClr val="000000"/>
                  </a:solidFill>
                </a:uFill>
                <a:latin typeface="Calibri"/>
                <a:ea typeface="Calibri"/>
                <a:cs typeface="Calibri"/>
                <a:sym typeface="Calibri"/>
              </a:defRPr>
            </a:pPr>
            <a:r>
              <a:rPr b="1"/>
              <a:t>-Young management staff and writers. (This is also a opportunity. Customers have mentioned we are all young.)</a:t>
            </a:r>
            <a:br>
              <a:rPr b="1"/>
            </a:br>
            <a:r>
              <a:rPr b="1"/>
              <a:t>-Having 8 Toyota dealer competitors all within 45 minute drive making for big competition.  </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Facet">
  <a:themeElements>
    <a:clrScheme name="Facet">
      <a:dk1>
        <a:srgbClr val="000000"/>
      </a:dk1>
      <a:lt1>
        <a:srgbClr val="FFFFFF"/>
      </a:lt1>
      <a:dk2>
        <a:srgbClr val="A7A7A7"/>
      </a:dk2>
      <a:lt2>
        <a:srgbClr val="535353"/>
      </a:lt2>
      <a:accent1>
        <a:srgbClr val="7C7C7C"/>
      </a:accent1>
      <a:accent2>
        <a:srgbClr val="B2B2B2"/>
      </a:accent2>
      <a:accent3>
        <a:srgbClr val="969696"/>
      </a:accent3>
      <a:accent4>
        <a:srgbClr val="808080"/>
      </a:accent4>
      <a:accent5>
        <a:srgbClr val="5F5F5F"/>
      </a:accent5>
      <a:accent6>
        <a:srgbClr val="4D4D4D"/>
      </a:accent6>
      <a:hlink>
        <a:srgbClr val="0000FF"/>
      </a:hlink>
      <a:folHlink>
        <a:srgbClr val="FF00FF"/>
      </a:folHlink>
    </a:clrScheme>
    <a:fontScheme name="Facet">
      <a:majorFont>
        <a:latin typeface="Trebuchet MS"/>
        <a:ea typeface="Trebuchet MS"/>
        <a:cs typeface="Trebuchet MS"/>
      </a:majorFont>
      <a:minorFont>
        <a:latin typeface="Helvetica"/>
        <a:ea typeface="Helvetica"/>
        <a:cs typeface="Helvetica"/>
      </a:minorFont>
    </a:fontScheme>
    <a:fmtScheme name="Face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35000"/>
              </a:srgbClr>
            </a:outerShdw>
          </a:effectLst>
        </a:effectStyle>
        <a:effectStyle>
          <a:effectLst>
            <a:outerShdw sx="100000" sy="100000" kx="0" ky="0" algn="b" rotWithShape="0" blurRad="38100" dist="25400" dir="5400000">
              <a:srgbClr val="000000">
                <a:alpha val="35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Off val="51466"/>
          </a:schemeClr>
        </a:solidFill>
        <a:ln w="19050" cap="rnd">
          <a:solidFill>
            <a:srgbClr val="DDDDDD"/>
          </a:solidFill>
          <a:prstDash val="solid"/>
          <a:round/>
        </a:ln>
        <a:effectLst>
          <a:outerShdw sx="100000" sy="100000" kx="0" ky="0" algn="b" rotWithShape="0" blurRad="38100" dist="254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9050" cap="rnd">
          <a:solidFill>
            <a:srgbClr val="DDDDDD"/>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Facet">
  <a:themeElements>
    <a:clrScheme name="Facet">
      <a:dk1>
        <a:srgbClr val="000000"/>
      </a:dk1>
      <a:lt1>
        <a:srgbClr val="FFFFFF"/>
      </a:lt1>
      <a:dk2>
        <a:srgbClr val="A7A7A7"/>
      </a:dk2>
      <a:lt2>
        <a:srgbClr val="535353"/>
      </a:lt2>
      <a:accent1>
        <a:srgbClr val="7C7C7C"/>
      </a:accent1>
      <a:accent2>
        <a:srgbClr val="B2B2B2"/>
      </a:accent2>
      <a:accent3>
        <a:srgbClr val="969696"/>
      </a:accent3>
      <a:accent4>
        <a:srgbClr val="808080"/>
      </a:accent4>
      <a:accent5>
        <a:srgbClr val="5F5F5F"/>
      </a:accent5>
      <a:accent6>
        <a:srgbClr val="4D4D4D"/>
      </a:accent6>
      <a:hlink>
        <a:srgbClr val="0000FF"/>
      </a:hlink>
      <a:folHlink>
        <a:srgbClr val="FF00FF"/>
      </a:folHlink>
    </a:clrScheme>
    <a:fontScheme name="Facet">
      <a:majorFont>
        <a:latin typeface="Trebuchet MS"/>
        <a:ea typeface="Trebuchet MS"/>
        <a:cs typeface="Trebuchet MS"/>
      </a:majorFont>
      <a:minorFont>
        <a:latin typeface="Helvetica"/>
        <a:ea typeface="Helvetica"/>
        <a:cs typeface="Helvetica"/>
      </a:minorFont>
    </a:fontScheme>
    <a:fmtScheme name="Face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35000"/>
              </a:srgbClr>
            </a:outerShdw>
          </a:effectLst>
        </a:effectStyle>
        <a:effectStyle>
          <a:effectLst>
            <a:outerShdw sx="100000" sy="100000" kx="0" ky="0" algn="b" rotWithShape="0" blurRad="38100" dist="25400" dir="5400000">
              <a:srgbClr val="000000">
                <a:alpha val="35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Off val="51466"/>
          </a:schemeClr>
        </a:solidFill>
        <a:ln w="19050" cap="rnd">
          <a:solidFill>
            <a:srgbClr val="DDDDDD"/>
          </a:solidFill>
          <a:prstDash val="solid"/>
          <a:round/>
        </a:ln>
        <a:effectLst>
          <a:outerShdw sx="100000" sy="100000" kx="0" ky="0" algn="b" rotWithShape="0" blurRad="38100" dist="254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9050" cap="rnd">
          <a:solidFill>
            <a:srgbClr val="DDDDDD"/>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