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sldIdLst>
    <p:sldId id="256" r:id="rId2"/>
    <p:sldId id="263" r:id="rId3"/>
    <p:sldId id="275" r:id="rId4"/>
    <p:sldId id="274" r:id="rId5"/>
    <p:sldId id="258" r:id="rId6"/>
    <p:sldId id="271" r:id="rId7"/>
    <p:sldId id="272" r:id="rId8"/>
    <p:sldId id="259" r:id="rId9"/>
    <p:sldId id="27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BBE0F0-EA30-4B75-BEBB-DD57D4EC5001}" v="2" dt="2024-10-31T22:04:10.0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ph Hajjar" userId="1c9b1a3e-95bb-4d8c-821d-9ccdcc15eb25" providerId="ADAL" clId="{28BBE0F0-EA30-4B75-BEBB-DD57D4EC5001}"/>
    <pc:docChg chg="undo custSel addSld delSld modSld sldOrd">
      <pc:chgData name="Joseph Hajjar" userId="1c9b1a3e-95bb-4d8c-821d-9ccdcc15eb25" providerId="ADAL" clId="{28BBE0F0-EA30-4B75-BEBB-DD57D4EC5001}" dt="2024-10-31T22:20:43.501" v="936" actId="2696"/>
      <pc:docMkLst>
        <pc:docMk/>
      </pc:docMkLst>
      <pc:sldChg chg="del">
        <pc:chgData name="Joseph Hajjar" userId="1c9b1a3e-95bb-4d8c-821d-9ccdcc15eb25" providerId="ADAL" clId="{28BBE0F0-EA30-4B75-BEBB-DD57D4EC5001}" dt="2024-10-31T22:05:31.687" v="217" actId="2696"/>
        <pc:sldMkLst>
          <pc:docMk/>
          <pc:sldMk cId="3839221384" sldId="257"/>
        </pc:sldMkLst>
      </pc:sldChg>
      <pc:sldChg chg="modSp mod">
        <pc:chgData name="Joseph Hajjar" userId="1c9b1a3e-95bb-4d8c-821d-9ccdcc15eb25" providerId="ADAL" clId="{28BBE0F0-EA30-4B75-BEBB-DD57D4EC5001}" dt="2024-10-31T22:13:47.901" v="914" actId="27636"/>
        <pc:sldMkLst>
          <pc:docMk/>
          <pc:sldMk cId="4167117408" sldId="258"/>
        </pc:sldMkLst>
        <pc:spChg chg="mod">
          <ac:chgData name="Joseph Hajjar" userId="1c9b1a3e-95bb-4d8c-821d-9ccdcc15eb25" providerId="ADAL" clId="{28BBE0F0-EA30-4B75-BEBB-DD57D4EC5001}" dt="2024-10-31T22:13:47.901" v="914" actId="27636"/>
          <ac:spMkLst>
            <pc:docMk/>
            <pc:sldMk cId="4167117408" sldId="258"/>
            <ac:spMk id="3" creationId="{DC1AC215-6A1E-4C59-EFD0-D293BFB95537}"/>
          </ac:spMkLst>
        </pc:spChg>
      </pc:sldChg>
      <pc:sldChg chg="modSp mod ord">
        <pc:chgData name="Joseph Hajjar" userId="1c9b1a3e-95bb-4d8c-821d-9ccdcc15eb25" providerId="ADAL" clId="{28BBE0F0-EA30-4B75-BEBB-DD57D4EC5001}" dt="2024-10-31T22:14:44.571" v="922"/>
        <pc:sldMkLst>
          <pc:docMk/>
          <pc:sldMk cId="2924363353" sldId="259"/>
        </pc:sldMkLst>
        <pc:spChg chg="mod">
          <ac:chgData name="Joseph Hajjar" userId="1c9b1a3e-95bb-4d8c-821d-9ccdcc15eb25" providerId="ADAL" clId="{28BBE0F0-EA30-4B75-BEBB-DD57D4EC5001}" dt="2024-10-31T22:12:45.552" v="905" actId="2711"/>
          <ac:spMkLst>
            <pc:docMk/>
            <pc:sldMk cId="2924363353" sldId="259"/>
            <ac:spMk id="3" creationId="{0CC31931-4847-F763-D4D1-1433E7E0CE49}"/>
          </ac:spMkLst>
        </pc:spChg>
      </pc:sldChg>
      <pc:sldChg chg="del">
        <pc:chgData name="Joseph Hajjar" userId="1c9b1a3e-95bb-4d8c-821d-9ccdcc15eb25" providerId="ADAL" clId="{28BBE0F0-EA30-4B75-BEBB-DD57D4EC5001}" dt="2024-10-31T22:05:34.508" v="218" actId="2696"/>
        <pc:sldMkLst>
          <pc:docMk/>
          <pc:sldMk cId="2417698126" sldId="262"/>
        </pc:sldMkLst>
      </pc:sldChg>
      <pc:sldChg chg="modSp mod ord">
        <pc:chgData name="Joseph Hajjar" userId="1c9b1a3e-95bb-4d8c-821d-9ccdcc15eb25" providerId="ADAL" clId="{28BBE0F0-EA30-4B75-BEBB-DD57D4EC5001}" dt="2024-10-31T22:09:47.507" v="662"/>
        <pc:sldMkLst>
          <pc:docMk/>
          <pc:sldMk cId="3912869560" sldId="263"/>
        </pc:sldMkLst>
        <pc:spChg chg="mod">
          <ac:chgData name="Joseph Hajjar" userId="1c9b1a3e-95bb-4d8c-821d-9ccdcc15eb25" providerId="ADAL" clId="{28BBE0F0-EA30-4B75-BEBB-DD57D4EC5001}" dt="2024-10-31T22:06:50.677" v="258" actId="113"/>
          <ac:spMkLst>
            <pc:docMk/>
            <pc:sldMk cId="3912869560" sldId="263"/>
            <ac:spMk id="2" creationId="{103DC290-7A27-95C0-53A2-21B3816BBA33}"/>
          </ac:spMkLst>
        </pc:spChg>
        <pc:spChg chg="mod">
          <ac:chgData name="Joseph Hajjar" userId="1c9b1a3e-95bb-4d8c-821d-9ccdcc15eb25" providerId="ADAL" clId="{28BBE0F0-EA30-4B75-BEBB-DD57D4EC5001}" dt="2024-10-31T22:09:39.235" v="660" actId="20577"/>
          <ac:spMkLst>
            <pc:docMk/>
            <pc:sldMk cId="3912869560" sldId="263"/>
            <ac:spMk id="3" creationId="{203A9D90-6288-FF85-A14B-EAAC61E0E9A8}"/>
          </ac:spMkLst>
        </pc:spChg>
      </pc:sldChg>
      <pc:sldChg chg="del">
        <pc:chgData name="Joseph Hajjar" userId="1c9b1a3e-95bb-4d8c-821d-9ccdcc15eb25" providerId="ADAL" clId="{28BBE0F0-EA30-4B75-BEBB-DD57D4EC5001}" dt="2024-10-31T22:05:42.893" v="221" actId="2696"/>
        <pc:sldMkLst>
          <pc:docMk/>
          <pc:sldMk cId="627664966" sldId="264"/>
        </pc:sldMkLst>
      </pc:sldChg>
      <pc:sldChg chg="del">
        <pc:chgData name="Joseph Hajjar" userId="1c9b1a3e-95bb-4d8c-821d-9ccdcc15eb25" providerId="ADAL" clId="{28BBE0F0-EA30-4B75-BEBB-DD57D4EC5001}" dt="2024-10-31T22:05:37.433" v="219" actId="2696"/>
        <pc:sldMkLst>
          <pc:docMk/>
          <pc:sldMk cId="3985272254" sldId="265"/>
        </pc:sldMkLst>
      </pc:sldChg>
      <pc:sldChg chg="del">
        <pc:chgData name="Joseph Hajjar" userId="1c9b1a3e-95bb-4d8c-821d-9ccdcc15eb25" providerId="ADAL" clId="{28BBE0F0-EA30-4B75-BEBB-DD57D4EC5001}" dt="2024-10-31T22:05:45.733" v="222" actId="2696"/>
        <pc:sldMkLst>
          <pc:docMk/>
          <pc:sldMk cId="4226099158" sldId="266"/>
        </pc:sldMkLst>
      </pc:sldChg>
      <pc:sldChg chg="del">
        <pc:chgData name="Joseph Hajjar" userId="1c9b1a3e-95bb-4d8c-821d-9ccdcc15eb25" providerId="ADAL" clId="{28BBE0F0-EA30-4B75-BEBB-DD57D4EC5001}" dt="2024-10-31T22:05:39.862" v="220" actId="2696"/>
        <pc:sldMkLst>
          <pc:docMk/>
          <pc:sldMk cId="850427537" sldId="267"/>
        </pc:sldMkLst>
      </pc:sldChg>
      <pc:sldChg chg="del">
        <pc:chgData name="Joseph Hajjar" userId="1c9b1a3e-95bb-4d8c-821d-9ccdcc15eb25" providerId="ADAL" clId="{28BBE0F0-EA30-4B75-BEBB-DD57D4EC5001}" dt="2024-10-31T22:05:49.260" v="223" actId="2696"/>
        <pc:sldMkLst>
          <pc:docMk/>
          <pc:sldMk cId="3364109993" sldId="268"/>
        </pc:sldMkLst>
      </pc:sldChg>
      <pc:sldChg chg="modSp del mod">
        <pc:chgData name="Joseph Hajjar" userId="1c9b1a3e-95bb-4d8c-821d-9ccdcc15eb25" providerId="ADAL" clId="{28BBE0F0-EA30-4B75-BEBB-DD57D4EC5001}" dt="2024-10-31T22:05:16.664" v="214" actId="2696"/>
        <pc:sldMkLst>
          <pc:docMk/>
          <pc:sldMk cId="3799370086" sldId="269"/>
        </pc:sldMkLst>
        <pc:spChg chg="mod">
          <ac:chgData name="Joseph Hajjar" userId="1c9b1a3e-95bb-4d8c-821d-9ccdcc15eb25" providerId="ADAL" clId="{28BBE0F0-EA30-4B75-BEBB-DD57D4EC5001}" dt="2024-10-31T20:36:56.550" v="59" actId="20577"/>
          <ac:spMkLst>
            <pc:docMk/>
            <pc:sldMk cId="3799370086" sldId="269"/>
            <ac:spMk id="2" creationId="{103DC290-7A27-95C0-53A2-21B3816BBA33}"/>
          </ac:spMkLst>
        </pc:spChg>
        <pc:spChg chg="mod">
          <ac:chgData name="Joseph Hajjar" userId="1c9b1a3e-95bb-4d8c-821d-9ccdcc15eb25" providerId="ADAL" clId="{28BBE0F0-EA30-4B75-BEBB-DD57D4EC5001}" dt="2024-10-31T20:12:49.461" v="48" actId="20577"/>
          <ac:spMkLst>
            <pc:docMk/>
            <pc:sldMk cId="3799370086" sldId="269"/>
            <ac:spMk id="3" creationId="{203A9D90-6288-FF85-A14B-EAAC61E0E9A8}"/>
          </ac:spMkLst>
        </pc:spChg>
      </pc:sldChg>
      <pc:sldChg chg="del ord">
        <pc:chgData name="Joseph Hajjar" userId="1c9b1a3e-95bb-4d8c-821d-9ccdcc15eb25" providerId="ADAL" clId="{28BBE0F0-EA30-4B75-BEBB-DD57D4EC5001}" dt="2024-10-31T22:05:53.916" v="224" actId="2696"/>
        <pc:sldMkLst>
          <pc:docMk/>
          <pc:sldMk cId="3887641486" sldId="270"/>
        </pc:sldMkLst>
      </pc:sldChg>
      <pc:sldChg chg="addSp delSp modSp mod ord">
        <pc:chgData name="Joseph Hajjar" userId="1c9b1a3e-95bb-4d8c-821d-9ccdcc15eb25" providerId="ADAL" clId="{28BBE0F0-EA30-4B75-BEBB-DD57D4EC5001}" dt="2024-10-31T22:14:38.397" v="920"/>
        <pc:sldMkLst>
          <pc:docMk/>
          <pc:sldMk cId="1306592365" sldId="271"/>
        </pc:sldMkLst>
        <pc:spChg chg="mod">
          <ac:chgData name="Joseph Hajjar" userId="1c9b1a3e-95bb-4d8c-821d-9ccdcc15eb25" providerId="ADAL" clId="{28BBE0F0-EA30-4B75-BEBB-DD57D4EC5001}" dt="2024-10-31T22:01:00.733" v="101" actId="403"/>
          <ac:spMkLst>
            <pc:docMk/>
            <pc:sldMk cId="1306592365" sldId="271"/>
            <ac:spMk id="2" creationId="{CCC0419E-50F3-1F2F-1B8E-FED52940944C}"/>
          </ac:spMkLst>
        </pc:spChg>
        <pc:spChg chg="mod">
          <ac:chgData name="Joseph Hajjar" userId="1c9b1a3e-95bb-4d8c-821d-9ccdcc15eb25" providerId="ADAL" clId="{28BBE0F0-EA30-4B75-BEBB-DD57D4EC5001}" dt="2024-10-31T22:10:42.076" v="739" actId="27636"/>
          <ac:spMkLst>
            <pc:docMk/>
            <pc:sldMk cId="1306592365" sldId="271"/>
            <ac:spMk id="3" creationId="{0CC31931-4847-F763-D4D1-1433E7E0CE49}"/>
          </ac:spMkLst>
        </pc:spChg>
        <pc:spChg chg="add mod">
          <ac:chgData name="Joseph Hajjar" userId="1c9b1a3e-95bb-4d8c-821d-9ccdcc15eb25" providerId="ADAL" clId="{28BBE0F0-EA30-4B75-BEBB-DD57D4EC5001}" dt="2024-10-31T22:11:32.182" v="894" actId="5793"/>
          <ac:spMkLst>
            <pc:docMk/>
            <pc:sldMk cId="1306592365" sldId="271"/>
            <ac:spMk id="5" creationId="{561CB181-C3EC-2DFB-B0C2-70741FCB2785}"/>
          </ac:spMkLst>
        </pc:spChg>
        <pc:picChg chg="del">
          <ac:chgData name="Joseph Hajjar" userId="1c9b1a3e-95bb-4d8c-821d-9ccdcc15eb25" providerId="ADAL" clId="{28BBE0F0-EA30-4B75-BEBB-DD57D4EC5001}" dt="2024-10-31T22:00:00.462" v="69" actId="478"/>
          <ac:picMkLst>
            <pc:docMk/>
            <pc:sldMk cId="1306592365" sldId="271"/>
            <ac:picMk id="8" creationId="{0F9B5C03-1142-9E2E-AA90-516BC2F77CB1}"/>
          </ac:picMkLst>
        </pc:picChg>
      </pc:sldChg>
      <pc:sldChg chg="addSp delSp modSp mod ord modClrScheme chgLayout">
        <pc:chgData name="Joseph Hajjar" userId="1c9b1a3e-95bb-4d8c-821d-9ccdcc15eb25" providerId="ADAL" clId="{28BBE0F0-EA30-4B75-BEBB-DD57D4EC5001}" dt="2024-10-31T22:14:28.999" v="918"/>
        <pc:sldMkLst>
          <pc:docMk/>
          <pc:sldMk cId="1901477980" sldId="272"/>
        </pc:sldMkLst>
        <pc:spChg chg="mod ord">
          <ac:chgData name="Joseph Hajjar" userId="1c9b1a3e-95bb-4d8c-821d-9ccdcc15eb25" providerId="ADAL" clId="{28BBE0F0-EA30-4B75-BEBB-DD57D4EC5001}" dt="2024-10-31T22:14:16.547" v="916" actId="27636"/>
          <ac:spMkLst>
            <pc:docMk/>
            <pc:sldMk cId="1901477980" sldId="272"/>
            <ac:spMk id="2" creationId="{CCC0419E-50F3-1F2F-1B8E-FED52940944C}"/>
          </ac:spMkLst>
        </pc:spChg>
        <pc:spChg chg="mod ord">
          <ac:chgData name="Joseph Hajjar" userId="1c9b1a3e-95bb-4d8c-821d-9ccdcc15eb25" providerId="ADAL" clId="{28BBE0F0-EA30-4B75-BEBB-DD57D4EC5001}" dt="2024-10-31T22:13:18.581" v="908" actId="403"/>
          <ac:spMkLst>
            <pc:docMk/>
            <pc:sldMk cId="1901477980" sldId="272"/>
            <ac:spMk id="3" creationId="{0CC31931-4847-F763-D4D1-1433E7E0CE49}"/>
          </ac:spMkLst>
        </pc:spChg>
        <pc:spChg chg="add del mod">
          <ac:chgData name="Joseph Hajjar" userId="1c9b1a3e-95bb-4d8c-821d-9ccdcc15eb25" providerId="ADAL" clId="{28BBE0F0-EA30-4B75-BEBB-DD57D4EC5001}" dt="2024-10-31T22:11:55.562" v="896" actId="700"/>
          <ac:spMkLst>
            <pc:docMk/>
            <pc:sldMk cId="1901477980" sldId="272"/>
            <ac:spMk id="5" creationId="{0F26322E-8B4E-873D-2DED-77D44AC751B3}"/>
          </ac:spMkLst>
        </pc:spChg>
        <pc:picChg chg="del">
          <ac:chgData name="Joseph Hajjar" userId="1c9b1a3e-95bb-4d8c-821d-9ccdcc15eb25" providerId="ADAL" clId="{28BBE0F0-EA30-4B75-BEBB-DD57D4EC5001}" dt="2024-10-31T22:03:58.339" v="197" actId="478"/>
          <ac:picMkLst>
            <pc:docMk/>
            <pc:sldMk cId="1901477980" sldId="272"/>
            <ac:picMk id="8" creationId="{EDAB5A85-3DD0-86CF-AFE2-3EBDD852E2A1}"/>
          </ac:picMkLst>
        </pc:picChg>
      </pc:sldChg>
      <pc:sldChg chg="addSp delSp modSp del mod ord">
        <pc:chgData name="Joseph Hajjar" userId="1c9b1a3e-95bb-4d8c-821d-9ccdcc15eb25" providerId="ADAL" clId="{28BBE0F0-EA30-4B75-BEBB-DD57D4EC5001}" dt="2024-10-31T22:11:38.144" v="895" actId="2696"/>
        <pc:sldMkLst>
          <pc:docMk/>
          <pc:sldMk cId="3333452679" sldId="273"/>
        </pc:sldMkLst>
        <pc:spChg chg="mod">
          <ac:chgData name="Joseph Hajjar" userId="1c9b1a3e-95bb-4d8c-821d-9ccdcc15eb25" providerId="ADAL" clId="{28BBE0F0-EA30-4B75-BEBB-DD57D4EC5001}" dt="2024-10-31T22:10:28.193" v="674" actId="27636"/>
          <ac:spMkLst>
            <pc:docMk/>
            <pc:sldMk cId="3333452679" sldId="273"/>
            <ac:spMk id="3" creationId="{0CC31931-4847-F763-D4D1-1433E7E0CE49}"/>
          </ac:spMkLst>
        </pc:spChg>
        <pc:spChg chg="add mod">
          <ac:chgData name="Joseph Hajjar" userId="1c9b1a3e-95bb-4d8c-821d-9ccdcc15eb25" providerId="ADAL" clId="{28BBE0F0-EA30-4B75-BEBB-DD57D4EC5001}" dt="2024-10-31T22:05:25.848" v="216" actId="478"/>
          <ac:spMkLst>
            <pc:docMk/>
            <pc:sldMk cId="3333452679" sldId="273"/>
            <ac:spMk id="5" creationId="{35DF50FC-E532-281B-9E1B-7FEC02F59EE9}"/>
          </ac:spMkLst>
        </pc:spChg>
        <pc:picChg chg="del">
          <ac:chgData name="Joseph Hajjar" userId="1c9b1a3e-95bb-4d8c-821d-9ccdcc15eb25" providerId="ADAL" clId="{28BBE0F0-EA30-4B75-BEBB-DD57D4EC5001}" dt="2024-10-31T22:05:25.848" v="216" actId="478"/>
          <ac:picMkLst>
            <pc:docMk/>
            <pc:sldMk cId="3333452679" sldId="273"/>
            <ac:picMk id="8" creationId="{77AB041D-BFBD-66EA-AFD2-AADD7AB8E17C}"/>
          </ac:picMkLst>
        </pc:picChg>
      </pc:sldChg>
      <pc:sldChg chg="modSp mod ord">
        <pc:chgData name="Joseph Hajjar" userId="1c9b1a3e-95bb-4d8c-821d-9ccdcc15eb25" providerId="ADAL" clId="{28BBE0F0-EA30-4B75-BEBB-DD57D4EC5001}" dt="2024-10-31T22:15:30.604" v="924" actId="27636"/>
        <pc:sldMkLst>
          <pc:docMk/>
          <pc:sldMk cId="390165055" sldId="274"/>
        </pc:sldMkLst>
        <pc:spChg chg="mod">
          <ac:chgData name="Joseph Hajjar" userId="1c9b1a3e-95bb-4d8c-821d-9ccdcc15eb25" providerId="ADAL" clId="{28BBE0F0-EA30-4B75-BEBB-DD57D4EC5001}" dt="2024-10-31T22:15:30.604" v="924" actId="27636"/>
          <ac:spMkLst>
            <pc:docMk/>
            <pc:sldMk cId="390165055" sldId="274"/>
            <ac:spMk id="2" creationId="{9742DA14-85D0-D873-3C00-AA372D25E826}"/>
          </ac:spMkLst>
        </pc:spChg>
      </pc:sldChg>
      <pc:sldChg chg="modSp mod ord">
        <pc:chgData name="Joseph Hajjar" userId="1c9b1a3e-95bb-4d8c-821d-9ccdcc15eb25" providerId="ADAL" clId="{28BBE0F0-EA30-4B75-BEBB-DD57D4EC5001}" dt="2024-10-31T22:15:40.699" v="930" actId="20577"/>
        <pc:sldMkLst>
          <pc:docMk/>
          <pc:sldMk cId="3182924456" sldId="275"/>
        </pc:sldMkLst>
        <pc:spChg chg="mod">
          <ac:chgData name="Joseph Hajjar" userId="1c9b1a3e-95bb-4d8c-821d-9ccdcc15eb25" providerId="ADAL" clId="{28BBE0F0-EA30-4B75-BEBB-DD57D4EC5001}" dt="2024-10-31T22:15:40.699" v="930" actId="20577"/>
          <ac:spMkLst>
            <pc:docMk/>
            <pc:sldMk cId="3182924456" sldId="275"/>
            <ac:spMk id="2" creationId="{75C28591-1F64-7DD3-4508-D6FE7A284116}"/>
          </ac:spMkLst>
        </pc:spChg>
      </pc:sldChg>
      <pc:sldChg chg="del">
        <pc:chgData name="Joseph Hajjar" userId="1c9b1a3e-95bb-4d8c-821d-9ccdcc15eb25" providerId="ADAL" clId="{28BBE0F0-EA30-4B75-BEBB-DD57D4EC5001}" dt="2024-10-31T22:05:19.083" v="215" actId="2696"/>
        <pc:sldMkLst>
          <pc:docMk/>
          <pc:sldMk cId="1303623086" sldId="276"/>
        </pc:sldMkLst>
      </pc:sldChg>
      <pc:sldChg chg="delSp new del mod ord modClrScheme chgLayout">
        <pc:chgData name="Joseph Hajjar" userId="1c9b1a3e-95bb-4d8c-821d-9ccdcc15eb25" providerId="ADAL" clId="{28BBE0F0-EA30-4B75-BEBB-DD57D4EC5001}" dt="2024-10-31T22:20:43.501" v="936" actId="2696"/>
        <pc:sldMkLst>
          <pc:docMk/>
          <pc:sldMk cId="1320527112" sldId="276"/>
        </pc:sldMkLst>
        <pc:spChg chg="del">
          <ac:chgData name="Joseph Hajjar" userId="1c9b1a3e-95bb-4d8c-821d-9ccdcc15eb25" providerId="ADAL" clId="{28BBE0F0-EA30-4B75-BEBB-DD57D4EC5001}" dt="2024-10-31T22:18:01.586" v="934" actId="700"/>
          <ac:spMkLst>
            <pc:docMk/>
            <pc:sldMk cId="1320527112" sldId="276"/>
            <ac:spMk id="2" creationId="{E4070138-0120-E6A6-A86E-EB4FFB53D211}"/>
          </ac:spMkLst>
        </pc:spChg>
        <pc:spChg chg="del">
          <ac:chgData name="Joseph Hajjar" userId="1c9b1a3e-95bb-4d8c-821d-9ccdcc15eb25" providerId="ADAL" clId="{28BBE0F0-EA30-4B75-BEBB-DD57D4EC5001}" dt="2024-10-31T22:18:01.586" v="934" actId="700"/>
          <ac:spMkLst>
            <pc:docMk/>
            <pc:sldMk cId="1320527112" sldId="276"/>
            <ac:spMk id="3" creationId="{FB6A53B7-873C-722A-C4F7-DC79674ED2F9}"/>
          </ac:spMkLst>
        </pc:spChg>
        <pc:spChg chg="del">
          <ac:chgData name="Joseph Hajjar" userId="1c9b1a3e-95bb-4d8c-821d-9ccdcc15eb25" providerId="ADAL" clId="{28BBE0F0-EA30-4B75-BEBB-DD57D4EC5001}" dt="2024-10-31T22:18:01.586" v="934" actId="700"/>
          <ac:spMkLst>
            <pc:docMk/>
            <pc:sldMk cId="1320527112" sldId="276"/>
            <ac:spMk id="4" creationId="{8F2E93A6-603B-AB1E-3BFB-76F4A57553ED}"/>
          </ac:spMkLst>
        </pc:spChg>
      </pc:sldChg>
      <pc:sldChg chg="new">
        <pc:chgData name="Joseph Hajjar" userId="1c9b1a3e-95bb-4d8c-821d-9ccdcc15eb25" providerId="ADAL" clId="{28BBE0F0-EA30-4B75-BEBB-DD57D4EC5001}" dt="2024-10-31T22:18:36.378" v="935" actId="680"/>
        <pc:sldMkLst>
          <pc:docMk/>
          <pc:sldMk cId="2050427455" sldId="27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8936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0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1289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2420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1322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8158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617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10/31/2024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925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489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905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4522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10/31/2024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475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732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0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354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10/31/2024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066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9412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10/31/2024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487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5679" y="1357745"/>
            <a:ext cx="8680642" cy="298334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NADA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Financial Management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 Homework 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>
                <a:solidFill>
                  <a:schemeClr val="tx1"/>
                </a:solidFill>
              </a:rPr>
              <a:t>Fixed Operations Productivity </a:t>
            </a:r>
            <a:r>
              <a:rPr lang="en-US" dirty="0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have identified that our Fixed Op absorption is not in guide. I would like to increase productivity of the Fixed Op department to get to the 60% absorption rate at the dealership.</a:t>
            </a:r>
          </a:p>
          <a:p>
            <a:r>
              <a:rPr lang="en-US" dirty="0"/>
              <a:t>We are averaging $265K in gross now and we will be at $280K by December 2024, will be at $300K by March 2025 and $325K by September 2025.</a:t>
            </a:r>
          </a:p>
          <a:p>
            <a:r>
              <a:rPr lang="en-US" dirty="0"/>
              <a:t>As long as I see incremental increases, we are on track.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28591-1F64-7DD3-4508-D6FE7A284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2024 September YTD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E110FBB-A956-8287-A1F8-9F5CB9ADA9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1129" y="3536915"/>
            <a:ext cx="6629741" cy="1358970"/>
          </a:xfrm>
        </p:spPr>
      </p:pic>
    </p:spTree>
    <p:extLst>
      <p:ext uri="{BB962C8B-B14F-4D97-AF65-F5344CB8AC3E}">
        <p14:creationId xmlns:p14="http://schemas.microsoft.com/office/powerpoint/2010/main" val="3182924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2DA14-85D0-D873-3C00-AA372D25E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0"/>
            <a:ext cx="9601196" cy="2285999"/>
          </a:xfrm>
        </p:spPr>
        <p:txBody>
          <a:bodyPr>
            <a:normAutofit/>
          </a:bodyPr>
          <a:lstStyle/>
          <a:p>
            <a:pPr algn="ctr"/>
            <a:br>
              <a:rPr lang="en-US" dirty="0"/>
            </a:br>
            <a:r>
              <a:rPr lang="en-US" dirty="0">
                <a:solidFill>
                  <a:schemeClr val="tx1"/>
                </a:solidFill>
              </a:rPr>
              <a:t>Financial Management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2023 September YTD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B85AA5A-28E1-3A01-5A0D-F6B84E4A92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8770" y="3352800"/>
            <a:ext cx="5578483" cy="1428749"/>
          </a:xfrm>
        </p:spPr>
      </p:pic>
    </p:spTree>
    <p:extLst>
      <p:ext uri="{BB962C8B-B14F-4D97-AF65-F5344CB8AC3E}">
        <p14:creationId xmlns:p14="http://schemas.microsoft.com/office/powerpoint/2010/main" val="390165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After conducting a thorough analysis of 100 Repair Orders (ROs), we identified two key issues impacting our service operations.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Excessive Discounting, There were multiple instances where discounts were applied unnecessarily, which Is eroding our profitability. </a:t>
            </a: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Single-Line Repair Orders and Inadequate Multi-Point Inspections (MPIs). A large percentage of tickets contain only one service line, indicating that MPIs are either not being performed or are incomplete.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9CB98FA-6038-9A6B-9AC0-752404A4B1B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24697" y="2560638"/>
            <a:ext cx="4032105" cy="3309937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b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5300" b="1" dirty="0">
                <a:solidFill>
                  <a:srgbClr val="221E1F"/>
                </a:solidFill>
                <a:latin typeface="Calibri" panose="020F0502020204030204" pitchFamily="34" charset="0"/>
              </a:rPr>
              <a:t>Changes in Service Department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Currently we show to be at 51.6% technician proficiency.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are not selling all available hours, underutilization of technicians, leading to revenue loss.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Improve dispatching, reduce idle time, upsell additional services encourage customers to return for maintenance and repairs.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eviewing daily shop metrics and making adjustments where necessary will help bring expenses in line with revenue and maximize profitability. 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1CB181-C3EC-2DFB-B0C2-70741FCB27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097119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We will stock more preowned inventory to get our internal RO count up and get 60% GP margin.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Current hours of shop do not reflect with sales hours.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Evaluate hours of operation to mirror hours of sales- weekends.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Discussing with General Manager and Fixed Op director to hire more technicians.</a:t>
            </a: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868" y="982133"/>
            <a:ext cx="9592732" cy="2224661"/>
          </a:xfrm>
        </p:spPr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r>
              <a:rPr lang="en-US" sz="6000" b="1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20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Technician is given multiple tickets at a time. </a:t>
            </a:r>
            <a:endParaRPr lang="en-US" sz="1900" b="0" i="0" u="none" strike="noStrike" baseline="0" dirty="0">
              <a:solidFill>
                <a:srgbClr val="221E1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900" b="0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Minimize downtime, ensure that parts are pre-ordered and available when needed.</a:t>
            </a:r>
          </a:p>
          <a:p>
            <a:r>
              <a:rPr lang="en-US" sz="1900" b="0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Streamline access to parts, Implement a well-organized parts department with parts advisors delivering parts to the techs. </a:t>
            </a:r>
          </a:p>
          <a:p>
            <a:r>
              <a:rPr lang="en-US" sz="1900" b="0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Conduct monthly performance reviews with each tech to discuss their hours, areas for improvement, and goals for the following month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257" y="899005"/>
            <a:ext cx="9601196" cy="1982740"/>
          </a:xfrm>
        </p:spPr>
        <p:txBody>
          <a:bodyPr>
            <a:normAutofit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3183" y="2244436"/>
            <a:ext cx="8700735" cy="3602182"/>
          </a:xfrm>
        </p:spPr>
        <p:txBody>
          <a:bodyPr>
            <a:normAutofit fontScale="85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200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digital marketing we use Facebook, Instagram to run targeted campaigns aimed at people in the dealership’s local area. Highlight competitive service prices, promotions, or specials.</a:t>
            </a:r>
          </a:p>
          <a:p>
            <a:r>
              <a:rPr lang="en-US" sz="200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automated email 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00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SMS systems to remind customers of upcoming service needed, such as routine maintenance or inspections. Offering our customers a discount on services they were recommended or need.</a:t>
            </a:r>
          </a:p>
          <a:p>
            <a:r>
              <a:rPr lang="en-US" sz="200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Creating blogs or videos that offer valuable information, such as car maintenance tips, explaining services in detail, or answering common customer questions. </a:t>
            </a:r>
          </a:p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will have our marketing team in corporate to set us up with a you tube account to produce videos and tag it to our website for new and existing customers to view.</a:t>
            </a:r>
            <a:endParaRPr lang="en-US" sz="2000" i="0" u="none" strike="noStrike" baseline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Tracking the website on how many customers view our videos and promote with BDC calling them.</a:t>
            </a:r>
          </a:p>
          <a:p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04274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3331</TotalTime>
  <Words>533</Words>
  <Application>Microsoft Office PowerPoint</Application>
  <PresentationFormat>Widescreen</PresentationFormat>
  <Paragraphs>34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Garamond</vt:lpstr>
      <vt:lpstr>Organic</vt:lpstr>
      <vt:lpstr>NADA  Financial Management  Homework </vt:lpstr>
      <vt:lpstr>Fixed Operations Productivity  </vt:lpstr>
      <vt:lpstr>2024 September YTD </vt:lpstr>
      <vt:lpstr> Financial Management 2023 September YTD</vt:lpstr>
      <vt:lpstr>Repair order analysis</vt:lpstr>
      <vt:lpstr>   Changes in Service Department  </vt:lpstr>
      <vt:lpstr>  Productivity  </vt:lpstr>
      <vt:lpstr>   Marketing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Joseph Hajjar</cp:lastModifiedBy>
  <cp:revision>7</cp:revision>
  <dcterms:created xsi:type="dcterms:W3CDTF">2022-12-04T13:10:55Z</dcterms:created>
  <dcterms:modified xsi:type="dcterms:W3CDTF">2024-10-31T22:20:47Z</dcterms:modified>
</cp:coreProperties>
</file>