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B05516-C081-450B-A925-7D1E5E14FC40}" v="1" dt="2024-11-18T22:18:46.99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urcle, Laurent" userId="1b550169-5431-4d3b-ac6d-b648cd7d0e0b" providerId="ADAL" clId="{BA6DC95D-DFF3-4B32-9BF8-48885A0662A9}"/>
    <pc:docChg chg="undo custSel modSld modMainMaster">
      <pc:chgData name="Hourcle, Laurent" userId="1b550169-5431-4d3b-ac6d-b648cd7d0e0b" providerId="ADAL" clId="{BA6DC95D-DFF3-4B32-9BF8-48885A0662A9}" dt="2024-04-18T17:48:00.465" v="118" actId="207"/>
      <pc:docMkLst>
        <pc:docMk/>
      </pc:docMkLst>
      <pc:sldChg chg="modSp mod">
        <pc:chgData name="Hourcle, Laurent" userId="1b550169-5431-4d3b-ac6d-b648cd7d0e0b" providerId="ADAL" clId="{BA6DC95D-DFF3-4B32-9BF8-48885A0662A9}" dt="2024-04-18T17:42:47.605" v="2" actId="207"/>
        <pc:sldMkLst>
          <pc:docMk/>
          <pc:sldMk cId="407074056" sldId="256"/>
        </pc:sldMkLst>
        <pc:spChg chg="mod">
          <ac:chgData name="Hourcle, Laurent" userId="1b550169-5431-4d3b-ac6d-b648cd7d0e0b" providerId="ADAL" clId="{BA6DC95D-DFF3-4B32-9BF8-48885A0662A9}" dt="2024-04-18T17:42:47.605" v="2" actId="207"/>
          <ac:spMkLst>
            <pc:docMk/>
            <pc:sldMk cId="407074056" sldId="256"/>
            <ac:spMk id="2" creationId="{3E0A9F39-3A40-DAF5-FB29-F9EF6B43BC8E}"/>
          </ac:spMkLst>
        </pc:spChg>
      </pc:sldChg>
      <pc:sldChg chg="modSp mod">
        <pc:chgData name="Hourcle, Laurent" userId="1b550169-5431-4d3b-ac6d-b648cd7d0e0b" providerId="ADAL" clId="{BA6DC95D-DFF3-4B32-9BF8-48885A0662A9}" dt="2024-04-18T17:43:53.848" v="22" actId="20577"/>
        <pc:sldMkLst>
          <pc:docMk/>
          <pc:sldMk cId="3839221384" sldId="257"/>
        </pc:sldMkLst>
        <pc:spChg chg="mod">
          <ac:chgData name="Hourcle, Laurent" userId="1b550169-5431-4d3b-ac6d-b648cd7d0e0b" providerId="ADAL" clId="{BA6DC95D-DFF3-4B32-9BF8-48885A0662A9}" dt="2024-04-18T17:43:53.848" v="22" actId="20577"/>
          <ac:spMkLst>
            <pc:docMk/>
            <pc:sldMk cId="3839221384" sldId="257"/>
            <ac:spMk id="2" creationId="{103DC290-7A27-95C0-53A2-21B3816BBA33}"/>
          </ac:spMkLst>
        </pc:spChg>
      </pc:sldChg>
      <pc:sldChg chg="modSp mod">
        <pc:chgData name="Hourcle, Laurent" userId="1b550169-5431-4d3b-ac6d-b648cd7d0e0b" providerId="ADAL" clId="{BA6DC95D-DFF3-4B32-9BF8-48885A0662A9}" dt="2024-04-18T17:43:28.070" v="5" actId="207"/>
        <pc:sldMkLst>
          <pc:docMk/>
          <pc:sldMk cId="4167117408" sldId="258"/>
        </pc:sldMkLst>
        <pc:spChg chg="mod">
          <ac:chgData name="Hourcle, Laurent" userId="1b550169-5431-4d3b-ac6d-b648cd7d0e0b" providerId="ADAL" clId="{BA6DC95D-DFF3-4B32-9BF8-48885A0662A9}" dt="2024-04-18T17:43:28.070" v="5" actId="207"/>
          <ac:spMkLst>
            <pc:docMk/>
            <pc:sldMk cId="4167117408" sldId="258"/>
            <ac:spMk id="2" creationId="{5FFE6F10-0BA0-1313-9F7B-7EBE765BA7D5}"/>
          </ac:spMkLst>
        </pc:spChg>
      </pc:sldChg>
      <pc:sldChg chg="modSp mod">
        <pc:chgData name="Hourcle, Laurent" userId="1b550169-5431-4d3b-ac6d-b648cd7d0e0b" providerId="ADAL" clId="{BA6DC95D-DFF3-4B32-9BF8-48885A0662A9}" dt="2024-04-18T17:43:12.632" v="4" actId="207"/>
        <pc:sldMkLst>
          <pc:docMk/>
          <pc:sldMk cId="2924363353" sldId="259"/>
        </pc:sldMkLst>
        <pc:spChg chg="mod">
          <ac:chgData name="Hourcle, Laurent" userId="1b550169-5431-4d3b-ac6d-b648cd7d0e0b" providerId="ADAL" clId="{BA6DC95D-DFF3-4B32-9BF8-48885A0662A9}" dt="2024-04-18T17:43:12.632" v="4" actId="207"/>
          <ac:spMkLst>
            <pc:docMk/>
            <pc:sldMk cId="2924363353" sldId="259"/>
            <ac:spMk id="3" creationId="{0CC31931-4847-F763-D4D1-1433E7E0CE49}"/>
          </ac:spMkLst>
        </pc:spChg>
      </pc:sldChg>
      <pc:sldChg chg="modSp mod">
        <pc:chgData name="Hourcle, Laurent" userId="1b550169-5431-4d3b-ac6d-b648cd7d0e0b" providerId="ADAL" clId="{BA6DC95D-DFF3-4B32-9BF8-48885A0662A9}" dt="2024-04-18T17:44:12.880" v="35" actId="20577"/>
        <pc:sldMkLst>
          <pc:docMk/>
          <pc:sldMk cId="2417698126" sldId="262"/>
        </pc:sldMkLst>
        <pc:spChg chg="mod">
          <ac:chgData name="Hourcle, Laurent" userId="1b550169-5431-4d3b-ac6d-b648cd7d0e0b" providerId="ADAL" clId="{BA6DC95D-DFF3-4B32-9BF8-48885A0662A9}" dt="2024-04-18T17:44:12.880" v="35" actId="20577"/>
          <ac:spMkLst>
            <pc:docMk/>
            <pc:sldMk cId="2417698126" sldId="262"/>
            <ac:spMk id="2" creationId="{103DC290-7A27-95C0-53A2-21B3816BBA33}"/>
          </ac:spMkLst>
        </pc:spChg>
      </pc:sldChg>
      <pc:sldChg chg="modSp mod">
        <pc:chgData name="Hourcle, Laurent" userId="1b550169-5431-4d3b-ac6d-b648cd7d0e0b" providerId="ADAL" clId="{BA6DC95D-DFF3-4B32-9BF8-48885A0662A9}" dt="2024-04-18T17:44:36.684" v="53" actId="20577"/>
        <pc:sldMkLst>
          <pc:docMk/>
          <pc:sldMk cId="3912869560" sldId="263"/>
        </pc:sldMkLst>
        <pc:spChg chg="mod">
          <ac:chgData name="Hourcle, Laurent" userId="1b550169-5431-4d3b-ac6d-b648cd7d0e0b" providerId="ADAL" clId="{BA6DC95D-DFF3-4B32-9BF8-48885A0662A9}" dt="2024-04-18T17:44:36.684" v="53" actId="20577"/>
          <ac:spMkLst>
            <pc:docMk/>
            <pc:sldMk cId="3912869560" sldId="263"/>
            <ac:spMk id="2" creationId="{103DC290-7A27-95C0-53A2-21B3816BBA33}"/>
          </ac:spMkLst>
        </pc:spChg>
      </pc:sldChg>
      <pc:sldChg chg="modSp mod">
        <pc:chgData name="Hourcle, Laurent" userId="1b550169-5431-4d3b-ac6d-b648cd7d0e0b" providerId="ADAL" clId="{BA6DC95D-DFF3-4B32-9BF8-48885A0662A9}" dt="2024-04-18T17:44:52.835" v="63" actId="20577"/>
        <pc:sldMkLst>
          <pc:docMk/>
          <pc:sldMk cId="627664966" sldId="264"/>
        </pc:sldMkLst>
        <pc:spChg chg="mod">
          <ac:chgData name="Hourcle, Laurent" userId="1b550169-5431-4d3b-ac6d-b648cd7d0e0b" providerId="ADAL" clId="{BA6DC95D-DFF3-4B32-9BF8-48885A0662A9}" dt="2024-04-18T17:44:52.835" v="63" actId="20577"/>
          <ac:spMkLst>
            <pc:docMk/>
            <pc:sldMk cId="627664966" sldId="264"/>
            <ac:spMk id="2" creationId="{103DC290-7A27-95C0-53A2-21B3816BBA33}"/>
          </ac:spMkLst>
        </pc:spChg>
      </pc:sldChg>
      <pc:sldChg chg="modSp mod">
        <pc:chgData name="Hourcle, Laurent" userId="1b550169-5431-4d3b-ac6d-b648cd7d0e0b" providerId="ADAL" clId="{BA6DC95D-DFF3-4B32-9BF8-48885A0662A9}" dt="2024-04-18T17:45:08.939" v="76" actId="20577"/>
        <pc:sldMkLst>
          <pc:docMk/>
          <pc:sldMk cId="3985272254" sldId="265"/>
        </pc:sldMkLst>
        <pc:spChg chg="mod">
          <ac:chgData name="Hourcle, Laurent" userId="1b550169-5431-4d3b-ac6d-b648cd7d0e0b" providerId="ADAL" clId="{BA6DC95D-DFF3-4B32-9BF8-48885A0662A9}" dt="2024-04-18T17:45:08.939" v="76" actId="20577"/>
          <ac:spMkLst>
            <pc:docMk/>
            <pc:sldMk cId="3985272254" sldId="265"/>
            <ac:spMk id="2" creationId="{103DC290-7A27-95C0-53A2-21B3816BBA33}"/>
          </ac:spMkLst>
        </pc:spChg>
      </pc:sldChg>
      <pc:sldChg chg="modSp mod">
        <pc:chgData name="Hourcle, Laurent" userId="1b550169-5431-4d3b-ac6d-b648cd7d0e0b" providerId="ADAL" clId="{BA6DC95D-DFF3-4B32-9BF8-48885A0662A9}" dt="2024-04-18T17:46:12.998" v="89" actId="20577"/>
        <pc:sldMkLst>
          <pc:docMk/>
          <pc:sldMk cId="4226099158" sldId="266"/>
        </pc:sldMkLst>
        <pc:spChg chg="mod">
          <ac:chgData name="Hourcle, Laurent" userId="1b550169-5431-4d3b-ac6d-b648cd7d0e0b" providerId="ADAL" clId="{BA6DC95D-DFF3-4B32-9BF8-48885A0662A9}" dt="2024-04-18T17:46:12.998" v="89" actId="20577"/>
          <ac:spMkLst>
            <pc:docMk/>
            <pc:sldMk cId="4226099158" sldId="266"/>
            <ac:spMk id="2" creationId="{103DC290-7A27-95C0-53A2-21B3816BBA33}"/>
          </ac:spMkLst>
        </pc:spChg>
      </pc:sldChg>
      <pc:sldChg chg="modSp mod">
        <pc:chgData name="Hourcle, Laurent" userId="1b550169-5431-4d3b-ac6d-b648cd7d0e0b" providerId="ADAL" clId="{BA6DC95D-DFF3-4B32-9BF8-48885A0662A9}" dt="2024-04-18T17:47:12.737" v="98" actId="20577"/>
        <pc:sldMkLst>
          <pc:docMk/>
          <pc:sldMk cId="850427537" sldId="267"/>
        </pc:sldMkLst>
        <pc:spChg chg="mod">
          <ac:chgData name="Hourcle, Laurent" userId="1b550169-5431-4d3b-ac6d-b648cd7d0e0b" providerId="ADAL" clId="{BA6DC95D-DFF3-4B32-9BF8-48885A0662A9}" dt="2024-04-18T17:47:12.737" v="98" actId="20577"/>
          <ac:spMkLst>
            <pc:docMk/>
            <pc:sldMk cId="850427537" sldId="267"/>
            <ac:spMk id="2" creationId="{103DC290-7A27-95C0-53A2-21B3816BBA33}"/>
          </ac:spMkLst>
        </pc:spChg>
      </pc:sldChg>
      <pc:sldChg chg="modSp mod">
        <pc:chgData name="Hourcle, Laurent" userId="1b550169-5431-4d3b-ac6d-b648cd7d0e0b" providerId="ADAL" clId="{BA6DC95D-DFF3-4B32-9BF8-48885A0662A9}" dt="2024-04-18T17:47:49.570" v="117" actId="207"/>
        <pc:sldMkLst>
          <pc:docMk/>
          <pc:sldMk cId="3364109993" sldId="268"/>
        </pc:sldMkLst>
        <pc:spChg chg="mod">
          <ac:chgData name="Hourcle, Laurent" userId="1b550169-5431-4d3b-ac6d-b648cd7d0e0b" providerId="ADAL" clId="{BA6DC95D-DFF3-4B32-9BF8-48885A0662A9}" dt="2024-04-18T17:47:28.395" v="112" actId="20577"/>
          <ac:spMkLst>
            <pc:docMk/>
            <pc:sldMk cId="3364109993" sldId="268"/>
            <ac:spMk id="2" creationId="{103DC290-7A27-95C0-53A2-21B3816BBA33}"/>
          </ac:spMkLst>
        </pc:spChg>
        <pc:graphicFrameChg chg="modGraphic">
          <ac:chgData name="Hourcle, Laurent" userId="1b550169-5431-4d3b-ac6d-b648cd7d0e0b" providerId="ADAL" clId="{BA6DC95D-DFF3-4B32-9BF8-48885A0662A9}" dt="2024-04-18T17:47:49.570" v="117" actId="207"/>
          <ac:graphicFrameMkLst>
            <pc:docMk/>
            <pc:sldMk cId="3364109993" sldId="268"/>
            <ac:graphicFrameMk id="4" creationId="{BC8B6778-11BB-9A9A-F0BF-8949F85F8237}"/>
          </ac:graphicFrameMkLst>
        </pc:graphicFrameChg>
      </pc:sldChg>
      <pc:sldChg chg="modSp mod">
        <pc:chgData name="Hourcle, Laurent" userId="1b550169-5431-4d3b-ac6d-b648cd7d0e0b" providerId="ADAL" clId="{BA6DC95D-DFF3-4B32-9BF8-48885A0662A9}" dt="2024-04-18T17:48:00.465" v="118" actId="207"/>
        <pc:sldMkLst>
          <pc:docMk/>
          <pc:sldMk cId="3799370086" sldId="269"/>
        </pc:sldMkLst>
        <pc:spChg chg="mod">
          <ac:chgData name="Hourcle, Laurent" userId="1b550169-5431-4d3b-ac6d-b648cd7d0e0b" providerId="ADAL" clId="{BA6DC95D-DFF3-4B32-9BF8-48885A0662A9}" dt="2024-04-18T17:48:00.465" v="118" actId="207"/>
          <ac:spMkLst>
            <pc:docMk/>
            <pc:sldMk cId="3799370086" sldId="269"/>
            <ac:spMk id="2" creationId="{103DC290-7A27-95C0-53A2-21B3816BBA33}"/>
          </ac:spMkLst>
        </pc:spChg>
      </pc:sldChg>
      <pc:sldMasterChg chg="setBg">
        <pc:chgData name="Hourcle, Laurent" userId="1b550169-5431-4d3b-ac6d-b648cd7d0e0b" providerId="ADAL" clId="{BA6DC95D-DFF3-4B32-9BF8-48885A0662A9}" dt="2024-04-18T17:42:27.466" v="1"/>
        <pc:sldMasterMkLst>
          <pc:docMk/>
          <pc:sldMasterMk cId="0" sldId="2147483648"/>
        </pc:sldMasterMkLst>
      </pc:sldMasterChg>
    </pc:docChg>
  </pc:docChgLst>
  <pc:docChgLst>
    <pc:chgData name="Flick, JC" userId="0823affa-9d1a-444c-b8a2-00b9ff3eefd1" providerId="ADAL" clId="{67B05516-C081-450B-A925-7D1E5E14FC40}"/>
    <pc:docChg chg="undo custSel modSld">
      <pc:chgData name="Flick, JC" userId="0823affa-9d1a-444c-b8a2-00b9ff3eefd1" providerId="ADAL" clId="{67B05516-C081-450B-A925-7D1E5E14FC40}" dt="2024-11-19T19:02:54.401" v="16249" actId="20577"/>
      <pc:docMkLst>
        <pc:docMk/>
      </pc:docMkLst>
      <pc:sldChg chg="modSp mod">
        <pc:chgData name="Flick, JC" userId="0823affa-9d1a-444c-b8a2-00b9ff3eefd1" providerId="ADAL" clId="{67B05516-C081-450B-A925-7D1E5E14FC40}" dt="2024-11-18T22:30:08.948" v="4372" actId="20577"/>
        <pc:sldMkLst>
          <pc:docMk/>
          <pc:sldMk cId="407074056" sldId="256"/>
        </pc:sldMkLst>
        <pc:spChg chg="mod">
          <ac:chgData name="Flick, JC" userId="0823affa-9d1a-444c-b8a2-00b9ff3eefd1" providerId="ADAL" clId="{67B05516-C081-450B-A925-7D1E5E14FC40}" dt="2024-11-18T22:30:08.948" v="4372" actId="20577"/>
          <ac:spMkLst>
            <pc:docMk/>
            <pc:sldMk cId="407074056" sldId="256"/>
            <ac:spMk id="3" creationId="{3D24D94E-9ADE-FBA4-4E04-F5102B2316CA}"/>
          </ac:spMkLst>
        </pc:spChg>
      </pc:sldChg>
      <pc:sldChg chg="modSp mod">
        <pc:chgData name="Flick, JC" userId="0823affa-9d1a-444c-b8a2-00b9ff3eefd1" providerId="ADAL" clId="{67B05516-C081-450B-A925-7D1E5E14FC40}" dt="2024-11-18T22:12:24.888" v="1235" actId="20577"/>
        <pc:sldMkLst>
          <pc:docMk/>
          <pc:sldMk cId="3839221384" sldId="257"/>
        </pc:sldMkLst>
        <pc:spChg chg="mod">
          <ac:chgData name="Flick, JC" userId="0823affa-9d1a-444c-b8a2-00b9ff3eefd1" providerId="ADAL" clId="{67B05516-C081-450B-A925-7D1E5E14FC40}" dt="2024-11-18T22:12:24.888" v="1235" actId="20577"/>
          <ac:spMkLst>
            <pc:docMk/>
            <pc:sldMk cId="3839221384" sldId="257"/>
            <ac:spMk id="3" creationId="{203A9D90-6288-FF85-A14B-EAAC61E0E9A8}"/>
          </ac:spMkLst>
        </pc:spChg>
      </pc:sldChg>
      <pc:sldChg chg="addSp delSp modSp mod">
        <pc:chgData name="Flick, JC" userId="0823affa-9d1a-444c-b8a2-00b9ff3eefd1" providerId="ADAL" clId="{67B05516-C081-450B-A925-7D1E5E14FC40}" dt="2024-11-19T00:12:30.676" v="10397" actId="14100"/>
        <pc:sldMkLst>
          <pc:docMk/>
          <pc:sldMk cId="4167117408" sldId="258"/>
        </pc:sldMkLst>
        <pc:spChg chg="mod">
          <ac:chgData name="Flick, JC" userId="0823affa-9d1a-444c-b8a2-00b9ff3eefd1" providerId="ADAL" clId="{67B05516-C081-450B-A925-7D1E5E14FC40}" dt="2024-11-19T00:12:30.676" v="10397" actId="14100"/>
          <ac:spMkLst>
            <pc:docMk/>
            <pc:sldMk cId="4167117408" sldId="258"/>
            <ac:spMk id="3" creationId="{DC1AC215-6A1E-4C59-EFD0-D293BFB95537}"/>
          </ac:spMkLst>
        </pc:spChg>
        <pc:picChg chg="add del mod">
          <ac:chgData name="Flick, JC" userId="0823affa-9d1a-444c-b8a2-00b9ff3eefd1" providerId="ADAL" clId="{67B05516-C081-450B-A925-7D1E5E14FC40}" dt="2024-11-18T22:46:26.340" v="5520" actId="478"/>
          <ac:picMkLst>
            <pc:docMk/>
            <pc:sldMk cId="4167117408" sldId="258"/>
            <ac:picMk id="5" creationId="{64342606-6406-1B77-3181-A8D3D31788FC}"/>
          </ac:picMkLst>
        </pc:picChg>
        <pc:picChg chg="add mod">
          <ac:chgData name="Flick, JC" userId="0823affa-9d1a-444c-b8a2-00b9ff3eefd1" providerId="ADAL" clId="{67B05516-C081-450B-A925-7D1E5E14FC40}" dt="2024-11-18T22:46:56.107" v="5522" actId="1076"/>
          <ac:picMkLst>
            <pc:docMk/>
            <pc:sldMk cId="4167117408" sldId="258"/>
            <ac:picMk id="8" creationId="{2B8F9DDF-3A08-2DCD-C679-15A29ACEE6EE}"/>
          </ac:picMkLst>
        </pc:picChg>
        <pc:picChg chg="add mod">
          <ac:chgData name="Flick, JC" userId="0823affa-9d1a-444c-b8a2-00b9ff3eefd1" providerId="ADAL" clId="{67B05516-C081-450B-A925-7D1E5E14FC40}" dt="2024-11-18T22:48:56.540" v="5524" actId="1076"/>
          <ac:picMkLst>
            <pc:docMk/>
            <pc:sldMk cId="4167117408" sldId="258"/>
            <ac:picMk id="10" creationId="{3517C151-1B62-A33C-7A61-D12C10548BC0}"/>
          </ac:picMkLst>
        </pc:picChg>
      </pc:sldChg>
      <pc:sldChg chg="modSp mod">
        <pc:chgData name="Flick, JC" userId="0823affa-9d1a-444c-b8a2-00b9ff3eefd1" providerId="ADAL" clId="{67B05516-C081-450B-A925-7D1E5E14FC40}" dt="2024-11-18T22:37:09.325" v="5501" actId="20577"/>
        <pc:sldMkLst>
          <pc:docMk/>
          <pc:sldMk cId="2924363353" sldId="259"/>
        </pc:sldMkLst>
        <pc:spChg chg="mod">
          <ac:chgData name="Flick, JC" userId="0823affa-9d1a-444c-b8a2-00b9ff3eefd1" providerId="ADAL" clId="{67B05516-C081-450B-A925-7D1E5E14FC40}" dt="2024-11-18T22:37:09.325" v="5501" actId="20577"/>
          <ac:spMkLst>
            <pc:docMk/>
            <pc:sldMk cId="2924363353" sldId="259"/>
            <ac:spMk id="3" creationId="{0CC31931-4847-F763-D4D1-1433E7E0CE49}"/>
          </ac:spMkLst>
        </pc:spChg>
      </pc:sldChg>
      <pc:sldChg chg="modSp mod">
        <pc:chgData name="Flick, JC" userId="0823affa-9d1a-444c-b8a2-00b9ff3eefd1" providerId="ADAL" clId="{67B05516-C081-450B-A925-7D1E5E14FC40}" dt="2024-11-18T22:17:58.333" v="2424" actId="20577"/>
        <pc:sldMkLst>
          <pc:docMk/>
          <pc:sldMk cId="2417698126" sldId="262"/>
        </pc:sldMkLst>
        <pc:spChg chg="mod">
          <ac:chgData name="Flick, JC" userId="0823affa-9d1a-444c-b8a2-00b9ff3eefd1" providerId="ADAL" clId="{67B05516-C081-450B-A925-7D1E5E14FC40}" dt="2024-11-18T22:17:58.333" v="2424" actId="20577"/>
          <ac:spMkLst>
            <pc:docMk/>
            <pc:sldMk cId="2417698126" sldId="262"/>
            <ac:spMk id="3" creationId="{203A9D90-6288-FF85-A14B-EAAC61E0E9A8}"/>
          </ac:spMkLst>
        </pc:spChg>
      </pc:sldChg>
      <pc:sldChg chg="modSp mod">
        <pc:chgData name="Flick, JC" userId="0823affa-9d1a-444c-b8a2-00b9ff3eefd1" providerId="ADAL" clId="{67B05516-C081-450B-A925-7D1E5E14FC40}" dt="2024-11-18T22:23:56.280" v="3213" actId="20577"/>
        <pc:sldMkLst>
          <pc:docMk/>
          <pc:sldMk cId="3912869560" sldId="263"/>
        </pc:sldMkLst>
        <pc:spChg chg="mod">
          <ac:chgData name="Flick, JC" userId="0823affa-9d1a-444c-b8a2-00b9ff3eefd1" providerId="ADAL" clId="{67B05516-C081-450B-A925-7D1E5E14FC40}" dt="2024-11-18T22:23:56.280" v="3213" actId="20577"/>
          <ac:spMkLst>
            <pc:docMk/>
            <pc:sldMk cId="3912869560" sldId="263"/>
            <ac:spMk id="3" creationId="{203A9D90-6288-FF85-A14B-EAAC61E0E9A8}"/>
          </ac:spMkLst>
        </pc:spChg>
      </pc:sldChg>
      <pc:sldChg chg="modSp mod">
        <pc:chgData name="Flick, JC" userId="0823affa-9d1a-444c-b8a2-00b9ff3eefd1" providerId="ADAL" clId="{67B05516-C081-450B-A925-7D1E5E14FC40}" dt="2024-11-18T22:26:00.291" v="3722" actId="20577"/>
        <pc:sldMkLst>
          <pc:docMk/>
          <pc:sldMk cId="627664966" sldId="264"/>
        </pc:sldMkLst>
        <pc:spChg chg="mod">
          <ac:chgData name="Flick, JC" userId="0823affa-9d1a-444c-b8a2-00b9ff3eefd1" providerId="ADAL" clId="{67B05516-C081-450B-A925-7D1E5E14FC40}" dt="2024-11-18T22:26:00.291" v="3722" actId="20577"/>
          <ac:spMkLst>
            <pc:docMk/>
            <pc:sldMk cId="627664966" sldId="264"/>
            <ac:spMk id="3" creationId="{203A9D90-6288-FF85-A14B-EAAC61E0E9A8}"/>
          </ac:spMkLst>
        </pc:spChg>
      </pc:sldChg>
      <pc:sldChg chg="modSp mod">
        <pc:chgData name="Flick, JC" userId="0823affa-9d1a-444c-b8a2-00b9ff3eefd1" providerId="ADAL" clId="{67B05516-C081-450B-A925-7D1E5E14FC40}" dt="2024-11-19T00:32:48.800" v="12548" actId="20577"/>
        <pc:sldMkLst>
          <pc:docMk/>
          <pc:sldMk cId="3985272254" sldId="265"/>
        </pc:sldMkLst>
        <pc:spChg chg="mod">
          <ac:chgData name="Flick, JC" userId="0823affa-9d1a-444c-b8a2-00b9ff3eefd1" providerId="ADAL" clId="{67B05516-C081-450B-A925-7D1E5E14FC40}" dt="2024-11-19T00:32:48.800" v="12548" actId="20577"/>
          <ac:spMkLst>
            <pc:docMk/>
            <pc:sldMk cId="3985272254" sldId="265"/>
            <ac:spMk id="3" creationId="{203A9D90-6288-FF85-A14B-EAAC61E0E9A8}"/>
          </ac:spMkLst>
        </pc:spChg>
      </pc:sldChg>
      <pc:sldChg chg="modSp mod">
        <pc:chgData name="Flick, JC" userId="0823affa-9d1a-444c-b8a2-00b9ff3eefd1" providerId="ADAL" clId="{67B05516-C081-450B-A925-7D1E5E14FC40}" dt="2024-11-19T00:30:57.335" v="12224" actId="20577"/>
        <pc:sldMkLst>
          <pc:docMk/>
          <pc:sldMk cId="4226099158" sldId="266"/>
        </pc:sldMkLst>
        <pc:spChg chg="mod">
          <ac:chgData name="Flick, JC" userId="0823affa-9d1a-444c-b8a2-00b9ff3eefd1" providerId="ADAL" clId="{67B05516-C081-450B-A925-7D1E5E14FC40}" dt="2024-11-19T00:30:57.335" v="12224" actId="20577"/>
          <ac:spMkLst>
            <pc:docMk/>
            <pc:sldMk cId="4226099158" sldId="266"/>
            <ac:spMk id="3" creationId="{203A9D90-6288-FF85-A14B-EAAC61E0E9A8}"/>
          </ac:spMkLst>
        </pc:spChg>
      </pc:sldChg>
      <pc:sldChg chg="modSp mod">
        <pc:chgData name="Flick, JC" userId="0823affa-9d1a-444c-b8a2-00b9ff3eefd1" providerId="ADAL" clId="{67B05516-C081-450B-A925-7D1E5E14FC40}" dt="2024-11-19T00:37:13.499" v="13100" actId="20577"/>
        <pc:sldMkLst>
          <pc:docMk/>
          <pc:sldMk cId="850427537" sldId="267"/>
        </pc:sldMkLst>
        <pc:spChg chg="mod">
          <ac:chgData name="Flick, JC" userId="0823affa-9d1a-444c-b8a2-00b9ff3eefd1" providerId="ADAL" clId="{67B05516-C081-450B-A925-7D1E5E14FC40}" dt="2024-11-19T00:37:13.499" v="13100" actId="20577"/>
          <ac:spMkLst>
            <pc:docMk/>
            <pc:sldMk cId="850427537" sldId="267"/>
            <ac:spMk id="3" creationId="{203A9D90-6288-FF85-A14B-EAAC61E0E9A8}"/>
          </ac:spMkLst>
        </pc:spChg>
      </pc:sldChg>
      <pc:sldChg chg="modSp mod">
        <pc:chgData name="Flick, JC" userId="0823affa-9d1a-444c-b8a2-00b9ff3eefd1" providerId="ADAL" clId="{67B05516-C081-450B-A925-7D1E5E14FC40}" dt="2024-11-19T18:24:59.638" v="13943" actId="20577"/>
        <pc:sldMkLst>
          <pc:docMk/>
          <pc:sldMk cId="3364109993" sldId="268"/>
        </pc:sldMkLst>
        <pc:graphicFrameChg chg="modGraphic">
          <ac:chgData name="Flick, JC" userId="0823affa-9d1a-444c-b8a2-00b9ff3eefd1" providerId="ADAL" clId="{67B05516-C081-450B-A925-7D1E5E14FC40}" dt="2024-11-19T18:24:59.638" v="13943" actId="20577"/>
          <ac:graphicFrameMkLst>
            <pc:docMk/>
            <pc:sldMk cId="3364109993" sldId="268"/>
            <ac:graphicFrameMk id="4" creationId="{BC8B6778-11BB-9A9A-F0BF-8949F85F8237}"/>
          </ac:graphicFrameMkLst>
        </pc:graphicFrameChg>
      </pc:sldChg>
      <pc:sldChg chg="modSp mod">
        <pc:chgData name="Flick, JC" userId="0823affa-9d1a-444c-b8a2-00b9ff3eefd1" providerId="ADAL" clId="{67B05516-C081-450B-A925-7D1E5E14FC40}" dt="2024-11-19T19:02:54.401" v="16249" actId="20577"/>
        <pc:sldMkLst>
          <pc:docMk/>
          <pc:sldMk cId="3799370086" sldId="269"/>
        </pc:sldMkLst>
        <pc:spChg chg="mod">
          <ac:chgData name="Flick, JC" userId="0823affa-9d1a-444c-b8a2-00b9ff3eefd1" providerId="ADAL" clId="{67B05516-C081-450B-A925-7D1E5E14FC40}" dt="2024-11-19T19:02:54.401" v="16249" actId="20577"/>
          <ac:spMkLst>
            <pc:docMk/>
            <pc:sldMk cId="3799370086" sldId="269"/>
            <ac:spMk id="3" creationId="{203A9D90-6288-FF85-A14B-EAAC61E0E9A8}"/>
          </ac:spMkLst>
        </pc:spChg>
      </pc:sldChg>
      <pc:sldChg chg="addSp modSp mod">
        <pc:chgData name="Flick, JC" userId="0823affa-9d1a-444c-b8a2-00b9ff3eefd1" providerId="ADAL" clId="{67B05516-C081-450B-A925-7D1E5E14FC40}" dt="2024-11-18T23:56:08.365" v="8034" actId="20577"/>
        <pc:sldMkLst>
          <pc:docMk/>
          <pc:sldMk cId="3887641486" sldId="270"/>
        </pc:sldMkLst>
        <pc:spChg chg="mod">
          <ac:chgData name="Flick, JC" userId="0823affa-9d1a-444c-b8a2-00b9ff3eefd1" providerId="ADAL" clId="{67B05516-C081-450B-A925-7D1E5E14FC40}" dt="2024-11-18T23:56:08.365" v="8034" actId="20577"/>
          <ac:spMkLst>
            <pc:docMk/>
            <pc:sldMk cId="3887641486" sldId="270"/>
            <ac:spMk id="3" creationId="{0CC31931-4847-F763-D4D1-1433E7E0CE49}"/>
          </ac:spMkLst>
        </pc:spChg>
        <pc:picChg chg="add mod">
          <ac:chgData name="Flick, JC" userId="0823affa-9d1a-444c-b8a2-00b9ff3eefd1" providerId="ADAL" clId="{67B05516-C081-450B-A925-7D1E5E14FC40}" dt="2024-11-18T22:39:24.508" v="5504" actId="1076"/>
          <ac:picMkLst>
            <pc:docMk/>
            <pc:sldMk cId="3887641486" sldId="270"/>
            <ac:picMk id="5" creationId="{BF2DD9F7-5BDB-A7D8-B852-C3B4FBA2C952}"/>
          </ac:picMkLst>
        </pc:picChg>
      </pc:sldChg>
      <pc:sldChg chg="addSp modSp mod">
        <pc:chgData name="Flick, JC" userId="0823affa-9d1a-444c-b8a2-00b9ff3eefd1" providerId="ADAL" clId="{67B05516-C081-450B-A925-7D1E5E14FC40}" dt="2024-11-18T23:44:14.218" v="7523" actId="20577"/>
        <pc:sldMkLst>
          <pc:docMk/>
          <pc:sldMk cId="1306592365" sldId="271"/>
        </pc:sldMkLst>
        <pc:spChg chg="mod">
          <ac:chgData name="Flick, JC" userId="0823affa-9d1a-444c-b8a2-00b9ff3eefd1" providerId="ADAL" clId="{67B05516-C081-450B-A925-7D1E5E14FC40}" dt="2024-11-18T23:44:14.218" v="7523" actId="20577"/>
          <ac:spMkLst>
            <pc:docMk/>
            <pc:sldMk cId="1306592365" sldId="271"/>
            <ac:spMk id="3" creationId="{0CC31931-4847-F763-D4D1-1433E7E0CE49}"/>
          </ac:spMkLst>
        </pc:spChg>
        <pc:picChg chg="add mod">
          <ac:chgData name="Flick, JC" userId="0823affa-9d1a-444c-b8a2-00b9ff3eefd1" providerId="ADAL" clId="{67B05516-C081-450B-A925-7D1E5E14FC40}" dt="2024-11-18T22:42:10.091" v="5509" actId="14100"/>
          <ac:picMkLst>
            <pc:docMk/>
            <pc:sldMk cId="1306592365" sldId="271"/>
            <ac:picMk id="5" creationId="{5D579F3D-BF3F-561B-C544-5D81D1CFDA43}"/>
          </ac:picMkLst>
        </pc:picChg>
      </pc:sldChg>
      <pc:sldChg chg="addSp modSp mod">
        <pc:chgData name="Flick, JC" userId="0823affa-9d1a-444c-b8a2-00b9ff3eefd1" providerId="ADAL" clId="{67B05516-C081-450B-A925-7D1E5E14FC40}" dt="2024-11-18T23:58:04.336" v="8319" actId="20577"/>
        <pc:sldMkLst>
          <pc:docMk/>
          <pc:sldMk cId="1901477980" sldId="272"/>
        </pc:sldMkLst>
        <pc:spChg chg="mod">
          <ac:chgData name="Flick, JC" userId="0823affa-9d1a-444c-b8a2-00b9ff3eefd1" providerId="ADAL" clId="{67B05516-C081-450B-A925-7D1E5E14FC40}" dt="2024-11-18T23:58:04.336" v="8319" actId="20577"/>
          <ac:spMkLst>
            <pc:docMk/>
            <pc:sldMk cId="1901477980" sldId="272"/>
            <ac:spMk id="3" creationId="{0CC31931-4847-F763-D4D1-1433E7E0CE49}"/>
          </ac:spMkLst>
        </pc:spChg>
        <pc:picChg chg="add mod">
          <ac:chgData name="Flick, JC" userId="0823affa-9d1a-444c-b8a2-00b9ff3eefd1" providerId="ADAL" clId="{67B05516-C081-450B-A925-7D1E5E14FC40}" dt="2024-11-18T22:43:05.221" v="5514" actId="14100"/>
          <ac:picMkLst>
            <pc:docMk/>
            <pc:sldMk cId="1901477980" sldId="272"/>
            <ac:picMk id="5" creationId="{B4B26803-C770-C72C-AA46-6662C445B583}"/>
          </ac:picMkLst>
        </pc:picChg>
      </pc:sldChg>
      <pc:sldChg chg="addSp modSp mod">
        <pc:chgData name="Flick, JC" userId="0823affa-9d1a-444c-b8a2-00b9ff3eefd1" providerId="ADAL" clId="{67B05516-C081-450B-A925-7D1E5E14FC40}" dt="2024-11-19T00:04:17.427" v="8921" actId="20577"/>
        <pc:sldMkLst>
          <pc:docMk/>
          <pc:sldMk cId="3333452679" sldId="273"/>
        </pc:sldMkLst>
        <pc:spChg chg="mod">
          <ac:chgData name="Flick, JC" userId="0823affa-9d1a-444c-b8a2-00b9ff3eefd1" providerId="ADAL" clId="{67B05516-C081-450B-A925-7D1E5E14FC40}" dt="2024-11-19T00:04:17.427" v="8921" actId="20577"/>
          <ac:spMkLst>
            <pc:docMk/>
            <pc:sldMk cId="3333452679" sldId="273"/>
            <ac:spMk id="3" creationId="{0CC31931-4847-F763-D4D1-1433E7E0CE49}"/>
          </ac:spMkLst>
        </pc:spChg>
        <pc:picChg chg="add mod">
          <ac:chgData name="Flick, JC" userId="0823affa-9d1a-444c-b8a2-00b9ff3eefd1" providerId="ADAL" clId="{67B05516-C081-450B-A925-7D1E5E14FC40}" dt="2024-11-18T22:44:13.510" v="5517" actId="1076"/>
          <ac:picMkLst>
            <pc:docMk/>
            <pc:sldMk cId="3333452679" sldId="273"/>
            <ac:picMk id="5" creationId="{865B8984-11C9-12C8-63EB-A2A2EE9303BD}"/>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11/19/2024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11/19/2024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11/19/2024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11/19/2024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11/19/2024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11/19/2024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11/19/2024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John Connor Flick and Jason Lane</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Better customer reputation management both online and in person</a:t>
            </a:r>
          </a:p>
          <a:p>
            <a:r>
              <a:rPr lang="en-US" dirty="0"/>
              <a:t>Increase use of Mobile van and PDEL program through OEM, increases CSI</a:t>
            </a:r>
          </a:p>
          <a:p>
            <a:pPr lvl="1"/>
            <a:r>
              <a:rPr lang="en-US" dirty="0"/>
              <a:t>Take advantage of other OEM programs for more backend money</a:t>
            </a:r>
          </a:p>
          <a:p>
            <a:r>
              <a:rPr lang="en-US" dirty="0"/>
              <a:t>School mentor program to find techs of the future</a:t>
            </a:r>
          </a:p>
          <a:p>
            <a:r>
              <a:rPr lang="en-US" dirty="0"/>
              <a:t>New state of the art Fleet facility being built creating a massive upside in the amount of business possible and will help recruit techs</a:t>
            </a:r>
          </a:p>
          <a:p>
            <a:r>
              <a:rPr lang="en-US" dirty="0"/>
              <a:t>Enhance processes to cut wait times and get the Quick Lane turning with our growing daily ROs</a:t>
            </a:r>
          </a:p>
          <a:p>
            <a:r>
              <a:rPr lang="en-US" dirty="0"/>
              <a:t>Proper use of CDK Smart system to help with the communication between departments boosting the output of the shop</a:t>
            </a:r>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Aging technicians </a:t>
            </a:r>
          </a:p>
          <a:p>
            <a:r>
              <a:rPr lang="en-US" dirty="0"/>
              <a:t>Physical space and shop capacity, have grown too much</a:t>
            </a:r>
          </a:p>
          <a:p>
            <a:r>
              <a:rPr lang="en-US" dirty="0"/>
              <a:t>CSI and customer reviews due to prolonged wait times and managers not properly handling “heat cases”</a:t>
            </a:r>
          </a:p>
          <a:p>
            <a:r>
              <a:rPr lang="en-US" dirty="0"/>
              <a:t>Attitudes of some advisors causing bad relations with local customers</a:t>
            </a:r>
          </a:p>
          <a:p>
            <a:r>
              <a:rPr lang="en-US" dirty="0"/>
              <a:t>Recall parts from OEM not available</a:t>
            </a:r>
          </a:p>
          <a:p>
            <a:r>
              <a:rPr lang="en-US" dirty="0"/>
              <a:t>Expenses steadily increasing causing a decline in profitability</a:t>
            </a:r>
          </a:p>
          <a:p>
            <a:r>
              <a:rPr lang="en-US" dirty="0"/>
              <a:t>More independent shops opening around the dealership</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dirty="0"/>
              <a:t>Improve tech proficiency </a:t>
            </a:r>
          </a:p>
          <a:p>
            <a:r>
              <a:rPr lang="en-US" dirty="0"/>
              <a:t>Change technician schedule</a:t>
            </a:r>
          </a:p>
          <a:p>
            <a:r>
              <a:rPr lang="en-US" dirty="0"/>
              <a:t>Improve CSI from good to great</a:t>
            </a:r>
          </a:p>
          <a:p>
            <a:r>
              <a:rPr lang="en-US" dirty="0"/>
              <a:t>Increase hours sold by Quick Lane advisors </a:t>
            </a:r>
          </a:p>
          <a:p>
            <a:r>
              <a:rPr lang="en-US" dirty="0"/>
              <a:t>Increase number of multiple line RO</a:t>
            </a:r>
          </a:p>
          <a:p>
            <a:r>
              <a:rPr lang="en-US" dirty="0"/>
              <a:t>Boost the coexistence of the advisors and create a team atmosphere</a:t>
            </a:r>
          </a:p>
          <a:p>
            <a:r>
              <a:rPr lang="en-US" dirty="0"/>
              <a:t>Cut technician down time</a:t>
            </a: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Set benchmark for proficiency % of each tech that is achievable</a:t>
            </a:r>
          </a:p>
          <a:p>
            <a:r>
              <a:rPr lang="en-US" dirty="0"/>
              <a:t> Survey technicians to see their preferred work times to give more family times and greater recovery. This will in turn boost moral and have them be more proficient while they are at work</a:t>
            </a:r>
          </a:p>
          <a:p>
            <a:r>
              <a:rPr lang="en-US" dirty="0"/>
              <a:t>Be upfront with customers on importance of the survey, get a larger volume of surveys in order to cancel out the bad ones. </a:t>
            </a:r>
          </a:p>
          <a:p>
            <a:r>
              <a:rPr lang="en-US" dirty="0"/>
              <a:t>Set a goal of 1.5 hours sold per Quick Lane advisors to ensure they are getting the ASRs and not leaving work on the table</a:t>
            </a:r>
          </a:p>
          <a:p>
            <a:r>
              <a:rPr lang="en-US" dirty="0"/>
              <a:t>Have proper MPIs in order to see the actual health of the vehicle, present all ASR to the customer, make sure they sign if there is a decline in repairs</a:t>
            </a:r>
          </a:p>
          <a:p>
            <a:r>
              <a:rPr lang="en-US" dirty="0"/>
              <a:t>Change advisor pay plan to what they sell and a small percentage of others</a:t>
            </a:r>
          </a:p>
          <a:p>
            <a:r>
              <a:rPr lang="en-US" dirty="0"/>
              <a:t>Create staging area for customer vehicles so technicians do not need</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Create a bonus pay plan for each tech to maximize proficiency and have them reach the goal</a:t>
            </a:r>
          </a:p>
          <a:p>
            <a:r>
              <a:rPr lang="en-US" dirty="0"/>
              <a:t>Make a 4-day 10 hour work week for techs</a:t>
            </a:r>
          </a:p>
          <a:p>
            <a:r>
              <a:rPr lang="en-US" dirty="0"/>
              <a:t>Pre-survey customers at check out with comment cards to boost CSI and meet any customer indifference upfront</a:t>
            </a:r>
          </a:p>
          <a:p>
            <a:r>
              <a:rPr lang="en-US" dirty="0"/>
              <a:t>Bonus advisors for amount of hours sold</a:t>
            </a:r>
          </a:p>
          <a:p>
            <a:r>
              <a:rPr lang="en-US" dirty="0"/>
              <a:t>Train advisors with salespeople on how to sell, Service manager will present all ASRs until training is complete</a:t>
            </a:r>
          </a:p>
          <a:p>
            <a:r>
              <a:rPr lang="en-US" dirty="0"/>
              <a:t>Review the change in pay plan with advisors every pay period to stress the importance of harmony</a:t>
            </a:r>
          </a:p>
          <a:p>
            <a:r>
              <a:rPr lang="en-US" dirty="0"/>
              <a:t>Make staging area next to the shop and have the porter bring the vehicles there whenever the technician pulls the job</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866113879"/>
              </p:ext>
            </p:extLst>
          </p:nvPr>
        </p:nvGraphicFramePr>
        <p:xfrm>
          <a:off x="677334" y="1818624"/>
          <a:ext cx="9132492" cy="497048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Extend weekend service hours to mirror sales</a:t>
                      </a:r>
                    </a:p>
                  </a:txBody>
                  <a:tcPr/>
                </a:tc>
                <a:tc>
                  <a:txBody>
                    <a:bodyPr/>
                    <a:lstStyle/>
                    <a:p>
                      <a:r>
                        <a:rPr lang="en-US" dirty="0"/>
                        <a:t>GM, dealer, service manager and director</a:t>
                      </a:r>
                    </a:p>
                  </a:txBody>
                  <a:tcPr/>
                </a:tc>
                <a:tc>
                  <a:txBody>
                    <a:bodyPr/>
                    <a:lstStyle/>
                    <a:p>
                      <a:r>
                        <a:rPr lang="en-US" dirty="0"/>
                        <a:t>11/1/24</a:t>
                      </a:r>
                    </a:p>
                  </a:txBody>
                  <a:tcPr/>
                </a:tc>
                <a:extLst>
                  <a:ext uri="{0D108BD9-81ED-4DB2-BD59-A6C34878D82A}">
                    <a16:rowId xmlns:a16="http://schemas.microsoft.com/office/drawing/2014/main" val="2400365483"/>
                  </a:ext>
                </a:extLst>
              </a:tr>
              <a:tr h="565004">
                <a:tc>
                  <a:txBody>
                    <a:bodyPr/>
                    <a:lstStyle/>
                    <a:p>
                      <a:r>
                        <a:rPr lang="en-US" dirty="0"/>
                        <a:t>Increase monthly gross to $350k +</a:t>
                      </a:r>
                    </a:p>
                  </a:txBody>
                  <a:tcPr/>
                </a:tc>
                <a:tc>
                  <a:txBody>
                    <a:bodyPr/>
                    <a:lstStyle/>
                    <a:p>
                      <a:r>
                        <a:rPr lang="en-US" dirty="0"/>
                        <a:t>Service manager and director</a:t>
                      </a:r>
                    </a:p>
                  </a:txBody>
                  <a:tcPr/>
                </a:tc>
                <a:tc>
                  <a:txBody>
                    <a:bodyPr/>
                    <a:lstStyle/>
                    <a:p>
                      <a:r>
                        <a:rPr lang="en-US" dirty="0"/>
                        <a:t>Monthly</a:t>
                      </a:r>
                    </a:p>
                  </a:txBody>
                  <a:tcPr/>
                </a:tc>
                <a:extLst>
                  <a:ext uri="{0D108BD9-81ED-4DB2-BD59-A6C34878D82A}">
                    <a16:rowId xmlns:a16="http://schemas.microsoft.com/office/drawing/2014/main" val="107845787"/>
                  </a:ext>
                </a:extLst>
              </a:tr>
              <a:tr h="565004">
                <a:tc>
                  <a:txBody>
                    <a:bodyPr/>
                    <a:lstStyle/>
                    <a:p>
                      <a:r>
                        <a:rPr lang="en-US" dirty="0"/>
                        <a:t>120 monthly mobile van repairs</a:t>
                      </a:r>
                    </a:p>
                  </a:txBody>
                  <a:tcPr/>
                </a:tc>
                <a:tc>
                  <a:txBody>
                    <a:bodyPr/>
                    <a:lstStyle/>
                    <a:p>
                      <a:r>
                        <a:rPr lang="en-US" dirty="0"/>
                        <a:t>Mobile coordinator</a:t>
                      </a:r>
                    </a:p>
                  </a:txBody>
                  <a:tcPr/>
                </a:tc>
                <a:tc>
                  <a:txBody>
                    <a:bodyPr/>
                    <a:lstStyle/>
                    <a:p>
                      <a:r>
                        <a:rPr lang="en-US" dirty="0"/>
                        <a:t>Weekly review to track progress</a:t>
                      </a:r>
                    </a:p>
                  </a:txBody>
                  <a:tcPr/>
                </a:tc>
                <a:extLst>
                  <a:ext uri="{0D108BD9-81ED-4DB2-BD59-A6C34878D82A}">
                    <a16:rowId xmlns:a16="http://schemas.microsoft.com/office/drawing/2014/main" val="1530126605"/>
                  </a:ext>
                </a:extLst>
              </a:tr>
              <a:tr h="565004">
                <a:tc>
                  <a:txBody>
                    <a:bodyPr/>
                    <a:lstStyle/>
                    <a:p>
                      <a:r>
                        <a:rPr lang="en-US" dirty="0"/>
                        <a:t>25% of Ros using PDEL</a:t>
                      </a:r>
                    </a:p>
                  </a:txBody>
                  <a:tcPr/>
                </a:tc>
                <a:tc>
                  <a:txBody>
                    <a:bodyPr/>
                    <a:lstStyle/>
                    <a:p>
                      <a:r>
                        <a:rPr lang="en-US" dirty="0"/>
                        <a:t>All advisors and </a:t>
                      </a:r>
                      <a:r>
                        <a:rPr lang="en-US" dirty="0" err="1"/>
                        <a:t>Mgr</a:t>
                      </a:r>
                      <a:endParaRPr lang="en-US" dirty="0"/>
                    </a:p>
                  </a:txBody>
                  <a:tcPr/>
                </a:tc>
                <a:tc>
                  <a:txBody>
                    <a:bodyPr/>
                    <a:lstStyle/>
                    <a:p>
                      <a:r>
                        <a:rPr lang="en-US" dirty="0"/>
                        <a:t>Daily RO review</a:t>
                      </a:r>
                    </a:p>
                  </a:txBody>
                  <a:tcPr/>
                </a:tc>
                <a:extLst>
                  <a:ext uri="{0D108BD9-81ED-4DB2-BD59-A6C34878D82A}">
                    <a16:rowId xmlns:a16="http://schemas.microsoft.com/office/drawing/2014/main" val="1950345431"/>
                  </a:ext>
                </a:extLst>
              </a:tr>
              <a:tr h="565004">
                <a:tc>
                  <a:txBody>
                    <a:bodyPr/>
                    <a:lstStyle/>
                    <a:p>
                      <a:r>
                        <a:rPr lang="en-US" dirty="0"/>
                        <a:t>Install a 4-day 10-hour shift </a:t>
                      </a:r>
                    </a:p>
                  </a:txBody>
                  <a:tcPr/>
                </a:tc>
                <a:tc>
                  <a:txBody>
                    <a:bodyPr/>
                    <a:lstStyle/>
                    <a:p>
                      <a:r>
                        <a:rPr lang="en-US" dirty="0"/>
                        <a:t>GM, Service manager/director</a:t>
                      </a:r>
                    </a:p>
                  </a:txBody>
                  <a:tcPr/>
                </a:tc>
                <a:tc>
                  <a:txBody>
                    <a:bodyPr/>
                    <a:lstStyle/>
                    <a:p>
                      <a:r>
                        <a:rPr lang="en-US" dirty="0"/>
                        <a:t>11/1/24</a:t>
                      </a:r>
                    </a:p>
                  </a:txBody>
                  <a:tcPr/>
                </a:tc>
                <a:extLst>
                  <a:ext uri="{0D108BD9-81ED-4DB2-BD59-A6C34878D82A}">
                    <a16:rowId xmlns:a16="http://schemas.microsoft.com/office/drawing/2014/main" val="1960891333"/>
                  </a:ext>
                </a:extLst>
              </a:tr>
              <a:tr h="565004">
                <a:tc>
                  <a:txBody>
                    <a:bodyPr/>
                    <a:lstStyle/>
                    <a:p>
                      <a:r>
                        <a:rPr lang="en-US" dirty="0"/>
                        <a:t>Proficiency bonus plan</a:t>
                      </a:r>
                    </a:p>
                  </a:txBody>
                  <a:tcPr/>
                </a:tc>
                <a:tc>
                  <a:txBody>
                    <a:bodyPr/>
                    <a:lstStyle/>
                    <a:p>
                      <a:r>
                        <a:rPr lang="en-US" dirty="0"/>
                        <a:t>GM, Service manager/director</a:t>
                      </a:r>
                    </a:p>
                  </a:txBody>
                  <a:tcPr/>
                </a:tc>
                <a:tc>
                  <a:txBody>
                    <a:bodyPr/>
                    <a:lstStyle/>
                    <a:p>
                      <a:r>
                        <a:rPr lang="en-US" dirty="0"/>
                        <a:t>11/1/24</a:t>
                      </a:r>
                    </a:p>
                  </a:txBody>
                  <a:tcPr/>
                </a:tc>
                <a:extLst>
                  <a:ext uri="{0D108BD9-81ED-4DB2-BD59-A6C34878D82A}">
                    <a16:rowId xmlns:a16="http://schemas.microsoft.com/office/drawing/2014/main" val="4137224325"/>
                  </a:ext>
                </a:extLst>
              </a:tr>
              <a:tr h="565004">
                <a:tc>
                  <a:txBody>
                    <a:bodyPr/>
                    <a:lstStyle/>
                    <a:p>
                      <a:r>
                        <a:rPr lang="en-US" dirty="0"/>
                        <a:t>Increase CSI to above group</a:t>
                      </a:r>
                    </a:p>
                  </a:txBody>
                  <a:tcPr/>
                </a:tc>
                <a:tc>
                  <a:txBody>
                    <a:bodyPr/>
                    <a:lstStyle/>
                    <a:p>
                      <a:r>
                        <a:rPr lang="en-US" dirty="0"/>
                        <a:t>Service Manager</a:t>
                      </a:r>
                    </a:p>
                  </a:txBody>
                  <a:tcPr/>
                </a:tc>
                <a:tc>
                  <a:txBody>
                    <a:bodyPr/>
                    <a:lstStyle/>
                    <a:p>
                      <a:r>
                        <a:rPr lang="en-US" dirty="0"/>
                        <a:t>Weekly CSI review</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296955"/>
            <a:ext cx="8596668" cy="5355772"/>
          </a:xfrm>
        </p:spPr>
        <p:txBody>
          <a:bodyPr>
            <a:normAutofit fontScale="85000" lnSpcReduction="10000"/>
          </a:bodyPr>
          <a:lstStyle/>
          <a:p>
            <a:r>
              <a:rPr lang="en-US" dirty="0"/>
              <a:t>The department is very self sufficient and is the most profitable of all departments in our dealer group. This being said, we can always improve from good to great. By increasing our service hours to mimic that of sales on weekends, we will be able to stay competitive with independent stores and can better cater to our customer base as well. This will allow us to not miss out on opportunities to sell more hours and earn more gross.</a:t>
            </a:r>
          </a:p>
          <a:p>
            <a:r>
              <a:rPr lang="en-US" dirty="0"/>
              <a:t>With our shop bursting at the seams, the action plan that we are focusing on is going over each tech’s proficiency. By doing this, techs are further incentivized to make the most of their time while at work. We are going to set benchmarks for each technician to hit to help the shop turn more. Moreover, one of the key points that we are working on is the wait time for certain services. Currently, our Quick Lane is understaffed and we are having a hard time keeping up with the increased volume of business, leaving customers unhappy and low CSI scores.</a:t>
            </a:r>
          </a:p>
          <a:p>
            <a:r>
              <a:rPr lang="en-US" dirty="0"/>
              <a:t>The mobile van is one area that we can improve this issue and makes customers more satisfied. Our old metric was 6 mobile appointments a day because that is the maximum that Ford pays us. We rarely hit this number and just ordered a second van. By putting the target at 120 mobile appointments a month, it takes the stress off the daily with the unknown of weather in Louisiana. PDEL is another great factory program that Ford pays us for. By making 25% of our RO count a PDEL, we will be able to have fewer waiters and allow the Quick Lane to work faster and not be bogged down. We currently do about 3-4 PDEL daily, and we are setting the goal to capture at 15.</a:t>
            </a:r>
          </a:p>
          <a:p>
            <a:r>
              <a:rPr lang="en-US" dirty="0"/>
              <a:t>The department as a whole has many good characteristics, by implementing these changes, I believe that we can achieve a monthly gross of over $350,000 </a:t>
            </a:r>
            <a:r>
              <a:rPr lang="en-US"/>
              <a:t>every month.</a:t>
            </a:r>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483567"/>
            <a:ext cx="8596668" cy="4982547"/>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chemeClr val="tx1"/>
                </a:solidFill>
                <a:latin typeface="Calibri" panose="020F0502020204030204" pitchFamily="34" charset="0"/>
              </a:rPr>
              <a:t>Currently just using mailers to attract business and provide coupons for oil changes at local charity events</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Start using our social media platforms to show off the service department along with sales</a:t>
            </a:r>
          </a:p>
          <a:p>
            <a:pPr lvl="1"/>
            <a:r>
              <a:rPr lang="en-US" dirty="0">
                <a:solidFill>
                  <a:schemeClr val="tx1"/>
                </a:solidFill>
                <a:latin typeface="Calibri" panose="020F0502020204030204" pitchFamily="34" charset="0"/>
              </a:rPr>
              <a:t>Make a quick “commercial” showing off the exceptional services that we provide</a:t>
            </a:r>
          </a:p>
          <a:p>
            <a:pPr lvl="1"/>
            <a:r>
              <a:rPr lang="en-US" b="0" i="0" u="none" strike="noStrike" baseline="0" dirty="0">
                <a:solidFill>
                  <a:schemeClr val="tx1"/>
                </a:solidFill>
                <a:latin typeface="Calibri" panose="020F0502020204030204" pitchFamily="34" charset="0"/>
              </a:rPr>
              <a:t>Online scheduling to help </a:t>
            </a:r>
            <a:r>
              <a:rPr lang="en-US" dirty="0">
                <a:solidFill>
                  <a:schemeClr val="tx1"/>
                </a:solidFill>
                <a:latin typeface="Calibri" panose="020F0502020204030204" pitchFamily="34" charset="0"/>
              </a:rPr>
              <a:t>ease the flow of phone calls</a:t>
            </a:r>
          </a:p>
          <a:p>
            <a:pPr lvl="1"/>
            <a:r>
              <a:rPr lang="en-US" b="0" i="0" u="none" strike="noStrike" baseline="0" dirty="0">
                <a:solidFill>
                  <a:schemeClr val="tx1"/>
                </a:solidFill>
                <a:latin typeface="Calibri" panose="020F0502020204030204" pitchFamily="34" charset="0"/>
              </a:rPr>
              <a:t>Hold customer appreciation events at the store for loyal customers</a:t>
            </a:r>
          </a:p>
          <a:p>
            <a:pPr lvl="1"/>
            <a:r>
              <a:rPr lang="en-US" b="0" i="0" u="none" strike="noStrike" baseline="0" dirty="0">
                <a:solidFill>
                  <a:schemeClr val="tx1"/>
                </a:solidFill>
                <a:latin typeface="Calibri" panose="020F0502020204030204" pitchFamily="34" charset="0"/>
              </a:rPr>
              <a:t>Use dealership website to promote department showing off the specials</a:t>
            </a:r>
          </a:p>
          <a:p>
            <a:r>
              <a:rPr lang="en-US" sz="1800" b="0" i="0" u="none" strike="noStrike" baseline="0" dirty="0">
                <a:solidFill>
                  <a:schemeClr val="tx1"/>
                </a:solidFill>
                <a:latin typeface="Calibri" panose="020F0502020204030204" pitchFamily="34" charset="0"/>
              </a:rPr>
              <a:t>Make the commercial with the help of our inhouse marketing team</a:t>
            </a:r>
          </a:p>
          <a:p>
            <a:pPr lvl="1"/>
            <a:r>
              <a:rPr lang="en-US" b="0" i="0" u="none" strike="noStrike" baseline="0" dirty="0">
                <a:solidFill>
                  <a:schemeClr val="tx1"/>
                </a:solidFill>
                <a:latin typeface="Calibri" panose="020F0502020204030204" pitchFamily="34" charset="0"/>
              </a:rPr>
              <a:t>Plan out a quarterly event with customers to show our appreciation</a:t>
            </a:r>
          </a:p>
          <a:p>
            <a:pPr lvl="1"/>
            <a:r>
              <a:rPr lang="en-US" b="0" i="0" u="none" strike="noStrike" baseline="0" dirty="0">
                <a:solidFill>
                  <a:schemeClr val="tx1"/>
                </a:solidFill>
                <a:latin typeface="Calibri" panose="020F0502020204030204" pitchFamily="34" charset="0"/>
              </a:rPr>
              <a:t>Contact website rep to make our website also shine on the service side and make sure that the online scheduler is working properly to help aid the new generation of customers with being able to schedule online</a:t>
            </a:r>
          </a:p>
          <a:p>
            <a:r>
              <a:rPr lang="en-US" sz="1800" b="0" i="0" u="none" strike="noStrike" baseline="0" dirty="0">
                <a:solidFill>
                  <a:schemeClr val="tx1"/>
                </a:solidFill>
                <a:latin typeface="Calibri" panose="020F0502020204030204" pitchFamily="34" charset="0"/>
              </a:rPr>
              <a:t>Monthly meeting with marketing team to discuss plans for highlighting the service department </a:t>
            </a:r>
          </a:p>
          <a:p>
            <a:pPr lvl="1"/>
            <a:r>
              <a:rPr lang="en-US" dirty="0">
                <a:solidFill>
                  <a:schemeClr val="tx1"/>
                </a:solidFill>
                <a:latin typeface="Calibri" panose="020F0502020204030204" pitchFamily="34" charset="0"/>
              </a:rPr>
              <a:t>Ask customers if they enjoy the appreciation events and get their feedback to keep customer relations high</a:t>
            </a:r>
          </a:p>
          <a:p>
            <a:pPr lvl="1"/>
            <a:r>
              <a:rPr lang="en-US" b="0" i="0" u="none" strike="noStrike" baseline="0" dirty="0">
                <a:solidFill>
                  <a:schemeClr val="tx1"/>
                </a:solidFill>
                <a:latin typeface="Calibri" panose="020F0502020204030204" pitchFamily="34" charset="0"/>
              </a:rPr>
              <a:t>Track the website and clicks to see how many online appointments are being made and which steps are causing people to leave the site. From there, streamline the scheduler to make it more user friendly</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956050"/>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Techs are paid hourly, two are on a hybrid plan that are hour dependent</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Keep pay the same with a tech specific proficiency bonus</a:t>
            </a:r>
          </a:p>
          <a:p>
            <a:r>
              <a:rPr lang="en-US" sz="1800" b="0" i="0" u="none" strike="noStrike" baseline="0" dirty="0">
                <a:solidFill>
                  <a:srgbClr val="221E1F"/>
                </a:solidFill>
                <a:latin typeface="Calibri" panose="020F0502020204030204" pitchFamily="34" charset="0"/>
              </a:rPr>
              <a:t>Take a 3 month average of proficiency for each tech to see what they flag on average. From there give them the number to reach. This will help us with the big wait times for jobs because they will want to turn more hours.</a:t>
            </a:r>
          </a:p>
          <a:p>
            <a:r>
              <a:rPr lang="en-US" dirty="0">
                <a:solidFill>
                  <a:srgbClr val="221E1F"/>
                </a:solidFill>
                <a:latin typeface="Calibri" panose="020F0502020204030204" pitchFamily="34" charset="0"/>
              </a:rPr>
              <a:t>Semimonthly</a:t>
            </a:r>
            <a:r>
              <a:rPr lang="en-US" sz="1800" b="0" i="0" u="none" strike="noStrike" baseline="0" dirty="0">
                <a:solidFill>
                  <a:srgbClr val="221E1F"/>
                </a:solidFill>
                <a:latin typeface="Calibri" panose="020F0502020204030204" pitchFamily="34" charset="0"/>
              </a:rPr>
              <a:t> review with each tech to see how much their proficiency has changed and see how we can help them achieve the bonus. Track how many ROs and sales we have achieved to see if this bonus helps the shop do more business</a:t>
            </a: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tretch>
            <a:fillRect/>
          </a:stretch>
        </p:blipFill>
        <p:spPr>
          <a:xfrm>
            <a:off x="5569201" y="2293005"/>
            <a:ext cx="4186237" cy="2271990"/>
          </a:xfrm>
        </p:spPr>
      </p:pic>
      <p:pic>
        <p:nvPicPr>
          <p:cNvPr id="5" name="Picture 4">
            <a:extLst>
              <a:ext uri="{FF2B5EF4-FFF2-40B4-BE49-F238E27FC236}">
                <a16:creationId xmlns:a16="http://schemas.microsoft.com/office/drawing/2014/main" id="{BF2DD9F7-5BDB-A7D8-B852-C3B4FBA2C952}"/>
              </a:ext>
            </a:extLst>
          </p:cNvPr>
          <p:cNvPicPr>
            <a:picLocks noChangeAspect="1"/>
          </p:cNvPicPr>
          <p:nvPr/>
        </p:nvPicPr>
        <p:blipFill>
          <a:blip r:embed="rId3"/>
          <a:stretch>
            <a:fillRect/>
          </a:stretch>
        </p:blipFill>
        <p:spPr>
          <a:xfrm>
            <a:off x="5569201" y="2293005"/>
            <a:ext cx="4315453" cy="2341363"/>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143000"/>
            <a:ext cx="4184035" cy="4898361"/>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are not selling all the available hours, majority of our ROs are one line. Expenses are high and need to get cut, they are 62% of our gross.</a:t>
            </a:r>
          </a:p>
          <a:p>
            <a:r>
              <a:rPr lang="en-US" sz="1800" b="0" i="0" u="none" strike="noStrike" baseline="0" dirty="0">
                <a:solidFill>
                  <a:srgbClr val="221E1F"/>
                </a:solidFill>
                <a:latin typeface="Calibri" panose="020F0502020204030204" pitchFamily="34" charset="0"/>
              </a:rPr>
              <a:t>Increase multiline ROs from 12% to 20%. Get technicians on salary on commission to cut unapplied time and make sure the technicians are being proficient to sell and gross more to overcome the expenses.</a:t>
            </a:r>
          </a:p>
          <a:p>
            <a:r>
              <a:rPr lang="en-US" dirty="0">
                <a:solidFill>
                  <a:srgbClr val="221E1F"/>
                </a:solidFill>
                <a:latin typeface="Calibri" panose="020F0502020204030204" pitchFamily="34" charset="0"/>
              </a:rPr>
              <a:t>Train advisors on how to sell the additional services to the customers, check to see the percentages of one-line ROs from each advisor. Have a goal in the Quick Lane to sell at least 1.5 hours per RO and main shop 2.5 hours.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Monthly check to see if the expenses have gone down due to technicians being hourly. Weekly RO analysis for advisors and pair them up with a salesperson to better train them on how to present the ASR to a customer.</a:t>
            </a:r>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tretch>
            <a:fillRect/>
          </a:stretch>
        </p:blipFill>
        <p:spPr>
          <a:xfrm>
            <a:off x="5089525" y="2439501"/>
            <a:ext cx="4184650" cy="3323610"/>
          </a:xfrm>
        </p:spPr>
      </p:pic>
      <p:pic>
        <p:nvPicPr>
          <p:cNvPr id="5" name="Picture 4">
            <a:extLst>
              <a:ext uri="{FF2B5EF4-FFF2-40B4-BE49-F238E27FC236}">
                <a16:creationId xmlns:a16="http://schemas.microsoft.com/office/drawing/2014/main" id="{5D579F3D-BF3F-561B-C544-5D81D1CFDA43}"/>
              </a:ext>
            </a:extLst>
          </p:cNvPr>
          <p:cNvPicPr>
            <a:picLocks noChangeAspect="1"/>
          </p:cNvPicPr>
          <p:nvPr/>
        </p:nvPicPr>
        <p:blipFill>
          <a:blip r:embed="rId3"/>
          <a:stretch>
            <a:fillRect/>
          </a:stretch>
        </p:blipFill>
        <p:spPr>
          <a:xfrm>
            <a:off x="5089353" y="2432828"/>
            <a:ext cx="4184649" cy="3330283"/>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Electronic dispatch for easier location of jobs for techs, two bays for techs with helpers.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Raise proficiency from 107% to 125%</a:t>
            </a:r>
          </a:p>
          <a:p>
            <a:r>
              <a:rPr lang="en-US" sz="1800" b="0" i="0" u="none" strike="noStrike" baseline="0" dirty="0">
                <a:solidFill>
                  <a:srgbClr val="221E1F"/>
                </a:solidFill>
                <a:latin typeface="Calibri" panose="020F0502020204030204" pitchFamily="34" charset="0"/>
              </a:rPr>
              <a:t>Incentivize techs with proficiency bonus. Change hourly structure of techs to have a better schedule to accommodate the hours they are in the store and boost the proficiency while they are at work and have better body recovery.</a:t>
            </a:r>
          </a:p>
          <a:p>
            <a:r>
              <a:rPr lang="en-US" sz="1800" b="0" i="0" u="none" strike="noStrike" baseline="0" dirty="0">
                <a:solidFill>
                  <a:srgbClr val="221E1F"/>
                </a:solidFill>
                <a:latin typeface="Calibri" panose="020F0502020204030204" pitchFamily="34" charset="0"/>
              </a:rPr>
              <a:t>Semimonthly tech proficiency review. Monthly review of hours turned by tech to see if they are maximizing their time in the store and if the new schedule works. Emphasize the ASRs on ROs to gain more hours sold</a:t>
            </a: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4975668" y="1930400"/>
            <a:ext cx="4184650" cy="3403434"/>
          </a:xfrm>
        </p:spPr>
      </p:pic>
      <p:pic>
        <p:nvPicPr>
          <p:cNvPr id="5" name="Picture 4">
            <a:extLst>
              <a:ext uri="{FF2B5EF4-FFF2-40B4-BE49-F238E27FC236}">
                <a16:creationId xmlns:a16="http://schemas.microsoft.com/office/drawing/2014/main" id="{B4B26803-C770-C72C-AA46-6662C445B583}"/>
              </a:ext>
            </a:extLst>
          </p:cNvPr>
          <p:cNvPicPr>
            <a:picLocks noChangeAspect="1"/>
          </p:cNvPicPr>
          <p:nvPr/>
        </p:nvPicPr>
        <p:blipFill>
          <a:blip r:embed="rId3"/>
          <a:stretch>
            <a:fillRect/>
          </a:stretch>
        </p:blipFill>
        <p:spPr>
          <a:xfrm>
            <a:off x="4956732" y="1930400"/>
            <a:ext cx="4202972" cy="3403434"/>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Quick Lane hours 7-6, main shop 8-5.</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65% utilization</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Change hours in operation to 7-7 and have the main shop open the same as Quick Lane. Implement the technician shifts to make sure they are maxing out their hours, if they are, then the labor sales will increase and help the utilization %.</a:t>
            </a:r>
          </a:p>
          <a:p>
            <a:r>
              <a:rPr lang="en-US" sz="1800" b="0" i="0" u="none" strike="noStrike" baseline="0" dirty="0">
                <a:solidFill>
                  <a:srgbClr val="221E1F"/>
                </a:solidFill>
                <a:latin typeface="Calibri" panose="020F0502020204030204" pitchFamily="34" charset="0"/>
              </a:rPr>
              <a:t>Daily Labor sales analysis, defining objectives of the daily labor sales desired and reducing idle time of all staff and equipment. Use software to track service times, bay usage, and repair types</a:t>
            </a:r>
          </a:p>
          <a:p>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5614987" y="2196306"/>
            <a:ext cx="3133725" cy="3810000"/>
          </a:xfrm>
        </p:spPr>
      </p:pic>
      <p:pic>
        <p:nvPicPr>
          <p:cNvPr id="5" name="Picture 4">
            <a:extLst>
              <a:ext uri="{FF2B5EF4-FFF2-40B4-BE49-F238E27FC236}">
                <a16:creationId xmlns:a16="http://schemas.microsoft.com/office/drawing/2014/main" id="{865B8984-11C9-12C8-63EB-A2A2EE9303BD}"/>
              </a:ext>
            </a:extLst>
          </p:cNvPr>
          <p:cNvPicPr>
            <a:picLocks noChangeAspect="1"/>
          </p:cNvPicPr>
          <p:nvPr/>
        </p:nvPicPr>
        <p:blipFill>
          <a:blip r:embed="rId3"/>
          <a:stretch>
            <a:fillRect/>
          </a:stretch>
        </p:blipFill>
        <p:spPr>
          <a:xfrm>
            <a:off x="5614987" y="1919865"/>
            <a:ext cx="3589331" cy="4328535"/>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1238250"/>
            <a:ext cx="4184035" cy="5010150"/>
          </a:xfrm>
        </p:spPr>
        <p:txBody>
          <a:bodyPr>
            <a:normAutofit fontScale="77500" lnSpcReduction="20000"/>
          </a:bodyPr>
          <a:lstStyle/>
          <a:p>
            <a:r>
              <a:rPr lang="en-US" dirty="0"/>
              <a:t>My manager was very happy by this analysis, as our ELR from this selection of ROs was greater than the target ELR by 2.36. This is something that he has been trying to achieve and has seen an increase in the past few months. Overall, he realized that we need to increasing our prices in a lot of our competitive prices as it is a vast majority of our business. If we can get the lane turning faster, then we will increase our menu item prices. One of the biggest takeaways was seeing the percentage of one item RO at 79.79%. Our advisors are not trying to sell the additional services and have no idea how to even approach customers to ask. After seeing this, he started going out to the customers to talk about what the recommendations are and we have seen an uptick in the amount that we are selling now. Moreover, this sample of ROs is very reflective of the business that we do daily and I was intrigued by the model year analysis, as the vast majority of serviced vehicles are older than 2020.We have started to implement some new processes in our department after this RO analysis and will continue to strive to make it even more profitable than it already is.</a:t>
            </a: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tretch>
            <a:fillRect/>
          </a:stretch>
        </p:blipFill>
        <p:spPr>
          <a:xfrm>
            <a:off x="5089525" y="2402538"/>
            <a:ext cx="4184650" cy="3397537"/>
          </a:xfrm>
        </p:spPr>
      </p:pic>
      <p:pic>
        <p:nvPicPr>
          <p:cNvPr id="8" name="Picture 7">
            <a:extLst>
              <a:ext uri="{FF2B5EF4-FFF2-40B4-BE49-F238E27FC236}">
                <a16:creationId xmlns:a16="http://schemas.microsoft.com/office/drawing/2014/main" id="{2B8F9DDF-3A08-2DCD-C679-15A29ACEE6EE}"/>
              </a:ext>
            </a:extLst>
          </p:cNvPr>
          <p:cNvPicPr>
            <a:picLocks noChangeAspect="1"/>
          </p:cNvPicPr>
          <p:nvPr/>
        </p:nvPicPr>
        <p:blipFill>
          <a:blip r:embed="rId3"/>
          <a:stretch>
            <a:fillRect/>
          </a:stretch>
        </p:blipFill>
        <p:spPr>
          <a:xfrm>
            <a:off x="5089525" y="2160589"/>
            <a:ext cx="4686706" cy="3825572"/>
          </a:xfrm>
          <a:prstGeom prst="rect">
            <a:avLst/>
          </a:prstGeom>
        </p:spPr>
      </p:pic>
      <p:pic>
        <p:nvPicPr>
          <p:cNvPr id="10" name="Picture 9">
            <a:extLst>
              <a:ext uri="{FF2B5EF4-FFF2-40B4-BE49-F238E27FC236}">
                <a16:creationId xmlns:a16="http://schemas.microsoft.com/office/drawing/2014/main" id="{3517C151-1B62-A33C-7A61-D12C10548BC0}"/>
              </a:ext>
            </a:extLst>
          </p:cNvPr>
          <p:cNvPicPr>
            <a:picLocks noChangeAspect="1"/>
          </p:cNvPicPr>
          <p:nvPr/>
        </p:nvPicPr>
        <p:blipFill>
          <a:blip r:embed="rId4"/>
          <a:stretch>
            <a:fillRect/>
          </a:stretch>
        </p:blipFill>
        <p:spPr>
          <a:xfrm>
            <a:off x="5089525" y="2160589"/>
            <a:ext cx="4694327" cy="3825572"/>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a:bodyPr>
          <a:lstStyle/>
          <a:p>
            <a:r>
              <a:rPr lang="en-US" dirty="0"/>
              <a:t>High customer retention for locals, great location helping to boost</a:t>
            </a:r>
          </a:p>
          <a:p>
            <a:pPr lvl="1"/>
            <a:r>
              <a:rPr lang="en-US" dirty="0"/>
              <a:t>Increasing draw of customers coming from other markets for our exceptional service</a:t>
            </a:r>
          </a:p>
          <a:p>
            <a:r>
              <a:rPr lang="en-US" dirty="0"/>
              <a:t>Experienced and well-trained technicians, 12 senior master techs and a very loyal employee base, many technicians have been at the store for over 20 years</a:t>
            </a:r>
          </a:p>
          <a:p>
            <a:r>
              <a:rPr lang="en-US" dirty="0"/>
              <a:t>New CDK Smart system to help check customers in quicker put in place along with electronic dispatch, cutting wait times for techs to get on a job and does not allow them to pick and choose which ones to skip</a:t>
            </a:r>
          </a:p>
          <a:p>
            <a:r>
              <a:rPr lang="en-US" dirty="0"/>
              <a:t>Experienced and next level management and shop foreman</a:t>
            </a:r>
          </a:p>
          <a:p>
            <a:r>
              <a:rPr lang="en-US" dirty="0"/>
              <a:t>Most profitable department in the store every month, running 82% fixed absorption</a:t>
            </a:r>
          </a:p>
          <a:p>
            <a:r>
              <a:rPr lang="en-US" dirty="0"/>
              <a:t>High availability of loaner vehicles</a:t>
            </a:r>
          </a:p>
          <a:p>
            <a:r>
              <a:rPr lang="en-US" dirty="0"/>
              <a:t>Top Tech program to promote technicians and reward them for education</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dirty="0"/>
              <a:t>Customer wait time for Quick Lane and main shop, over shop capacity for big repairs, not leaving customers happy, driving CSI down </a:t>
            </a:r>
          </a:p>
          <a:p>
            <a:r>
              <a:rPr lang="en-US" dirty="0"/>
              <a:t>Turnover of Lube Techs and difficulty keeping the Quick Lane staffed properly</a:t>
            </a:r>
          </a:p>
          <a:p>
            <a:r>
              <a:rPr lang="en-US" dirty="0"/>
              <a:t>Space to fit all customers vehicles on lot, having to park them on inventory lots due to shop being over capacity</a:t>
            </a:r>
          </a:p>
          <a:p>
            <a:r>
              <a:rPr lang="en-US" dirty="0"/>
              <a:t>Finding additional main line technicians, no transmission tech currently (causing the higher capacity due to not being able to get jobs out)</a:t>
            </a:r>
          </a:p>
          <a:p>
            <a:r>
              <a:rPr lang="en-US" dirty="0"/>
              <a:t>Communication between Parts and Service departments</a:t>
            </a:r>
          </a:p>
          <a:p>
            <a:r>
              <a:rPr lang="en-US" dirty="0"/>
              <a:t>Managers slow to adapt to new ideas and not willing to change certain processes</a:t>
            </a:r>
          </a:p>
          <a:p>
            <a:r>
              <a:rPr lang="en-US" dirty="0"/>
              <a:t>No displays comparing our price to competitors </a:t>
            </a:r>
          </a:p>
          <a:p>
            <a:r>
              <a:rPr lang="en-US" dirty="0"/>
              <a:t>3% charge on all cards at cashier, causing disdain with the customer</a:t>
            </a:r>
          </a:p>
          <a:p>
            <a:r>
              <a:rPr lang="en-US" dirty="0"/>
              <a:t>Chick-Fil-A right next to service drive, technicians hang out at their toolboxes eating nuggets and not working on cars</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513</TotalTime>
  <Words>2177</Words>
  <Application>Microsoft Office PowerPoint</Application>
  <PresentationFormat>Widescreen</PresentationFormat>
  <Paragraphs>142</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Flick, JC</cp:lastModifiedBy>
  <cp:revision>5</cp:revision>
  <cp:lastPrinted>2024-11-18T22:52:08Z</cp:lastPrinted>
  <dcterms:created xsi:type="dcterms:W3CDTF">2022-12-04T13:10:55Z</dcterms:created>
  <dcterms:modified xsi:type="dcterms:W3CDTF">2024-11-19T19:02:56Z</dcterms:modified>
</cp:coreProperties>
</file>