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2" r:id="rId4"/>
    <p:sldId id="273" r:id="rId5"/>
    <p:sldId id="258" r:id="rId6"/>
    <p:sldId id="257"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036262-735D-4E88-8ED9-9E3EE801D30F}" v="4" dt="2024-12-12T02:38:26.9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0" d="100"/>
          <a:sy n="100" d="100"/>
        </p:scale>
        <p:origin x="96"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rrick Baker" userId="c9b01594-25d2-495c-8eda-d4845879ad25" providerId="ADAL" clId="{0C02BBB5-9CFD-4A38-8458-F683BAC78C0B}"/>
    <pc:docChg chg="custSel modSld">
      <pc:chgData name="Derrick Baker" userId="c9b01594-25d2-495c-8eda-d4845879ad25" providerId="ADAL" clId="{0C02BBB5-9CFD-4A38-8458-F683BAC78C0B}" dt="2024-12-10T21:36:06.788" v="1594" actId="20577"/>
      <pc:docMkLst>
        <pc:docMk/>
      </pc:docMkLst>
      <pc:sldChg chg="modSp mod">
        <pc:chgData name="Derrick Baker" userId="c9b01594-25d2-495c-8eda-d4845879ad25" providerId="ADAL" clId="{0C02BBB5-9CFD-4A38-8458-F683BAC78C0B}" dt="2024-12-10T15:31:22.661" v="1450" actId="255"/>
        <pc:sldMkLst>
          <pc:docMk/>
          <pc:sldMk cId="407074056" sldId="256"/>
        </pc:sldMkLst>
        <pc:spChg chg="mod">
          <ac:chgData name="Derrick Baker" userId="c9b01594-25d2-495c-8eda-d4845879ad25" providerId="ADAL" clId="{0C02BBB5-9CFD-4A38-8458-F683BAC78C0B}" dt="2024-12-10T15:30:41.621" v="1429" actId="20577"/>
          <ac:spMkLst>
            <pc:docMk/>
            <pc:sldMk cId="407074056" sldId="256"/>
            <ac:spMk id="2" creationId="{3E0A9F39-3A40-DAF5-FB29-F9EF6B43BC8E}"/>
          </ac:spMkLst>
        </pc:spChg>
        <pc:spChg chg="mod">
          <ac:chgData name="Derrick Baker" userId="c9b01594-25d2-495c-8eda-d4845879ad25" providerId="ADAL" clId="{0C02BBB5-9CFD-4A38-8458-F683BAC78C0B}" dt="2024-12-10T15:31:22.661" v="1450" actId="255"/>
          <ac:spMkLst>
            <pc:docMk/>
            <pc:sldMk cId="407074056" sldId="256"/>
            <ac:spMk id="3" creationId="{3D24D94E-9ADE-FBA4-4E04-F5102B2316CA}"/>
          </ac:spMkLst>
        </pc:spChg>
      </pc:sldChg>
      <pc:sldChg chg="modSp mod">
        <pc:chgData name="Derrick Baker" userId="c9b01594-25d2-495c-8eda-d4845879ad25" providerId="ADAL" clId="{0C02BBB5-9CFD-4A38-8458-F683BAC78C0B}" dt="2024-12-10T14:35:46.927" v="1405" actId="20577"/>
        <pc:sldMkLst>
          <pc:docMk/>
          <pc:sldMk cId="3839221384" sldId="257"/>
        </pc:sldMkLst>
        <pc:spChg chg="mod">
          <ac:chgData name="Derrick Baker" userId="c9b01594-25d2-495c-8eda-d4845879ad25" providerId="ADAL" clId="{0C02BBB5-9CFD-4A38-8458-F683BAC78C0B}" dt="2024-12-10T14:35:46.927" v="1405" actId="20577"/>
          <ac:spMkLst>
            <pc:docMk/>
            <pc:sldMk cId="3839221384" sldId="257"/>
            <ac:spMk id="3" creationId="{203A9D90-6288-FF85-A14B-EAAC61E0E9A8}"/>
          </ac:spMkLst>
        </pc:spChg>
      </pc:sldChg>
      <pc:sldChg chg="addSp modSp mod">
        <pc:chgData name="Derrick Baker" userId="c9b01594-25d2-495c-8eda-d4845879ad25" providerId="ADAL" clId="{0C02BBB5-9CFD-4A38-8458-F683BAC78C0B}" dt="2024-12-10T15:33:37.127" v="1505" actId="1076"/>
        <pc:sldMkLst>
          <pc:docMk/>
          <pc:sldMk cId="4167117408" sldId="258"/>
        </pc:sldMkLst>
        <pc:spChg chg="mod">
          <ac:chgData name="Derrick Baker" userId="c9b01594-25d2-495c-8eda-d4845879ad25" providerId="ADAL" clId="{0C02BBB5-9CFD-4A38-8458-F683BAC78C0B}" dt="2024-12-10T15:33:25.329" v="1504" actId="20577"/>
          <ac:spMkLst>
            <pc:docMk/>
            <pc:sldMk cId="4167117408" sldId="258"/>
            <ac:spMk id="3" creationId="{DC1AC215-6A1E-4C59-EFD0-D293BFB95537}"/>
          </ac:spMkLst>
        </pc:spChg>
        <pc:picChg chg="add mod">
          <ac:chgData name="Derrick Baker" userId="c9b01594-25d2-495c-8eda-d4845879ad25" providerId="ADAL" clId="{0C02BBB5-9CFD-4A38-8458-F683BAC78C0B}" dt="2024-12-10T15:33:37.127" v="1505" actId="1076"/>
          <ac:picMkLst>
            <pc:docMk/>
            <pc:sldMk cId="4167117408" sldId="258"/>
            <ac:picMk id="5" creationId="{5E6C257E-036C-F6E5-64B7-17487A48C5C4}"/>
          </ac:picMkLst>
        </pc:picChg>
      </pc:sldChg>
      <pc:sldChg chg="modSp mod">
        <pc:chgData name="Derrick Baker" userId="c9b01594-25d2-495c-8eda-d4845879ad25" providerId="ADAL" clId="{0C02BBB5-9CFD-4A38-8458-F683BAC78C0B}" dt="2024-12-09T04:02:50.921" v="221" actId="20578"/>
        <pc:sldMkLst>
          <pc:docMk/>
          <pc:sldMk cId="2924363353" sldId="259"/>
        </pc:sldMkLst>
        <pc:spChg chg="mod">
          <ac:chgData name="Derrick Baker" userId="c9b01594-25d2-495c-8eda-d4845879ad25" providerId="ADAL" clId="{0C02BBB5-9CFD-4A38-8458-F683BAC78C0B}" dt="2024-12-09T04:02:50.921" v="221" actId="20578"/>
          <ac:spMkLst>
            <pc:docMk/>
            <pc:sldMk cId="2924363353" sldId="259"/>
            <ac:spMk id="3" creationId="{0CC31931-4847-F763-D4D1-1433E7E0CE49}"/>
          </ac:spMkLst>
        </pc:spChg>
      </pc:sldChg>
      <pc:sldChg chg="modSp mod">
        <pc:chgData name="Derrick Baker" userId="c9b01594-25d2-495c-8eda-d4845879ad25" providerId="ADAL" clId="{0C02BBB5-9CFD-4A38-8458-F683BAC78C0B}" dt="2024-12-10T14:37:25.696" v="1406"/>
        <pc:sldMkLst>
          <pc:docMk/>
          <pc:sldMk cId="2417698126" sldId="262"/>
        </pc:sldMkLst>
        <pc:spChg chg="mod">
          <ac:chgData name="Derrick Baker" userId="c9b01594-25d2-495c-8eda-d4845879ad25" providerId="ADAL" clId="{0C02BBB5-9CFD-4A38-8458-F683BAC78C0B}" dt="2024-12-10T14:37:25.696" v="1406"/>
          <ac:spMkLst>
            <pc:docMk/>
            <pc:sldMk cId="2417698126" sldId="262"/>
            <ac:spMk id="3" creationId="{203A9D90-6288-FF85-A14B-EAAC61E0E9A8}"/>
          </ac:spMkLst>
        </pc:spChg>
      </pc:sldChg>
      <pc:sldChg chg="modSp mod">
        <pc:chgData name="Derrick Baker" userId="c9b01594-25d2-495c-8eda-d4845879ad25" providerId="ADAL" clId="{0C02BBB5-9CFD-4A38-8458-F683BAC78C0B}" dt="2024-12-10T14:17:47.239" v="1233" actId="313"/>
        <pc:sldMkLst>
          <pc:docMk/>
          <pc:sldMk cId="850427537" sldId="267"/>
        </pc:sldMkLst>
        <pc:spChg chg="mod">
          <ac:chgData name="Derrick Baker" userId="c9b01594-25d2-495c-8eda-d4845879ad25" providerId="ADAL" clId="{0C02BBB5-9CFD-4A38-8458-F683BAC78C0B}" dt="2024-12-10T14:17:47.239" v="1233" actId="313"/>
          <ac:spMkLst>
            <pc:docMk/>
            <pc:sldMk cId="850427537" sldId="267"/>
            <ac:spMk id="3" creationId="{203A9D90-6288-FF85-A14B-EAAC61E0E9A8}"/>
          </ac:spMkLst>
        </pc:spChg>
      </pc:sldChg>
      <pc:sldChg chg="modSp mod">
        <pc:chgData name="Derrick Baker" userId="c9b01594-25d2-495c-8eda-d4845879ad25" providerId="ADAL" clId="{0C02BBB5-9CFD-4A38-8458-F683BAC78C0B}" dt="2024-12-10T21:36:06.788" v="1594" actId="20577"/>
        <pc:sldMkLst>
          <pc:docMk/>
          <pc:sldMk cId="3364109993" sldId="268"/>
        </pc:sldMkLst>
        <pc:graphicFrameChg chg="mod modGraphic">
          <ac:chgData name="Derrick Baker" userId="c9b01594-25d2-495c-8eda-d4845879ad25" providerId="ADAL" clId="{0C02BBB5-9CFD-4A38-8458-F683BAC78C0B}" dt="2024-12-10T21:36:06.788" v="1594" actId="20577"/>
          <ac:graphicFrameMkLst>
            <pc:docMk/>
            <pc:sldMk cId="3364109993" sldId="268"/>
            <ac:graphicFrameMk id="4" creationId="{BC8B6778-11BB-9A9A-F0BF-8949F85F8237}"/>
          </ac:graphicFrameMkLst>
        </pc:graphicFrameChg>
      </pc:sldChg>
      <pc:sldChg chg="modSp mod">
        <pc:chgData name="Derrick Baker" userId="c9b01594-25d2-495c-8eda-d4845879ad25" providerId="ADAL" clId="{0C02BBB5-9CFD-4A38-8458-F683BAC78C0B}" dt="2024-12-10T15:57:38.757" v="1586" actId="20577"/>
        <pc:sldMkLst>
          <pc:docMk/>
          <pc:sldMk cId="3799370086" sldId="269"/>
        </pc:sldMkLst>
        <pc:spChg chg="mod">
          <ac:chgData name="Derrick Baker" userId="c9b01594-25d2-495c-8eda-d4845879ad25" providerId="ADAL" clId="{0C02BBB5-9CFD-4A38-8458-F683BAC78C0B}" dt="2024-12-10T15:57:38.757" v="1586" actId="20577"/>
          <ac:spMkLst>
            <pc:docMk/>
            <pc:sldMk cId="3799370086" sldId="269"/>
            <ac:spMk id="3" creationId="{203A9D90-6288-FF85-A14B-EAAC61E0E9A8}"/>
          </ac:spMkLst>
        </pc:spChg>
      </pc:sldChg>
    </pc:docChg>
  </pc:docChgLst>
  <pc:docChgLst>
    <pc:chgData name="Derrick Baker" userId="c9b01594-25d2-495c-8eda-d4845879ad25" providerId="ADAL" clId="{B7036262-735D-4E88-8ED9-9E3EE801D30F}"/>
    <pc:docChg chg="custSel delSld modSld">
      <pc:chgData name="Derrick Baker" userId="c9b01594-25d2-495c-8eda-d4845879ad25" providerId="ADAL" clId="{B7036262-735D-4E88-8ED9-9E3EE801D30F}" dt="2024-12-12T02:39:45.881" v="3506" actId="20577"/>
      <pc:docMkLst>
        <pc:docMk/>
      </pc:docMkLst>
      <pc:sldChg chg="modSp mod">
        <pc:chgData name="Derrick Baker" userId="c9b01594-25d2-495c-8eda-d4845879ad25" providerId="ADAL" clId="{B7036262-735D-4E88-8ED9-9E3EE801D30F}" dt="2024-12-12T02:32:32.831" v="3481" actId="255"/>
        <pc:sldMkLst>
          <pc:docMk/>
          <pc:sldMk cId="407074056" sldId="256"/>
        </pc:sldMkLst>
        <pc:spChg chg="mod">
          <ac:chgData name="Derrick Baker" userId="c9b01594-25d2-495c-8eda-d4845879ad25" providerId="ADAL" clId="{B7036262-735D-4E88-8ED9-9E3EE801D30F}" dt="2024-12-12T02:32:32.831" v="3481" actId="255"/>
          <ac:spMkLst>
            <pc:docMk/>
            <pc:sldMk cId="407074056" sldId="256"/>
            <ac:spMk id="3" creationId="{3D24D94E-9ADE-FBA4-4E04-F5102B2316CA}"/>
          </ac:spMkLst>
        </pc:spChg>
      </pc:sldChg>
      <pc:sldChg chg="modSp mod">
        <pc:chgData name="Derrick Baker" userId="c9b01594-25d2-495c-8eda-d4845879ad25" providerId="ADAL" clId="{B7036262-735D-4E88-8ED9-9E3EE801D30F}" dt="2024-12-12T01:57:42.332" v="2763" actId="20577"/>
        <pc:sldMkLst>
          <pc:docMk/>
          <pc:sldMk cId="3839221384" sldId="257"/>
        </pc:sldMkLst>
        <pc:spChg chg="mod">
          <ac:chgData name="Derrick Baker" userId="c9b01594-25d2-495c-8eda-d4845879ad25" providerId="ADAL" clId="{B7036262-735D-4E88-8ED9-9E3EE801D30F}" dt="2024-12-12T01:57:42.332" v="2763" actId="20577"/>
          <ac:spMkLst>
            <pc:docMk/>
            <pc:sldMk cId="3839221384" sldId="257"/>
            <ac:spMk id="3" creationId="{203A9D90-6288-FF85-A14B-EAAC61E0E9A8}"/>
          </ac:spMkLst>
        </pc:spChg>
      </pc:sldChg>
      <pc:sldChg chg="modSp mod">
        <pc:chgData name="Derrick Baker" userId="c9b01594-25d2-495c-8eda-d4845879ad25" providerId="ADAL" clId="{B7036262-735D-4E88-8ED9-9E3EE801D30F}" dt="2024-12-12T01:30:47.922" v="2204" actId="20577"/>
        <pc:sldMkLst>
          <pc:docMk/>
          <pc:sldMk cId="4167117408" sldId="258"/>
        </pc:sldMkLst>
        <pc:spChg chg="mod">
          <ac:chgData name="Derrick Baker" userId="c9b01594-25d2-495c-8eda-d4845879ad25" providerId="ADAL" clId="{B7036262-735D-4E88-8ED9-9E3EE801D30F}" dt="2024-12-12T01:30:47.922" v="2204" actId="20577"/>
          <ac:spMkLst>
            <pc:docMk/>
            <pc:sldMk cId="4167117408" sldId="258"/>
            <ac:spMk id="3" creationId="{DC1AC215-6A1E-4C59-EFD0-D293BFB95537}"/>
          </ac:spMkLst>
        </pc:spChg>
      </pc:sldChg>
      <pc:sldChg chg="modSp mod">
        <pc:chgData name="Derrick Baker" userId="c9b01594-25d2-495c-8eda-d4845879ad25" providerId="ADAL" clId="{B7036262-735D-4E88-8ED9-9E3EE801D30F}" dt="2024-12-12T02:13:16.584" v="3314"/>
        <pc:sldMkLst>
          <pc:docMk/>
          <pc:sldMk cId="2924363353" sldId="259"/>
        </pc:sldMkLst>
        <pc:spChg chg="mod">
          <ac:chgData name="Derrick Baker" userId="c9b01594-25d2-495c-8eda-d4845879ad25" providerId="ADAL" clId="{B7036262-735D-4E88-8ED9-9E3EE801D30F}" dt="2024-12-12T02:13:16.584" v="3314"/>
          <ac:spMkLst>
            <pc:docMk/>
            <pc:sldMk cId="2924363353" sldId="259"/>
            <ac:spMk id="3" creationId="{0CC31931-4847-F763-D4D1-1433E7E0CE49}"/>
          </ac:spMkLst>
        </pc:spChg>
      </pc:sldChg>
      <pc:sldChg chg="modSp mod">
        <pc:chgData name="Derrick Baker" userId="c9b01594-25d2-495c-8eda-d4845879ad25" providerId="ADAL" clId="{B7036262-735D-4E88-8ED9-9E3EE801D30F}" dt="2024-12-12T01:24:49.218" v="2073" actId="20577"/>
        <pc:sldMkLst>
          <pc:docMk/>
          <pc:sldMk cId="2417698126" sldId="262"/>
        </pc:sldMkLst>
        <pc:spChg chg="mod">
          <ac:chgData name="Derrick Baker" userId="c9b01594-25d2-495c-8eda-d4845879ad25" providerId="ADAL" clId="{B7036262-735D-4E88-8ED9-9E3EE801D30F}" dt="2024-12-12T01:24:49.218" v="2073" actId="20577"/>
          <ac:spMkLst>
            <pc:docMk/>
            <pc:sldMk cId="2417698126" sldId="262"/>
            <ac:spMk id="3" creationId="{203A9D90-6288-FF85-A14B-EAAC61E0E9A8}"/>
          </ac:spMkLst>
        </pc:spChg>
      </pc:sldChg>
      <pc:sldChg chg="modSp mod">
        <pc:chgData name="Derrick Baker" userId="c9b01594-25d2-495c-8eda-d4845879ad25" providerId="ADAL" clId="{B7036262-735D-4E88-8ED9-9E3EE801D30F}" dt="2024-12-12T01:16:15.099" v="1834" actId="20577"/>
        <pc:sldMkLst>
          <pc:docMk/>
          <pc:sldMk cId="3912869560" sldId="263"/>
        </pc:sldMkLst>
        <pc:spChg chg="mod">
          <ac:chgData name="Derrick Baker" userId="c9b01594-25d2-495c-8eda-d4845879ad25" providerId="ADAL" clId="{B7036262-735D-4E88-8ED9-9E3EE801D30F}" dt="2024-12-12T01:16:15.099" v="1834" actId="20577"/>
          <ac:spMkLst>
            <pc:docMk/>
            <pc:sldMk cId="3912869560" sldId="263"/>
            <ac:spMk id="3" creationId="{203A9D90-6288-FF85-A14B-EAAC61E0E9A8}"/>
          </ac:spMkLst>
        </pc:spChg>
      </pc:sldChg>
      <pc:sldChg chg="modSp mod">
        <pc:chgData name="Derrick Baker" userId="c9b01594-25d2-495c-8eda-d4845879ad25" providerId="ADAL" clId="{B7036262-735D-4E88-8ED9-9E3EE801D30F}" dt="2024-12-12T01:18:49.878" v="1951" actId="20577"/>
        <pc:sldMkLst>
          <pc:docMk/>
          <pc:sldMk cId="627664966" sldId="264"/>
        </pc:sldMkLst>
        <pc:spChg chg="mod">
          <ac:chgData name="Derrick Baker" userId="c9b01594-25d2-495c-8eda-d4845879ad25" providerId="ADAL" clId="{B7036262-735D-4E88-8ED9-9E3EE801D30F}" dt="2024-12-12T01:18:49.878" v="1951" actId="20577"/>
          <ac:spMkLst>
            <pc:docMk/>
            <pc:sldMk cId="627664966" sldId="264"/>
            <ac:spMk id="3" creationId="{203A9D90-6288-FF85-A14B-EAAC61E0E9A8}"/>
          </ac:spMkLst>
        </pc:spChg>
      </pc:sldChg>
      <pc:sldChg chg="modSp mod">
        <pc:chgData name="Derrick Baker" userId="c9b01594-25d2-495c-8eda-d4845879ad25" providerId="ADAL" clId="{B7036262-735D-4E88-8ED9-9E3EE801D30F}" dt="2024-12-12T02:03:52.822" v="3077" actId="20577"/>
        <pc:sldMkLst>
          <pc:docMk/>
          <pc:sldMk cId="3985272254" sldId="265"/>
        </pc:sldMkLst>
        <pc:spChg chg="mod">
          <ac:chgData name="Derrick Baker" userId="c9b01594-25d2-495c-8eda-d4845879ad25" providerId="ADAL" clId="{B7036262-735D-4E88-8ED9-9E3EE801D30F}" dt="2024-12-12T02:03:52.822" v="3077" actId="20577"/>
          <ac:spMkLst>
            <pc:docMk/>
            <pc:sldMk cId="3985272254" sldId="265"/>
            <ac:spMk id="3" creationId="{203A9D90-6288-FF85-A14B-EAAC61E0E9A8}"/>
          </ac:spMkLst>
        </pc:spChg>
      </pc:sldChg>
      <pc:sldChg chg="modSp mod">
        <pc:chgData name="Derrick Baker" userId="c9b01594-25d2-495c-8eda-d4845879ad25" providerId="ADAL" clId="{B7036262-735D-4E88-8ED9-9E3EE801D30F}" dt="2024-12-12T02:15:50.577" v="3423" actId="20577"/>
        <pc:sldMkLst>
          <pc:docMk/>
          <pc:sldMk cId="4226099158" sldId="266"/>
        </pc:sldMkLst>
        <pc:spChg chg="mod">
          <ac:chgData name="Derrick Baker" userId="c9b01594-25d2-495c-8eda-d4845879ad25" providerId="ADAL" clId="{B7036262-735D-4E88-8ED9-9E3EE801D30F}" dt="2024-12-12T02:15:50.577" v="3423" actId="20577"/>
          <ac:spMkLst>
            <pc:docMk/>
            <pc:sldMk cId="4226099158" sldId="266"/>
            <ac:spMk id="3" creationId="{203A9D90-6288-FF85-A14B-EAAC61E0E9A8}"/>
          </ac:spMkLst>
        </pc:spChg>
      </pc:sldChg>
      <pc:sldChg chg="modSp mod">
        <pc:chgData name="Derrick Baker" userId="c9b01594-25d2-495c-8eda-d4845879ad25" providerId="ADAL" clId="{B7036262-735D-4E88-8ED9-9E3EE801D30F}" dt="2024-12-12T02:17:32.873" v="3459" actId="20577"/>
        <pc:sldMkLst>
          <pc:docMk/>
          <pc:sldMk cId="850427537" sldId="267"/>
        </pc:sldMkLst>
        <pc:spChg chg="mod">
          <ac:chgData name="Derrick Baker" userId="c9b01594-25d2-495c-8eda-d4845879ad25" providerId="ADAL" clId="{B7036262-735D-4E88-8ED9-9E3EE801D30F}" dt="2024-12-12T02:17:32.873" v="3459" actId="20577"/>
          <ac:spMkLst>
            <pc:docMk/>
            <pc:sldMk cId="850427537" sldId="267"/>
            <ac:spMk id="3" creationId="{203A9D90-6288-FF85-A14B-EAAC61E0E9A8}"/>
          </ac:spMkLst>
        </pc:spChg>
      </pc:sldChg>
      <pc:sldChg chg="modSp mod">
        <pc:chgData name="Derrick Baker" userId="c9b01594-25d2-495c-8eda-d4845879ad25" providerId="ADAL" clId="{B7036262-735D-4E88-8ED9-9E3EE801D30F}" dt="2024-12-12T01:27:12.185" v="2178" actId="20577"/>
        <pc:sldMkLst>
          <pc:docMk/>
          <pc:sldMk cId="3364109993" sldId="268"/>
        </pc:sldMkLst>
        <pc:graphicFrameChg chg="modGraphic">
          <ac:chgData name="Derrick Baker" userId="c9b01594-25d2-495c-8eda-d4845879ad25" providerId="ADAL" clId="{B7036262-735D-4E88-8ED9-9E3EE801D30F}" dt="2024-12-12T01:27:12.185" v="2178" actId="20577"/>
          <ac:graphicFrameMkLst>
            <pc:docMk/>
            <pc:sldMk cId="3364109993" sldId="268"/>
            <ac:graphicFrameMk id="4" creationId="{BC8B6778-11BB-9A9A-F0BF-8949F85F8237}"/>
          </ac:graphicFrameMkLst>
        </pc:graphicFrameChg>
      </pc:sldChg>
      <pc:sldChg chg="modSp mod">
        <pc:chgData name="Derrick Baker" userId="c9b01594-25d2-495c-8eda-d4845879ad25" providerId="ADAL" clId="{B7036262-735D-4E88-8ED9-9E3EE801D30F}" dt="2024-12-12T02:39:45.881" v="3506" actId="20577"/>
        <pc:sldMkLst>
          <pc:docMk/>
          <pc:sldMk cId="3799370086" sldId="269"/>
        </pc:sldMkLst>
        <pc:spChg chg="mod">
          <ac:chgData name="Derrick Baker" userId="c9b01594-25d2-495c-8eda-d4845879ad25" providerId="ADAL" clId="{B7036262-735D-4E88-8ED9-9E3EE801D30F}" dt="2024-12-12T02:39:45.881" v="3506" actId="20577"/>
          <ac:spMkLst>
            <pc:docMk/>
            <pc:sldMk cId="3799370086" sldId="269"/>
            <ac:spMk id="3" creationId="{203A9D90-6288-FF85-A14B-EAAC61E0E9A8}"/>
          </ac:spMkLst>
        </pc:spChg>
      </pc:sldChg>
      <pc:sldChg chg="del">
        <pc:chgData name="Derrick Baker" userId="c9b01594-25d2-495c-8eda-d4845879ad25" providerId="ADAL" clId="{B7036262-735D-4E88-8ED9-9E3EE801D30F}" dt="2024-12-12T00:32:38.762" v="624" actId="2696"/>
        <pc:sldMkLst>
          <pc:docMk/>
          <pc:sldMk cId="3887641486" sldId="270"/>
        </pc:sldMkLst>
      </pc:sldChg>
      <pc:sldChg chg="del">
        <pc:chgData name="Derrick Baker" userId="c9b01594-25d2-495c-8eda-d4845879ad25" providerId="ADAL" clId="{B7036262-735D-4E88-8ED9-9E3EE801D30F}" dt="2024-12-12T00:48:28.545" v="625" actId="2696"/>
        <pc:sldMkLst>
          <pc:docMk/>
          <pc:sldMk cId="1306592365" sldId="271"/>
        </pc:sldMkLst>
      </pc:sldChg>
      <pc:sldChg chg="addSp delSp modSp mod">
        <pc:chgData name="Derrick Baker" userId="c9b01594-25d2-495c-8eda-d4845879ad25" providerId="ADAL" clId="{B7036262-735D-4E88-8ED9-9E3EE801D30F}" dt="2024-12-12T02:36:55.891" v="3493" actId="1076"/>
        <pc:sldMkLst>
          <pc:docMk/>
          <pc:sldMk cId="1901477980" sldId="272"/>
        </pc:sldMkLst>
        <pc:spChg chg="mod">
          <ac:chgData name="Derrick Baker" userId="c9b01594-25d2-495c-8eda-d4845879ad25" providerId="ADAL" clId="{B7036262-735D-4E88-8ED9-9E3EE801D30F}" dt="2024-12-12T02:34:09.866" v="3486" actId="122"/>
          <ac:spMkLst>
            <pc:docMk/>
            <pc:sldMk cId="1901477980" sldId="272"/>
            <ac:spMk id="2" creationId="{CCC0419E-50F3-1F2F-1B8E-FED52940944C}"/>
          </ac:spMkLst>
        </pc:spChg>
        <pc:spChg chg="mod">
          <ac:chgData name="Derrick Baker" userId="c9b01594-25d2-495c-8eda-d4845879ad25" providerId="ADAL" clId="{B7036262-735D-4E88-8ED9-9E3EE801D30F}" dt="2024-12-12T02:33:54.702" v="3483" actId="6549"/>
          <ac:spMkLst>
            <pc:docMk/>
            <pc:sldMk cId="1901477980" sldId="272"/>
            <ac:spMk id="3" creationId="{0CC31931-4847-F763-D4D1-1433E7E0CE49}"/>
          </ac:spMkLst>
        </pc:spChg>
        <pc:picChg chg="add del mod">
          <ac:chgData name="Derrick Baker" userId="c9b01594-25d2-495c-8eda-d4845879ad25" providerId="ADAL" clId="{B7036262-735D-4E88-8ED9-9E3EE801D30F}" dt="2024-12-12T02:36:47.930" v="3491" actId="478"/>
          <ac:picMkLst>
            <pc:docMk/>
            <pc:sldMk cId="1901477980" sldId="272"/>
            <ac:picMk id="5" creationId="{2F80CB2F-2725-8B39-D91A-4840B24913BC}"/>
          </ac:picMkLst>
        </pc:picChg>
        <pc:picChg chg="mod">
          <ac:chgData name="Derrick Baker" userId="c9b01594-25d2-495c-8eda-d4845879ad25" providerId="ADAL" clId="{B7036262-735D-4E88-8ED9-9E3EE801D30F}" dt="2024-12-12T02:34:05.405" v="3485" actId="1076"/>
          <ac:picMkLst>
            <pc:docMk/>
            <pc:sldMk cId="1901477980" sldId="272"/>
            <ac:picMk id="6" creationId="{D4C80DC3-BDC2-5C76-B2D1-6B01142DEC0F}"/>
          </ac:picMkLst>
        </pc:picChg>
        <pc:picChg chg="add mod">
          <ac:chgData name="Derrick Baker" userId="c9b01594-25d2-495c-8eda-d4845879ad25" providerId="ADAL" clId="{B7036262-735D-4E88-8ED9-9E3EE801D30F}" dt="2024-12-12T02:36:55.891" v="3493" actId="1076"/>
          <ac:picMkLst>
            <pc:docMk/>
            <pc:sldMk cId="1901477980" sldId="272"/>
            <ac:picMk id="7" creationId="{20A1400A-0AE4-C57C-9E01-A9C482B8D136}"/>
          </ac:picMkLst>
        </pc:picChg>
      </pc:sldChg>
      <pc:sldChg chg="addSp delSp modSp mod">
        <pc:chgData name="Derrick Baker" userId="c9b01594-25d2-495c-8eda-d4845879ad25" providerId="ADAL" clId="{B7036262-735D-4E88-8ED9-9E3EE801D30F}" dt="2024-12-12T02:38:36.170" v="3501" actId="14100"/>
        <pc:sldMkLst>
          <pc:docMk/>
          <pc:sldMk cId="3333452679" sldId="273"/>
        </pc:sldMkLst>
        <pc:spChg chg="mod">
          <ac:chgData name="Derrick Baker" userId="c9b01594-25d2-495c-8eda-d4845879ad25" providerId="ADAL" clId="{B7036262-735D-4E88-8ED9-9E3EE801D30F}" dt="2024-12-12T02:38:13.040" v="3495" actId="6549"/>
          <ac:spMkLst>
            <pc:docMk/>
            <pc:sldMk cId="3333452679" sldId="273"/>
            <ac:spMk id="3" creationId="{0CC31931-4847-F763-D4D1-1433E7E0CE49}"/>
          </ac:spMkLst>
        </pc:spChg>
        <pc:spChg chg="add del mod">
          <ac:chgData name="Derrick Baker" userId="c9b01594-25d2-495c-8eda-d4845879ad25" providerId="ADAL" clId="{B7036262-735D-4E88-8ED9-9E3EE801D30F}" dt="2024-12-12T02:38:26.917" v="3497" actId="931"/>
          <ac:spMkLst>
            <pc:docMk/>
            <pc:sldMk cId="3333452679" sldId="273"/>
            <ac:spMk id="5" creationId="{0DD0BCAC-262C-B470-D677-D71C19782D49}"/>
          </ac:spMkLst>
        </pc:spChg>
        <pc:picChg chg="del">
          <ac:chgData name="Derrick Baker" userId="c9b01594-25d2-495c-8eda-d4845879ad25" providerId="ADAL" clId="{B7036262-735D-4E88-8ED9-9E3EE801D30F}" dt="2024-12-12T02:38:16.908" v="3496" actId="478"/>
          <ac:picMkLst>
            <pc:docMk/>
            <pc:sldMk cId="3333452679" sldId="273"/>
            <ac:picMk id="6" creationId="{681EB027-545B-A4F6-0B0F-100EA5E6CAB4}"/>
          </ac:picMkLst>
        </pc:picChg>
        <pc:picChg chg="add mod">
          <ac:chgData name="Derrick Baker" userId="c9b01594-25d2-495c-8eda-d4845879ad25" providerId="ADAL" clId="{B7036262-735D-4E88-8ED9-9E3EE801D30F}" dt="2024-12-12T02:38:36.170" v="3501" actId="14100"/>
          <ac:picMkLst>
            <pc:docMk/>
            <pc:sldMk cId="3333452679" sldId="273"/>
            <ac:picMk id="8" creationId="{D42B1C47-B573-7F2A-A53C-EBA5A665F9F1}"/>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solidFill>
                  <a:schemeClr val="bg1"/>
                </a:solidFill>
              </a:rPr>
              <a:t>Service Homework</a:t>
            </a:r>
            <a:br>
              <a:rPr lang="en-US" dirty="0">
                <a:solidFill>
                  <a:schemeClr val="bg1"/>
                </a:solidFill>
              </a:rPr>
            </a:br>
            <a:r>
              <a:rPr lang="en-US" dirty="0">
                <a:solidFill>
                  <a:schemeClr val="bg1"/>
                </a:solidFill>
              </a:rPr>
              <a:t>NADA454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575488"/>
            <a:ext cx="7766936" cy="1096899"/>
          </a:xfrm>
        </p:spPr>
        <p:txBody>
          <a:bodyPr>
            <a:noAutofit/>
          </a:bodyPr>
          <a:lstStyle/>
          <a:p>
            <a:pPr algn="ctr"/>
            <a:r>
              <a:rPr lang="en-US" sz="6000" dirty="0">
                <a:solidFill>
                  <a:srgbClr val="0070C0"/>
                </a:solidFill>
              </a:rPr>
              <a:t>Roswell Infiniti</a:t>
            </a:r>
          </a:p>
          <a:p>
            <a:pPr algn="ctr"/>
            <a:r>
              <a:rPr lang="en-US" sz="2400" dirty="0">
                <a:solidFill>
                  <a:srgbClr val="0070C0"/>
                </a:solidFill>
              </a:rPr>
              <a:t>Derrick Baker</a:t>
            </a:r>
          </a:p>
          <a:p>
            <a:pPr algn="ctr"/>
            <a:r>
              <a:rPr lang="en-US" sz="1600" dirty="0">
                <a:solidFill>
                  <a:srgbClr val="0070C0"/>
                </a:solidFill>
              </a:rPr>
              <a:t>November 2024</a:t>
            </a:r>
          </a:p>
          <a:p>
            <a:pPr algn="ctr"/>
            <a:endParaRPr lang="en-US" sz="6000" dirty="0">
              <a:solidFill>
                <a:srgbClr val="0070C0"/>
              </a:solidFill>
            </a:endParaRP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Make changes to schedules to account for extended hours. Ask for volunteers don’t assume the new hours are going to be a problem for everyone</a:t>
            </a:r>
          </a:p>
          <a:p>
            <a:r>
              <a:rPr lang="en-US" dirty="0"/>
              <a:t>Increase the number of ROs written up daily  </a:t>
            </a:r>
          </a:p>
          <a:p>
            <a:r>
              <a:rPr lang="en-US" dirty="0"/>
              <a:t>Allow Techs to sharpen their skill set working on other makes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 our weekly service meeting discuss lost sales with the parts manager and service managers </a:t>
            </a:r>
          </a:p>
          <a:p>
            <a:r>
              <a:rPr lang="en-US" dirty="0"/>
              <a:t>Market in near by new retail developments  </a:t>
            </a:r>
          </a:p>
          <a:p>
            <a:r>
              <a:rPr lang="en-US" dirty="0"/>
              <a:t>Offer exclusive service deals to our current Infiniti clients </a:t>
            </a:r>
          </a:p>
          <a:p>
            <a:r>
              <a:rPr lang="en-US" dirty="0"/>
              <a:t>Keep a finger on the pulse to ensure we are open when the customer needs us to be available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Starting in the service lane. Advisors will greet the clients welcome them to  Roswell Infiniti after confirming their general information ask about other vehicles in their driveway</a:t>
            </a:r>
          </a:p>
          <a:p>
            <a:endParaRPr lang="en-US" dirty="0"/>
          </a:p>
          <a:p>
            <a:r>
              <a:rPr lang="en-US" dirty="0"/>
              <a:t>Advertise on our website: We service brands other than Infiniti models </a:t>
            </a:r>
          </a:p>
          <a:p>
            <a:endParaRPr lang="en-US" dirty="0"/>
          </a:p>
          <a:p>
            <a:r>
              <a:rPr lang="en-US" dirty="0"/>
              <a:t>Mention on our social media sites </a:t>
            </a:r>
          </a:p>
          <a:p>
            <a:endParaRPr lang="en-US" dirty="0"/>
          </a:p>
          <a:p>
            <a:r>
              <a:rPr lang="en-US" dirty="0"/>
              <a:t>Offer exclusive service deals to our current Infiniti clients </a:t>
            </a:r>
          </a:p>
          <a:p>
            <a:r>
              <a:rPr lang="en-US" dirty="0"/>
              <a:t>CRM email blasts </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181235584"/>
              </p:ext>
            </p:extLst>
          </p:nvPr>
        </p:nvGraphicFramePr>
        <p:xfrm>
          <a:off x="677334" y="1818624"/>
          <a:ext cx="9132492" cy="588157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728202">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Buy more off brand vehicles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Used Car buyer</a:t>
                      </a:r>
                    </a:p>
                    <a:p>
                      <a:endParaRPr lang="en-US" dirty="0"/>
                    </a:p>
                  </a:txBody>
                  <a:tcPr/>
                </a:tc>
                <a:tc>
                  <a:txBody>
                    <a:bodyPr/>
                    <a:lstStyle/>
                    <a:p>
                      <a:r>
                        <a:rPr lang="en-US" dirty="0"/>
                        <a:t>1 DEC / ASAP</a:t>
                      </a:r>
                    </a:p>
                  </a:txBody>
                  <a:tcPr/>
                </a:tc>
                <a:extLst>
                  <a:ext uri="{0D108BD9-81ED-4DB2-BD59-A6C34878D82A}">
                    <a16:rowId xmlns:a16="http://schemas.microsoft.com/office/drawing/2014/main" val="2400365483"/>
                  </a:ext>
                </a:extLst>
              </a:tr>
              <a:tr h="565004">
                <a:tc>
                  <a:txBody>
                    <a:bodyPr/>
                    <a:lstStyle/>
                    <a:p>
                      <a:r>
                        <a:rPr lang="en-US" dirty="0"/>
                        <a:t>Acquire parts for routine maintenance of off brands </a:t>
                      </a:r>
                    </a:p>
                  </a:txBody>
                  <a:tcPr/>
                </a:tc>
                <a:tc>
                  <a:txBody>
                    <a:bodyPr/>
                    <a:lstStyle/>
                    <a:p>
                      <a:r>
                        <a:rPr lang="en-US" dirty="0"/>
                        <a:t>Parts Manager</a:t>
                      </a:r>
                    </a:p>
                  </a:txBody>
                  <a:tcPr/>
                </a:tc>
                <a:tc>
                  <a:txBody>
                    <a:bodyPr/>
                    <a:lstStyle/>
                    <a:p>
                      <a:r>
                        <a:rPr lang="en-US" dirty="0"/>
                        <a:t>1 DEC / ASAP</a:t>
                      </a:r>
                    </a:p>
                  </a:txBody>
                  <a:tcPr/>
                </a:tc>
                <a:extLst>
                  <a:ext uri="{0D108BD9-81ED-4DB2-BD59-A6C34878D82A}">
                    <a16:rowId xmlns:a16="http://schemas.microsoft.com/office/drawing/2014/main" val="107845787"/>
                  </a:ext>
                </a:extLst>
              </a:tr>
              <a:tr h="565004">
                <a:tc>
                  <a:txBody>
                    <a:bodyPr/>
                    <a:lstStyle/>
                    <a:p>
                      <a:r>
                        <a:rPr lang="en-US" dirty="0"/>
                        <a:t>Express how important expanding service to off brands vehicles </a:t>
                      </a:r>
                    </a:p>
                  </a:txBody>
                  <a:tcPr/>
                </a:tc>
                <a:tc>
                  <a:txBody>
                    <a:bodyPr/>
                    <a:lstStyle/>
                    <a:p>
                      <a:r>
                        <a:rPr lang="en-US" dirty="0"/>
                        <a:t>Service Manager</a:t>
                      </a:r>
                    </a:p>
                  </a:txBody>
                  <a:tcPr/>
                </a:tc>
                <a:tc>
                  <a:txBody>
                    <a:bodyPr/>
                    <a:lstStyle/>
                    <a:p>
                      <a:r>
                        <a:rPr lang="en-US" dirty="0"/>
                        <a:t>Weekly meetings regarding brand off client expectations and solicitation</a:t>
                      </a:r>
                    </a:p>
                  </a:txBody>
                  <a:tcPr/>
                </a:tc>
                <a:extLst>
                  <a:ext uri="{0D108BD9-81ED-4DB2-BD59-A6C34878D82A}">
                    <a16:rowId xmlns:a16="http://schemas.microsoft.com/office/drawing/2014/main" val="1530126605"/>
                  </a:ext>
                </a:extLst>
              </a:tr>
              <a:tr h="565004">
                <a:tc>
                  <a:txBody>
                    <a:bodyPr/>
                    <a:lstStyle/>
                    <a:p>
                      <a:r>
                        <a:rPr lang="en-US" dirty="0"/>
                        <a:t>Mention to clients we service off brands </a:t>
                      </a:r>
                    </a:p>
                  </a:txBody>
                  <a:tcPr/>
                </a:tc>
                <a:tc>
                  <a:txBody>
                    <a:bodyPr/>
                    <a:lstStyle/>
                    <a:p>
                      <a:r>
                        <a:rPr lang="en-US" dirty="0"/>
                        <a:t>Service advisors</a:t>
                      </a:r>
                    </a:p>
                  </a:txBody>
                  <a:tcPr/>
                </a:tc>
                <a:tc>
                  <a:txBody>
                    <a:bodyPr/>
                    <a:lstStyle/>
                    <a:p>
                      <a:r>
                        <a:rPr lang="en-US" dirty="0"/>
                        <a:t>Daily solicitation of off brand vehicles from current Infiniti owners</a:t>
                      </a:r>
                    </a:p>
                  </a:txBody>
                  <a:tcPr/>
                </a:tc>
                <a:extLst>
                  <a:ext uri="{0D108BD9-81ED-4DB2-BD59-A6C34878D82A}">
                    <a16:rowId xmlns:a16="http://schemas.microsoft.com/office/drawing/2014/main" val="1950345431"/>
                  </a:ext>
                </a:extLst>
              </a:tr>
              <a:tr h="565004">
                <a:tc>
                  <a:txBody>
                    <a:bodyPr/>
                    <a:lstStyle/>
                    <a:p>
                      <a:r>
                        <a:rPr lang="en-US" dirty="0"/>
                        <a:t>Start tracking lost sales</a:t>
                      </a:r>
                    </a:p>
                  </a:txBody>
                  <a:tcPr/>
                </a:tc>
                <a:tc>
                  <a:txBody>
                    <a:bodyPr/>
                    <a:lstStyle/>
                    <a:p>
                      <a:r>
                        <a:rPr lang="en-US" dirty="0"/>
                        <a:t>Service Manager </a:t>
                      </a:r>
                    </a:p>
                  </a:txBody>
                  <a:tcPr/>
                </a:tc>
                <a:tc>
                  <a:txBody>
                    <a:bodyPr/>
                    <a:lstStyle/>
                    <a:p>
                      <a:r>
                        <a:rPr lang="en-US" dirty="0"/>
                        <a:t>Discussed at weekly service meeting </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Infiniti has a steep uphill battle ahead. For the first time ever, Infiniti is allowing store owners to combine Nissan and Infiniti stores at one location. Embracing this opportunity could enhance the customer experience and foster continued loyalty. </a:t>
            </a:r>
          </a:p>
          <a:p>
            <a:r>
              <a:rPr lang="en-US" dirty="0"/>
              <a:t>Doing so would require the service department to extend weekend hours to: Saturday 8-6 and Sunday </a:t>
            </a:r>
            <a:r>
              <a:rPr lang="en-US"/>
              <a:t>12-5 </a:t>
            </a:r>
          </a:p>
          <a:p>
            <a:r>
              <a:rPr lang="en-US"/>
              <a:t>Since </a:t>
            </a:r>
            <a:r>
              <a:rPr lang="en-US" dirty="0"/>
              <a:t>we are selling fewer new cars, its critical to extend our service hours to align us with the private shops in our area. These changes are necessary for stability and growth!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Currently we sell majority all pre-owned Infinitis </a:t>
            </a:r>
          </a:p>
          <a:p>
            <a:r>
              <a:rPr lang="en-US" sz="1800" b="0" i="0" u="none" strike="noStrike" baseline="0" dirty="0">
                <a:solidFill>
                  <a:schemeClr val="tx1"/>
                </a:solidFill>
                <a:latin typeface="Calibri" panose="020F0502020204030204" pitchFamily="34" charset="0"/>
              </a:rPr>
              <a:t>Diversifying</a:t>
            </a:r>
            <a:r>
              <a:rPr lang="en-US" dirty="0">
                <a:solidFill>
                  <a:schemeClr val="tx1"/>
                </a:solidFill>
                <a:latin typeface="Calibri" panose="020F0502020204030204" pitchFamily="34" charset="0"/>
              </a:rPr>
              <a:t> our pre-owned inventory will enable us to create a home-grown audience of new clients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Have the service advisors mention to their clients we also service non-Infiniti models question what else is in their driveway </a:t>
            </a:r>
          </a:p>
          <a:p>
            <a:r>
              <a:rPr lang="en-US" dirty="0"/>
              <a:t>Offer exclusive service deals to our current Infiniti clients </a:t>
            </a:r>
          </a:p>
          <a:p>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ct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2967983" y="1930400"/>
            <a:ext cx="4184650" cy="3403434"/>
          </a:xfrm>
        </p:spPr>
      </p:pic>
      <p:pic>
        <p:nvPicPr>
          <p:cNvPr id="7" name="Picture 6" descr="A screenshot of a service report&#10;&#10;Description automatically generated">
            <a:extLst>
              <a:ext uri="{FF2B5EF4-FFF2-40B4-BE49-F238E27FC236}">
                <a16:creationId xmlns:a16="http://schemas.microsoft.com/office/drawing/2014/main" id="{20A1400A-0AE4-C57C-9E01-A9C482B8D136}"/>
              </a:ext>
            </a:extLst>
          </p:cNvPr>
          <p:cNvPicPr>
            <a:picLocks noChangeAspect="1"/>
          </p:cNvPicPr>
          <p:nvPr/>
        </p:nvPicPr>
        <p:blipFill>
          <a:blip r:embed="rId3"/>
          <a:stretch>
            <a:fillRect/>
          </a:stretch>
        </p:blipFill>
        <p:spPr>
          <a:xfrm>
            <a:off x="2396731" y="1715093"/>
            <a:ext cx="5832870" cy="493435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pic>
        <p:nvPicPr>
          <p:cNvPr id="8" name="Content Placeholder 7" descr="A screenshot of a computer&#10;&#10;Description automatically generated">
            <a:extLst>
              <a:ext uri="{FF2B5EF4-FFF2-40B4-BE49-F238E27FC236}">
                <a16:creationId xmlns:a16="http://schemas.microsoft.com/office/drawing/2014/main" id="{D42B1C47-B573-7F2A-A53C-EBA5A665F9F1}"/>
              </a:ext>
            </a:extLst>
          </p:cNvPr>
          <p:cNvPicPr>
            <a:picLocks noGrp="1" noChangeAspect="1"/>
          </p:cNvPicPr>
          <p:nvPr>
            <p:ph sz="half" idx="2"/>
          </p:nvPr>
        </p:nvPicPr>
        <p:blipFill>
          <a:blip r:embed="rId2"/>
          <a:stretch>
            <a:fillRect/>
          </a:stretch>
        </p:blipFill>
        <p:spPr>
          <a:xfrm>
            <a:off x="3695700" y="1224904"/>
            <a:ext cx="4057650" cy="5181306"/>
          </a:xfrm>
        </p:spPr>
      </p:pic>
    </p:spTree>
    <p:extLst>
      <p:ext uri="{BB962C8B-B14F-4D97-AF65-F5344CB8AC3E}">
        <p14:creationId xmlns:p14="http://schemas.microsoft.com/office/powerpoint/2010/main" val="3333452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Because Infiniti has cut their model lineup, we are servicing older out of the factory warranty</a:t>
            </a:r>
          </a:p>
          <a:p>
            <a:endParaRPr lang="en-US" dirty="0"/>
          </a:p>
          <a:p>
            <a:r>
              <a:rPr lang="en-US" dirty="0"/>
              <a:t>It’s a testament to our customer service and the customer experience upon arrival </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descr="A screenshot of a report&#10;&#10;Description automatically generated">
            <a:extLst>
              <a:ext uri="{FF2B5EF4-FFF2-40B4-BE49-F238E27FC236}">
                <a16:creationId xmlns:a16="http://schemas.microsoft.com/office/drawing/2014/main" id="{5E6C257E-036C-F6E5-64B7-17487A48C5C4}"/>
              </a:ext>
            </a:extLst>
          </p:cNvPr>
          <p:cNvPicPr>
            <a:picLocks noChangeAspect="1"/>
          </p:cNvPicPr>
          <p:nvPr/>
        </p:nvPicPr>
        <p:blipFill>
          <a:blip r:embed="rId3"/>
          <a:stretch>
            <a:fillRect/>
          </a:stretch>
        </p:blipFill>
        <p:spPr>
          <a:xfrm>
            <a:off x="5028758" y="1930400"/>
            <a:ext cx="4922520" cy="4023360"/>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have a strong client base that bring in older vehicles out of warranty </a:t>
            </a:r>
          </a:p>
          <a:p>
            <a:r>
              <a:rPr lang="en-US" dirty="0"/>
              <a:t>High service customer survey scores </a:t>
            </a:r>
          </a:p>
          <a:p>
            <a:r>
              <a:rPr lang="en-US" dirty="0"/>
              <a:t>Continuity, our service team is been consistent very little turnover every advisor has been at the store for at least four years </a:t>
            </a:r>
          </a:p>
          <a:p>
            <a:r>
              <a:rPr lang="en-US" dirty="0"/>
              <a:t>Techs are open to working on non-Infiniti models during these decline in Infiniti models</a:t>
            </a:r>
          </a:p>
          <a:p>
            <a:r>
              <a:rPr lang="en-US" dirty="0"/>
              <a:t>The store’s location, Roswell Infiniti was one of the first dealerships in the area therefore its a landmark for the locals</a:t>
            </a:r>
          </a:p>
          <a:p>
            <a:r>
              <a:rPr lang="en-US" dirty="0"/>
              <a:t>The GM is open to new ideas we just established a service boutique selling customized Infiniti trinkets to enhance the customer in store experience</a:t>
            </a:r>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Recent press releases has a lot of our staff asking if we are going to be around for much longer</a:t>
            </a:r>
          </a:p>
          <a:p>
            <a:r>
              <a:rPr lang="en-US" dirty="0"/>
              <a:t>We have a strong client base that bring in older vehicles out of warranty </a:t>
            </a:r>
          </a:p>
          <a:p>
            <a:r>
              <a:rPr lang="en-US" dirty="0"/>
              <a:t>Service closes 3 hours earlier than sales on Saturdays </a:t>
            </a:r>
          </a:p>
          <a:p>
            <a:r>
              <a:rPr lang="en-US" dirty="0"/>
              <a:t>Limited access to the after hours drop box beyond business hours </a:t>
            </a:r>
          </a:p>
          <a:p>
            <a:r>
              <a:rPr lang="en-US" dirty="0"/>
              <a:t>Only working exclusively on Infiniti </a:t>
            </a:r>
          </a:p>
          <a:p>
            <a:r>
              <a:rPr lang="en-US" dirty="0"/>
              <a:t>Service lane analysis! </a:t>
            </a:r>
          </a:p>
          <a:p>
            <a:r>
              <a:rPr lang="en-US" dirty="0"/>
              <a:t>Limited forms of payment ($2,500 max on a credit card)</a:t>
            </a:r>
          </a:p>
        </p:txBody>
      </p:sp>
    </p:spTree>
    <p:extLst>
      <p:ext uri="{BB962C8B-B14F-4D97-AF65-F5344CB8AC3E}">
        <p14:creationId xmlns:p14="http://schemas.microsoft.com/office/powerpoint/2010/main" val="2417698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Large new retail developments near the store</a:t>
            </a:r>
          </a:p>
          <a:p>
            <a:r>
              <a:rPr lang="en-US" dirty="0"/>
              <a:t>Are current loyal client base being a great source to expand toward servicing non-Infiniti models</a:t>
            </a:r>
          </a:p>
          <a:p>
            <a:r>
              <a:rPr lang="en-US" dirty="0"/>
              <a:t>Take advantage the digital frames on desks to display non-Infiniti service pricing </a:t>
            </a:r>
          </a:p>
          <a:p>
            <a:r>
              <a:rPr lang="en-US" dirty="0"/>
              <a:t>Making use of our catalog of business within our CRM</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86468"/>
            <a:ext cx="8596668" cy="3880773"/>
          </a:xfrm>
        </p:spPr>
        <p:txBody>
          <a:bodyPr/>
          <a:lstStyle/>
          <a:p>
            <a:r>
              <a:rPr lang="en-US" dirty="0"/>
              <a:t>Local privately own repair shops are a big threat.</a:t>
            </a:r>
          </a:p>
          <a:p>
            <a:r>
              <a:rPr lang="en-US" dirty="0"/>
              <a:t>Most private shops are open longer hours over the weekend </a:t>
            </a:r>
          </a:p>
          <a:p>
            <a:r>
              <a:rPr lang="en-US" dirty="0"/>
              <a:t>Vehicle out of the original factory warranty perceived saving going to a private shop</a:t>
            </a:r>
          </a:p>
          <a:p>
            <a:r>
              <a:rPr lang="en-US" dirty="0"/>
              <a:t>Private shops are open later weekends </a:t>
            </a:r>
          </a:p>
          <a:p>
            <a:r>
              <a:rPr lang="en-US" dirty="0"/>
              <a:t>Longer service intervals on newer vehicles </a:t>
            </a:r>
          </a:p>
          <a:p>
            <a:endParaRPr lang="en-US" dirty="0"/>
          </a:p>
          <a:p>
            <a:r>
              <a:rPr lang="en-US" dirty="0"/>
              <a:t>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2711</TotalTime>
  <Words>738</Words>
  <Application>Microsoft Office PowerPoint</Application>
  <PresentationFormat>Widescreen</PresentationFormat>
  <Paragraphs>87</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Trebuchet MS</vt:lpstr>
      <vt:lpstr>Wingdings 3</vt:lpstr>
      <vt:lpstr>Facet</vt:lpstr>
      <vt:lpstr>Service Homework NADA454 </vt:lpstr>
      <vt:lpstr>   Marketing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Derrick Baker</cp:lastModifiedBy>
  <cp:revision>7</cp:revision>
  <dcterms:created xsi:type="dcterms:W3CDTF">2022-12-04T13:10:55Z</dcterms:created>
  <dcterms:modified xsi:type="dcterms:W3CDTF">2024-12-12T02:39:46Z</dcterms:modified>
</cp:coreProperties>
</file>