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4A2631-C8D1-4CC1-8313-F6D9AC4E1608}" v="25" dt="2024-12-11T20:29:53.5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anne Wade" userId="57932f51-d015-4011-8ea5-192aa336ce97" providerId="ADAL" clId="{974A2631-C8D1-4CC1-8313-F6D9AC4E1608}"/>
    <pc:docChg chg="undo redo custSel modSld">
      <pc:chgData name="Deanne Wade" userId="57932f51-d015-4011-8ea5-192aa336ce97" providerId="ADAL" clId="{974A2631-C8D1-4CC1-8313-F6D9AC4E1608}" dt="2024-12-11T20:48:00.183" v="13665" actId="20577"/>
      <pc:docMkLst>
        <pc:docMk/>
      </pc:docMkLst>
      <pc:sldChg chg="modSp">
        <pc:chgData name="Deanne Wade" userId="57932f51-d015-4011-8ea5-192aa336ce97" providerId="ADAL" clId="{974A2631-C8D1-4CC1-8313-F6D9AC4E1608}" dt="2024-12-09T01:02:36.690" v="8595"/>
        <pc:sldMkLst>
          <pc:docMk/>
          <pc:sldMk cId="407074056" sldId="256"/>
        </pc:sldMkLst>
        <pc:spChg chg="mod">
          <ac:chgData name="Deanne Wade" userId="57932f51-d015-4011-8ea5-192aa336ce97" providerId="ADAL" clId="{974A2631-C8D1-4CC1-8313-F6D9AC4E1608}" dt="2024-12-09T01:02:36.690" v="8595"/>
          <ac:spMkLst>
            <pc:docMk/>
            <pc:sldMk cId="407074056" sldId="256"/>
            <ac:spMk id="2" creationId="{3E0A9F39-3A40-DAF5-FB29-F9EF6B43BC8E}"/>
          </ac:spMkLst>
        </pc:spChg>
        <pc:spChg chg="mod">
          <ac:chgData name="Deanne Wade" userId="57932f51-d015-4011-8ea5-192aa336ce97" providerId="ADAL" clId="{974A2631-C8D1-4CC1-8313-F6D9AC4E1608}" dt="2024-12-09T01:02:36.690" v="8595"/>
          <ac:spMkLst>
            <pc:docMk/>
            <pc:sldMk cId="407074056" sldId="256"/>
            <ac:spMk id="3" creationId="{3D24D94E-9ADE-FBA4-4E04-F5102B2316CA}"/>
          </ac:spMkLst>
        </pc:spChg>
      </pc:sldChg>
      <pc:sldChg chg="modSp mod">
        <pc:chgData name="Deanne Wade" userId="57932f51-d015-4011-8ea5-192aa336ce97" providerId="ADAL" clId="{974A2631-C8D1-4CC1-8313-F6D9AC4E1608}" dt="2024-12-09T01:02:36.690" v="8595"/>
        <pc:sldMkLst>
          <pc:docMk/>
          <pc:sldMk cId="3839221384" sldId="257"/>
        </pc:sldMkLst>
        <pc:spChg chg="mod">
          <ac:chgData name="Deanne Wade" userId="57932f51-d015-4011-8ea5-192aa336ce97" providerId="ADAL" clId="{974A2631-C8D1-4CC1-8313-F6D9AC4E1608}" dt="2024-12-09T01:02:36.690" v="8595"/>
          <ac:spMkLst>
            <pc:docMk/>
            <pc:sldMk cId="3839221384" sldId="257"/>
            <ac:spMk id="2" creationId="{103DC290-7A27-95C0-53A2-21B3816BBA33}"/>
          </ac:spMkLst>
        </pc:spChg>
        <pc:spChg chg="mod">
          <ac:chgData name="Deanne Wade" userId="57932f51-d015-4011-8ea5-192aa336ce97" providerId="ADAL" clId="{974A2631-C8D1-4CC1-8313-F6D9AC4E1608}" dt="2024-12-09T01:02:36.690" v="8595"/>
          <ac:spMkLst>
            <pc:docMk/>
            <pc:sldMk cId="3839221384" sldId="257"/>
            <ac:spMk id="3" creationId="{203A9D90-6288-FF85-A14B-EAAC61E0E9A8}"/>
          </ac:spMkLst>
        </pc:spChg>
      </pc:sldChg>
      <pc:sldChg chg="addSp delSp modSp mod">
        <pc:chgData name="Deanne Wade" userId="57932f51-d015-4011-8ea5-192aa336ce97" providerId="ADAL" clId="{974A2631-C8D1-4CC1-8313-F6D9AC4E1608}" dt="2024-12-11T20:29:53.569" v="13285"/>
        <pc:sldMkLst>
          <pc:docMk/>
          <pc:sldMk cId="4167117408" sldId="258"/>
        </pc:sldMkLst>
        <pc:spChg chg="mod">
          <ac:chgData name="Deanne Wade" userId="57932f51-d015-4011-8ea5-192aa336ce97" providerId="ADAL" clId="{974A2631-C8D1-4CC1-8313-F6D9AC4E1608}" dt="2024-12-09T01:02:36.690" v="8595"/>
          <ac:spMkLst>
            <pc:docMk/>
            <pc:sldMk cId="4167117408" sldId="258"/>
            <ac:spMk id="2" creationId="{5FFE6F10-0BA0-1313-9F7B-7EBE765BA7D5}"/>
          </ac:spMkLst>
        </pc:spChg>
        <pc:spChg chg="mod">
          <ac:chgData name="Deanne Wade" userId="57932f51-d015-4011-8ea5-192aa336ce97" providerId="ADAL" clId="{974A2631-C8D1-4CC1-8313-F6D9AC4E1608}" dt="2024-12-10T22:13:11.918" v="13274" actId="20577"/>
          <ac:spMkLst>
            <pc:docMk/>
            <pc:sldMk cId="4167117408" sldId="258"/>
            <ac:spMk id="3" creationId="{DC1AC215-6A1E-4C59-EFD0-D293BFB95537}"/>
          </ac:spMkLst>
        </pc:spChg>
        <pc:spChg chg="add del mod">
          <ac:chgData name="Deanne Wade" userId="57932f51-d015-4011-8ea5-192aa336ce97" providerId="ADAL" clId="{974A2631-C8D1-4CC1-8313-F6D9AC4E1608}" dt="2024-12-09T01:13:20.971" v="9675"/>
          <ac:spMkLst>
            <pc:docMk/>
            <pc:sldMk cId="4167117408" sldId="258"/>
            <ac:spMk id="5" creationId="{36F62FDC-60F7-E370-5315-0E95B7202A99}"/>
          </ac:spMkLst>
        </pc:spChg>
        <pc:spChg chg="add del mod">
          <ac:chgData name="Deanne Wade" userId="57932f51-d015-4011-8ea5-192aa336ce97" providerId="ADAL" clId="{974A2631-C8D1-4CC1-8313-F6D9AC4E1608}" dt="2024-12-11T20:28:34.328" v="13276"/>
          <ac:spMkLst>
            <pc:docMk/>
            <pc:sldMk cId="4167117408" sldId="258"/>
            <ac:spMk id="5" creationId="{5893AE77-E41E-6793-B38B-D2BACE239D31}"/>
          </ac:spMkLst>
        </pc:spChg>
        <pc:spChg chg="add del mod">
          <ac:chgData name="Deanne Wade" userId="57932f51-d015-4011-8ea5-192aa336ce97" providerId="ADAL" clId="{974A2631-C8D1-4CC1-8313-F6D9AC4E1608}" dt="2024-12-11T20:29:53.569" v="13285"/>
          <ac:spMkLst>
            <pc:docMk/>
            <pc:sldMk cId="4167117408" sldId="258"/>
            <ac:spMk id="9" creationId="{EB2F05AE-B29E-A192-9F24-568EA941051E}"/>
          </ac:spMkLst>
        </pc:spChg>
        <pc:graphicFrameChg chg="add del mod modGraphic">
          <ac:chgData name="Deanne Wade" userId="57932f51-d015-4011-8ea5-192aa336ce97" providerId="ADAL" clId="{974A2631-C8D1-4CC1-8313-F6D9AC4E1608}" dt="2024-12-11T20:29:39.584" v="13284" actId="478"/>
          <ac:graphicFrameMkLst>
            <pc:docMk/>
            <pc:sldMk cId="4167117408" sldId="258"/>
            <ac:graphicFrameMk id="6" creationId="{E269CEB8-132C-82B4-38E2-8A3E643689DA}"/>
          </ac:graphicFrameMkLst>
        </pc:graphicFrameChg>
        <pc:graphicFrameChg chg="add del mod modGraphic">
          <ac:chgData name="Deanne Wade" userId="57932f51-d015-4011-8ea5-192aa336ce97" providerId="ADAL" clId="{974A2631-C8D1-4CC1-8313-F6D9AC4E1608}" dt="2024-12-11T20:28:19.213" v="13275" actId="478"/>
          <ac:graphicFrameMkLst>
            <pc:docMk/>
            <pc:sldMk cId="4167117408" sldId="258"/>
            <ac:graphicFrameMk id="7" creationId="{76F7F257-8847-8C46-3B07-72363498C9D7}"/>
          </ac:graphicFrameMkLst>
        </pc:graphicFrameChg>
        <pc:picChg chg="del">
          <ac:chgData name="Deanne Wade" userId="57932f51-d015-4011-8ea5-192aa336ce97" providerId="ADAL" clId="{974A2631-C8D1-4CC1-8313-F6D9AC4E1608}" dt="2024-12-09T00:40:06.660" v="4130" actId="478"/>
          <ac:picMkLst>
            <pc:docMk/>
            <pc:sldMk cId="4167117408" sldId="258"/>
            <ac:picMk id="6" creationId="{7D7FBF6D-1B6B-4091-9ABF-B967D33EAC3F}"/>
          </ac:picMkLst>
        </pc:picChg>
        <pc:picChg chg="add mod">
          <ac:chgData name="Deanne Wade" userId="57932f51-d015-4011-8ea5-192aa336ce97" providerId="ADAL" clId="{974A2631-C8D1-4CC1-8313-F6D9AC4E1608}" dt="2024-12-11T20:29:53.569" v="13285"/>
          <ac:picMkLst>
            <pc:docMk/>
            <pc:sldMk cId="4167117408" sldId="258"/>
            <ac:picMk id="10" creationId="{F5C2B522-E2E6-54D0-AE44-5D72FDB5FABF}"/>
          </ac:picMkLst>
        </pc:picChg>
      </pc:sldChg>
      <pc:sldChg chg="modSp mod">
        <pc:chgData name="Deanne Wade" userId="57932f51-d015-4011-8ea5-192aa336ce97" providerId="ADAL" clId="{974A2631-C8D1-4CC1-8313-F6D9AC4E1608}" dt="2024-12-09T01:02:36.690" v="8595"/>
        <pc:sldMkLst>
          <pc:docMk/>
          <pc:sldMk cId="2924363353" sldId="259"/>
        </pc:sldMkLst>
        <pc:spChg chg="mod">
          <ac:chgData name="Deanne Wade" userId="57932f51-d015-4011-8ea5-192aa336ce97" providerId="ADAL" clId="{974A2631-C8D1-4CC1-8313-F6D9AC4E1608}" dt="2024-12-09T01:02:36.690" v="8595"/>
          <ac:spMkLst>
            <pc:docMk/>
            <pc:sldMk cId="2924363353" sldId="259"/>
            <ac:spMk id="2" creationId="{CCC0419E-50F3-1F2F-1B8E-FED52940944C}"/>
          </ac:spMkLst>
        </pc:spChg>
        <pc:spChg chg="mod">
          <ac:chgData name="Deanne Wade" userId="57932f51-d015-4011-8ea5-192aa336ce97" providerId="ADAL" clId="{974A2631-C8D1-4CC1-8313-F6D9AC4E1608}" dt="2024-12-09T01:02:36.690" v="8595"/>
          <ac:spMkLst>
            <pc:docMk/>
            <pc:sldMk cId="2924363353" sldId="259"/>
            <ac:spMk id="3" creationId="{0CC31931-4847-F763-D4D1-1433E7E0CE49}"/>
          </ac:spMkLst>
        </pc:spChg>
      </pc:sldChg>
      <pc:sldChg chg="modSp mod">
        <pc:chgData name="Deanne Wade" userId="57932f51-d015-4011-8ea5-192aa336ce97" providerId="ADAL" clId="{974A2631-C8D1-4CC1-8313-F6D9AC4E1608}" dt="2024-12-09T01:02:36.690" v="8595"/>
        <pc:sldMkLst>
          <pc:docMk/>
          <pc:sldMk cId="2417698126" sldId="262"/>
        </pc:sldMkLst>
        <pc:spChg chg="mod">
          <ac:chgData name="Deanne Wade" userId="57932f51-d015-4011-8ea5-192aa336ce97" providerId="ADAL" clId="{974A2631-C8D1-4CC1-8313-F6D9AC4E1608}" dt="2024-12-09T01:02:36.690" v="8595"/>
          <ac:spMkLst>
            <pc:docMk/>
            <pc:sldMk cId="2417698126" sldId="262"/>
            <ac:spMk id="2" creationId="{103DC290-7A27-95C0-53A2-21B3816BBA33}"/>
          </ac:spMkLst>
        </pc:spChg>
        <pc:spChg chg="mod">
          <ac:chgData name="Deanne Wade" userId="57932f51-d015-4011-8ea5-192aa336ce97" providerId="ADAL" clId="{974A2631-C8D1-4CC1-8313-F6D9AC4E1608}" dt="2024-12-09T01:02:36.690" v="8595"/>
          <ac:spMkLst>
            <pc:docMk/>
            <pc:sldMk cId="2417698126" sldId="262"/>
            <ac:spMk id="3" creationId="{203A9D90-6288-FF85-A14B-EAAC61E0E9A8}"/>
          </ac:spMkLst>
        </pc:spChg>
      </pc:sldChg>
      <pc:sldChg chg="modSp mod">
        <pc:chgData name="Deanne Wade" userId="57932f51-d015-4011-8ea5-192aa336ce97" providerId="ADAL" clId="{974A2631-C8D1-4CC1-8313-F6D9AC4E1608}" dt="2024-12-09T01:02:36.690" v="8595"/>
        <pc:sldMkLst>
          <pc:docMk/>
          <pc:sldMk cId="3912869560" sldId="263"/>
        </pc:sldMkLst>
        <pc:spChg chg="mod">
          <ac:chgData name="Deanne Wade" userId="57932f51-d015-4011-8ea5-192aa336ce97" providerId="ADAL" clId="{974A2631-C8D1-4CC1-8313-F6D9AC4E1608}" dt="2024-12-09T01:02:36.690" v="8595"/>
          <ac:spMkLst>
            <pc:docMk/>
            <pc:sldMk cId="3912869560" sldId="263"/>
            <ac:spMk id="2" creationId="{103DC290-7A27-95C0-53A2-21B3816BBA33}"/>
          </ac:spMkLst>
        </pc:spChg>
        <pc:spChg chg="mod">
          <ac:chgData name="Deanne Wade" userId="57932f51-d015-4011-8ea5-192aa336ce97" providerId="ADAL" clId="{974A2631-C8D1-4CC1-8313-F6D9AC4E1608}" dt="2024-12-09T01:02:36.690" v="8595"/>
          <ac:spMkLst>
            <pc:docMk/>
            <pc:sldMk cId="3912869560" sldId="263"/>
            <ac:spMk id="3" creationId="{203A9D90-6288-FF85-A14B-EAAC61E0E9A8}"/>
          </ac:spMkLst>
        </pc:spChg>
      </pc:sldChg>
      <pc:sldChg chg="modSp mod">
        <pc:chgData name="Deanne Wade" userId="57932f51-d015-4011-8ea5-192aa336ce97" providerId="ADAL" clId="{974A2631-C8D1-4CC1-8313-F6D9AC4E1608}" dt="2024-12-09T01:02:36.690" v="8595"/>
        <pc:sldMkLst>
          <pc:docMk/>
          <pc:sldMk cId="627664966" sldId="264"/>
        </pc:sldMkLst>
        <pc:spChg chg="mod">
          <ac:chgData name="Deanne Wade" userId="57932f51-d015-4011-8ea5-192aa336ce97" providerId="ADAL" clId="{974A2631-C8D1-4CC1-8313-F6D9AC4E1608}" dt="2024-12-09T01:02:36.690" v="8595"/>
          <ac:spMkLst>
            <pc:docMk/>
            <pc:sldMk cId="627664966" sldId="264"/>
            <ac:spMk id="2" creationId="{103DC290-7A27-95C0-53A2-21B3816BBA33}"/>
          </ac:spMkLst>
        </pc:spChg>
        <pc:spChg chg="mod">
          <ac:chgData name="Deanne Wade" userId="57932f51-d015-4011-8ea5-192aa336ce97" providerId="ADAL" clId="{974A2631-C8D1-4CC1-8313-F6D9AC4E1608}" dt="2024-12-09T01:02:36.690" v="8595"/>
          <ac:spMkLst>
            <pc:docMk/>
            <pc:sldMk cId="627664966" sldId="264"/>
            <ac:spMk id="3" creationId="{203A9D90-6288-FF85-A14B-EAAC61E0E9A8}"/>
          </ac:spMkLst>
        </pc:spChg>
      </pc:sldChg>
      <pc:sldChg chg="modSp mod">
        <pc:chgData name="Deanne Wade" userId="57932f51-d015-4011-8ea5-192aa336ce97" providerId="ADAL" clId="{974A2631-C8D1-4CC1-8313-F6D9AC4E1608}" dt="2024-12-09T01:02:36.690" v="8595"/>
        <pc:sldMkLst>
          <pc:docMk/>
          <pc:sldMk cId="3985272254" sldId="265"/>
        </pc:sldMkLst>
        <pc:spChg chg="mod">
          <ac:chgData name="Deanne Wade" userId="57932f51-d015-4011-8ea5-192aa336ce97" providerId="ADAL" clId="{974A2631-C8D1-4CC1-8313-F6D9AC4E1608}" dt="2024-12-09T01:02:36.690" v="8595"/>
          <ac:spMkLst>
            <pc:docMk/>
            <pc:sldMk cId="3985272254" sldId="265"/>
            <ac:spMk id="2" creationId="{103DC290-7A27-95C0-53A2-21B3816BBA33}"/>
          </ac:spMkLst>
        </pc:spChg>
        <pc:spChg chg="mod">
          <ac:chgData name="Deanne Wade" userId="57932f51-d015-4011-8ea5-192aa336ce97" providerId="ADAL" clId="{974A2631-C8D1-4CC1-8313-F6D9AC4E1608}" dt="2024-12-09T01:02:36.690" v="8595"/>
          <ac:spMkLst>
            <pc:docMk/>
            <pc:sldMk cId="3985272254" sldId="265"/>
            <ac:spMk id="3" creationId="{203A9D90-6288-FF85-A14B-EAAC61E0E9A8}"/>
          </ac:spMkLst>
        </pc:spChg>
      </pc:sldChg>
      <pc:sldChg chg="addSp delSp modSp mod setBg">
        <pc:chgData name="Deanne Wade" userId="57932f51-d015-4011-8ea5-192aa336ce97" providerId="ADAL" clId="{974A2631-C8D1-4CC1-8313-F6D9AC4E1608}" dt="2024-12-09T01:03:16.561" v="8613" actId="20577"/>
        <pc:sldMkLst>
          <pc:docMk/>
          <pc:sldMk cId="4226099158" sldId="266"/>
        </pc:sldMkLst>
        <pc:spChg chg="mod">
          <ac:chgData name="Deanne Wade" userId="57932f51-d015-4011-8ea5-192aa336ce97" providerId="ADAL" clId="{974A2631-C8D1-4CC1-8313-F6D9AC4E1608}" dt="2024-12-09T01:02:36.690" v="8595"/>
          <ac:spMkLst>
            <pc:docMk/>
            <pc:sldMk cId="4226099158" sldId="266"/>
            <ac:spMk id="2" creationId="{103DC290-7A27-95C0-53A2-21B3816BBA33}"/>
          </ac:spMkLst>
        </pc:spChg>
        <pc:spChg chg="add del mod">
          <ac:chgData name="Deanne Wade" userId="57932f51-d015-4011-8ea5-192aa336ce97" providerId="ADAL" clId="{974A2631-C8D1-4CC1-8313-F6D9AC4E1608}" dt="2024-12-09T01:03:16.561" v="8613" actId="20577"/>
          <ac:spMkLst>
            <pc:docMk/>
            <pc:sldMk cId="4226099158" sldId="266"/>
            <ac:spMk id="3" creationId="{203A9D90-6288-FF85-A14B-EAAC61E0E9A8}"/>
          </ac:spMkLst>
        </pc:spChg>
        <pc:spChg chg="add del">
          <ac:chgData name="Deanne Wade" userId="57932f51-d015-4011-8ea5-192aa336ce97" providerId="ADAL" clId="{974A2631-C8D1-4CC1-8313-F6D9AC4E1608}" dt="2024-12-09T01:02:28.647" v="8591" actId="26606"/>
          <ac:spMkLst>
            <pc:docMk/>
            <pc:sldMk cId="4226099158" sldId="266"/>
            <ac:spMk id="18" creationId="{CC28BCC9-4093-4FD5-83EB-7EC297F51396}"/>
          </ac:spMkLst>
        </pc:spChg>
        <pc:grpChg chg="add del">
          <ac:chgData name="Deanne Wade" userId="57932f51-d015-4011-8ea5-192aa336ce97" providerId="ADAL" clId="{974A2631-C8D1-4CC1-8313-F6D9AC4E1608}" dt="2024-12-09T01:02:28.647" v="8591" actId="26606"/>
          <ac:grpSpMkLst>
            <pc:docMk/>
            <pc:sldMk cId="4226099158" sldId="266"/>
            <ac:grpSpMk id="9" creationId="{08BCF048-8940-4354-B9EC-5AD74E283CE3}"/>
          </ac:grpSpMkLst>
        </pc:grpChg>
        <pc:graphicFrameChg chg="add del mod">
          <ac:chgData name="Deanne Wade" userId="57932f51-d015-4011-8ea5-192aa336ce97" providerId="ADAL" clId="{974A2631-C8D1-4CC1-8313-F6D9AC4E1608}" dt="2024-12-09T01:02:28.647" v="8591" actId="26606"/>
          <ac:graphicFrameMkLst>
            <pc:docMk/>
            <pc:sldMk cId="4226099158" sldId="266"/>
            <ac:graphicFrameMk id="5" creationId="{3364406B-DFCF-4517-70ED-DBED63D42BBD}"/>
          </ac:graphicFrameMkLst>
        </pc:graphicFrameChg>
      </pc:sldChg>
      <pc:sldChg chg="modSp mod">
        <pc:chgData name="Deanne Wade" userId="57932f51-d015-4011-8ea5-192aa336ce97" providerId="ADAL" clId="{974A2631-C8D1-4CC1-8313-F6D9AC4E1608}" dt="2024-12-09T01:07:02.166" v="9202" actId="20577"/>
        <pc:sldMkLst>
          <pc:docMk/>
          <pc:sldMk cId="850427537" sldId="267"/>
        </pc:sldMkLst>
        <pc:spChg chg="mod">
          <ac:chgData name="Deanne Wade" userId="57932f51-d015-4011-8ea5-192aa336ce97" providerId="ADAL" clId="{974A2631-C8D1-4CC1-8313-F6D9AC4E1608}" dt="2024-12-09T01:02:36.690" v="8595"/>
          <ac:spMkLst>
            <pc:docMk/>
            <pc:sldMk cId="850427537" sldId="267"/>
            <ac:spMk id="2" creationId="{103DC290-7A27-95C0-53A2-21B3816BBA33}"/>
          </ac:spMkLst>
        </pc:spChg>
        <pc:spChg chg="mod">
          <ac:chgData name="Deanne Wade" userId="57932f51-d015-4011-8ea5-192aa336ce97" providerId="ADAL" clId="{974A2631-C8D1-4CC1-8313-F6D9AC4E1608}" dt="2024-12-09T01:07:02.166" v="9202" actId="20577"/>
          <ac:spMkLst>
            <pc:docMk/>
            <pc:sldMk cId="850427537" sldId="267"/>
            <ac:spMk id="3" creationId="{203A9D90-6288-FF85-A14B-EAAC61E0E9A8}"/>
          </ac:spMkLst>
        </pc:spChg>
      </pc:sldChg>
      <pc:sldChg chg="modSp mod">
        <pc:chgData name="Deanne Wade" userId="57932f51-d015-4011-8ea5-192aa336ce97" providerId="ADAL" clId="{974A2631-C8D1-4CC1-8313-F6D9AC4E1608}" dt="2024-12-09T01:11:19.567" v="9670" actId="20577"/>
        <pc:sldMkLst>
          <pc:docMk/>
          <pc:sldMk cId="3364109993" sldId="268"/>
        </pc:sldMkLst>
        <pc:spChg chg="mod">
          <ac:chgData name="Deanne Wade" userId="57932f51-d015-4011-8ea5-192aa336ce97" providerId="ADAL" clId="{974A2631-C8D1-4CC1-8313-F6D9AC4E1608}" dt="2024-12-09T01:09:56.480" v="9576" actId="1076"/>
          <ac:spMkLst>
            <pc:docMk/>
            <pc:sldMk cId="3364109993" sldId="268"/>
            <ac:spMk id="2" creationId="{103DC290-7A27-95C0-53A2-21B3816BBA33}"/>
          </ac:spMkLst>
        </pc:spChg>
        <pc:graphicFrameChg chg="mod modGraphic">
          <ac:chgData name="Deanne Wade" userId="57932f51-d015-4011-8ea5-192aa336ce97" providerId="ADAL" clId="{974A2631-C8D1-4CC1-8313-F6D9AC4E1608}" dt="2024-12-09T01:11:19.567" v="9670" actId="20577"/>
          <ac:graphicFrameMkLst>
            <pc:docMk/>
            <pc:sldMk cId="3364109993" sldId="268"/>
            <ac:graphicFrameMk id="4" creationId="{BC8B6778-11BB-9A9A-F0BF-8949F85F8237}"/>
          </ac:graphicFrameMkLst>
        </pc:graphicFrameChg>
      </pc:sldChg>
      <pc:sldChg chg="addSp modSp mod">
        <pc:chgData name="Deanne Wade" userId="57932f51-d015-4011-8ea5-192aa336ce97" providerId="ADAL" clId="{974A2631-C8D1-4CC1-8313-F6D9AC4E1608}" dt="2024-12-11T20:48:00.183" v="13665" actId="20577"/>
        <pc:sldMkLst>
          <pc:docMk/>
          <pc:sldMk cId="3799370086" sldId="269"/>
        </pc:sldMkLst>
        <pc:spChg chg="mod">
          <ac:chgData name="Deanne Wade" userId="57932f51-d015-4011-8ea5-192aa336ce97" providerId="ADAL" clId="{974A2631-C8D1-4CC1-8313-F6D9AC4E1608}" dt="2024-12-09T01:02:36.690" v="8595"/>
          <ac:spMkLst>
            <pc:docMk/>
            <pc:sldMk cId="3799370086" sldId="269"/>
            <ac:spMk id="2" creationId="{103DC290-7A27-95C0-53A2-21B3816BBA33}"/>
          </ac:spMkLst>
        </pc:spChg>
        <pc:spChg chg="mod">
          <ac:chgData name="Deanne Wade" userId="57932f51-d015-4011-8ea5-192aa336ce97" providerId="ADAL" clId="{974A2631-C8D1-4CC1-8313-F6D9AC4E1608}" dt="2024-12-11T20:48:00.183" v="13665" actId="20577"/>
          <ac:spMkLst>
            <pc:docMk/>
            <pc:sldMk cId="3799370086" sldId="269"/>
            <ac:spMk id="3" creationId="{203A9D90-6288-FF85-A14B-EAAC61E0E9A8}"/>
          </ac:spMkLst>
        </pc:spChg>
        <pc:graphicFrameChg chg="add mod modGraphic">
          <ac:chgData name="Deanne Wade" userId="57932f51-d015-4011-8ea5-192aa336ce97" providerId="ADAL" clId="{974A2631-C8D1-4CC1-8313-F6D9AC4E1608}" dt="2024-12-09T01:15:28.034" v="10019" actId="20577"/>
          <ac:graphicFrameMkLst>
            <pc:docMk/>
            <pc:sldMk cId="3799370086" sldId="269"/>
            <ac:graphicFrameMk id="4" creationId="{B6801D79-0128-A4DA-7CDE-474611C7647E}"/>
          </ac:graphicFrameMkLst>
        </pc:graphicFrameChg>
      </pc:sldChg>
      <pc:sldChg chg="addSp delSp modSp mod setBg setClrOvrMap">
        <pc:chgData name="Deanne Wade" userId="57932f51-d015-4011-8ea5-192aa336ce97" providerId="ADAL" clId="{974A2631-C8D1-4CC1-8313-F6D9AC4E1608}" dt="2024-12-10T20:26:13.399" v="12092" actId="26606"/>
        <pc:sldMkLst>
          <pc:docMk/>
          <pc:sldMk cId="3887641486" sldId="270"/>
        </pc:sldMkLst>
        <pc:spChg chg="mod">
          <ac:chgData name="Deanne Wade" userId="57932f51-d015-4011-8ea5-192aa336ce97" providerId="ADAL" clId="{974A2631-C8D1-4CC1-8313-F6D9AC4E1608}" dt="2024-12-10T20:26:13.399" v="12092" actId="26606"/>
          <ac:spMkLst>
            <pc:docMk/>
            <pc:sldMk cId="3887641486" sldId="270"/>
            <ac:spMk id="2" creationId="{CCC0419E-50F3-1F2F-1B8E-FED52940944C}"/>
          </ac:spMkLst>
        </pc:spChg>
        <pc:spChg chg="mod ord">
          <ac:chgData name="Deanne Wade" userId="57932f51-d015-4011-8ea5-192aa336ce97" providerId="ADAL" clId="{974A2631-C8D1-4CC1-8313-F6D9AC4E1608}" dt="2024-12-10T20:26:13.399" v="12092" actId="26606"/>
          <ac:spMkLst>
            <pc:docMk/>
            <pc:sldMk cId="3887641486" sldId="270"/>
            <ac:spMk id="3" creationId="{0CC31931-4847-F763-D4D1-1433E7E0CE49}"/>
          </ac:spMkLst>
        </pc:spChg>
        <pc:spChg chg="add del mod">
          <ac:chgData name="Deanne Wade" userId="57932f51-d015-4011-8ea5-192aa336ce97" providerId="ADAL" clId="{974A2631-C8D1-4CC1-8313-F6D9AC4E1608}" dt="2024-12-10T20:26:03.254" v="12091"/>
          <ac:spMkLst>
            <pc:docMk/>
            <pc:sldMk cId="3887641486" sldId="270"/>
            <ac:spMk id="5" creationId="{FA9EE4E5-6FE9-0E2A-E604-DBA4224E61D0}"/>
          </ac:spMkLst>
        </pc:spChg>
        <pc:spChg chg="add">
          <ac:chgData name="Deanne Wade" userId="57932f51-d015-4011-8ea5-192aa336ce97" providerId="ADAL" clId="{974A2631-C8D1-4CC1-8313-F6D9AC4E1608}" dt="2024-12-10T20:26:13.399" v="12092" actId="26606"/>
          <ac:spMkLst>
            <pc:docMk/>
            <pc:sldMk cId="3887641486" sldId="270"/>
            <ac:spMk id="23" creationId="{079CE317-680B-449C-A423-71C1FE069B4C}"/>
          </ac:spMkLst>
        </pc:spChg>
        <pc:spChg chg="add">
          <ac:chgData name="Deanne Wade" userId="57932f51-d015-4011-8ea5-192aa336ce97" providerId="ADAL" clId="{974A2631-C8D1-4CC1-8313-F6D9AC4E1608}" dt="2024-12-10T20:26:13.399" v="12092" actId="26606"/>
          <ac:spMkLst>
            <pc:docMk/>
            <pc:sldMk cId="3887641486" sldId="270"/>
            <ac:spMk id="25" creationId="{38ABDB68-E3D5-448E-97D3-06FFEF680193}"/>
          </ac:spMkLst>
        </pc:spChg>
        <pc:spChg chg="add">
          <ac:chgData name="Deanne Wade" userId="57932f51-d015-4011-8ea5-192aa336ce97" providerId="ADAL" clId="{974A2631-C8D1-4CC1-8313-F6D9AC4E1608}" dt="2024-12-10T20:26:13.399" v="12092" actId="26606"/>
          <ac:spMkLst>
            <pc:docMk/>
            <pc:sldMk cId="3887641486" sldId="270"/>
            <ac:spMk id="27" creationId="{B8DD7FEB-D9F3-4F5B-982C-36B0664D0205}"/>
          </ac:spMkLst>
        </pc:spChg>
        <pc:spChg chg="add">
          <ac:chgData name="Deanne Wade" userId="57932f51-d015-4011-8ea5-192aa336ce97" providerId="ADAL" clId="{974A2631-C8D1-4CC1-8313-F6D9AC4E1608}" dt="2024-12-10T20:26:13.399" v="12092" actId="26606"/>
          <ac:spMkLst>
            <pc:docMk/>
            <pc:sldMk cId="3887641486" sldId="270"/>
            <ac:spMk id="29" creationId="{96BA11E4-0636-4FA9-A836-2A4FB176449A}"/>
          </ac:spMkLst>
        </pc:spChg>
        <pc:spChg chg="add">
          <ac:chgData name="Deanne Wade" userId="57932f51-d015-4011-8ea5-192aa336ce97" providerId="ADAL" clId="{974A2631-C8D1-4CC1-8313-F6D9AC4E1608}" dt="2024-12-10T20:26:13.399" v="12092" actId="26606"/>
          <ac:spMkLst>
            <pc:docMk/>
            <pc:sldMk cId="3887641486" sldId="270"/>
            <ac:spMk id="31" creationId="{5681882E-BDD0-4311-AF62-E8019628524D}"/>
          </ac:spMkLst>
        </pc:spChg>
        <pc:spChg chg="add">
          <ac:chgData name="Deanne Wade" userId="57932f51-d015-4011-8ea5-192aa336ce97" providerId="ADAL" clId="{974A2631-C8D1-4CC1-8313-F6D9AC4E1608}" dt="2024-12-10T20:26:13.399" v="12092" actId="26606"/>
          <ac:spMkLst>
            <pc:docMk/>
            <pc:sldMk cId="3887641486" sldId="270"/>
            <ac:spMk id="33" creationId="{EADD3260-4BDA-459B-A162-5E1B897E38FC}"/>
          </ac:spMkLst>
        </pc:spChg>
        <pc:spChg chg="add">
          <ac:chgData name="Deanne Wade" userId="57932f51-d015-4011-8ea5-192aa336ce97" providerId="ADAL" clId="{974A2631-C8D1-4CC1-8313-F6D9AC4E1608}" dt="2024-12-10T20:26:13.399" v="12092" actId="26606"/>
          <ac:spMkLst>
            <pc:docMk/>
            <pc:sldMk cId="3887641486" sldId="270"/>
            <ac:spMk id="35" creationId="{283DA7DD-CA37-4ED7-8710-48E56B063BA4}"/>
          </ac:spMkLst>
        </pc:spChg>
        <pc:spChg chg="add">
          <ac:chgData name="Deanne Wade" userId="57932f51-d015-4011-8ea5-192aa336ce97" providerId="ADAL" clId="{974A2631-C8D1-4CC1-8313-F6D9AC4E1608}" dt="2024-12-10T20:26:13.399" v="12092" actId="26606"/>
          <ac:spMkLst>
            <pc:docMk/>
            <pc:sldMk cId="3887641486" sldId="270"/>
            <ac:spMk id="37" creationId="{B92F2E3C-66CD-4DEB-BA14-2A5912B65A21}"/>
          </ac:spMkLst>
        </pc:spChg>
        <pc:grpChg chg="add">
          <ac:chgData name="Deanne Wade" userId="57932f51-d015-4011-8ea5-192aa336ce97" providerId="ADAL" clId="{974A2631-C8D1-4CC1-8313-F6D9AC4E1608}" dt="2024-12-10T20:26:13.399" v="12092" actId="26606"/>
          <ac:grpSpMkLst>
            <pc:docMk/>
            <pc:sldMk cId="3887641486" sldId="270"/>
            <ac:grpSpMk id="12" creationId="{DDA34B8A-FA8D-4E16-AD72-7B60B1C2582A}"/>
          </ac:grpSpMkLst>
        </pc:grpChg>
        <pc:graphicFrameChg chg="del mod modGraphic">
          <ac:chgData name="Deanne Wade" userId="57932f51-d015-4011-8ea5-192aa336ce97" providerId="ADAL" clId="{974A2631-C8D1-4CC1-8313-F6D9AC4E1608}" dt="2024-12-10T20:25:46.831" v="12090" actId="21"/>
          <ac:graphicFrameMkLst>
            <pc:docMk/>
            <pc:sldMk cId="3887641486" sldId="270"/>
            <ac:graphicFrameMk id="6" creationId="{86037008-1B63-72FA-4C26-B7A745211F23}"/>
          </ac:graphicFrameMkLst>
        </pc:graphicFrameChg>
        <pc:picChg chg="add mod">
          <ac:chgData name="Deanne Wade" userId="57932f51-d015-4011-8ea5-192aa336ce97" providerId="ADAL" clId="{974A2631-C8D1-4CC1-8313-F6D9AC4E1608}" dt="2024-12-10T20:26:13.399" v="12092" actId="26606"/>
          <ac:picMkLst>
            <pc:docMk/>
            <pc:sldMk cId="3887641486" sldId="270"/>
            <ac:picMk id="7" creationId="{FBF02DFD-2118-9BB7-2793-D68B888FF112}"/>
          </ac:picMkLst>
        </pc:picChg>
      </pc:sldChg>
      <pc:sldChg chg="addSp delSp modSp mod">
        <pc:chgData name="Deanne Wade" userId="57932f51-d015-4011-8ea5-192aa336ce97" providerId="ADAL" clId="{974A2631-C8D1-4CC1-8313-F6D9AC4E1608}" dt="2024-12-10T20:27:22.745" v="12102" actId="1076"/>
        <pc:sldMkLst>
          <pc:docMk/>
          <pc:sldMk cId="1306592365" sldId="271"/>
        </pc:sldMkLst>
        <pc:spChg chg="mod">
          <ac:chgData name="Deanne Wade" userId="57932f51-d015-4011-8ea5-192aa336ce97" providerId="ADAL" clId="{974A2631-C8D1-4CC1-8313-F6D9AC4E1608}" dt="2024-12-09T01:02:36.690" v="8595"/>
          <ac:spMkLst>
            <pc:docMk/>
            <pc:sldMk cId="1306592365" sldId="271"/>
            <ac:spMk id="2" creationId="{CCC0419E-50F3-1F2F-1B8E-FED52940944C}"/>
          </ac:spMkLst>
        </pc:spChg>
        <pc:spChg chg="mod">
          <ac:chgData name="Deanne Wade" userId="57932f51-d015-4011-8ea5-192aa336ce97" providerId="ADAL" clId="{974A2631-C8D1-4CC1-8313-F6D9AC4E1608}" dt="2024-12-09T01:02:36.690" v="8595"/>
          <ac:spMkLst>
            <pc:docMk/>
            <pc:sldMk cId="1306592365" sldId="271"/>
            <ac:spMk id="3" creationId="{0CC31931-4847-F763-D4D1-1433E7E0CE49}"/>
          </ac:spMkLst>
        </pc:spChg>
        <pc:spChg chg="add del mod">
          <ac:chgData name="Deanne Wade" userId="57932f51-d015-4011-8ea5-192aa336ce97" providerId="ADAL" clId="{974A2631-C8D1-4CC1-8313-F6D9AC4E1608}" dt="2024-12-09T00:20:15.946" v="1"/>
          <ac:spMkLst>
            <pc:docMk/>
            <pc:sldMk cId="1306592365" sldId="271"/>
            <ac:spMk id="5" creationId="{070D5886-DAF6-4BC0-A1FD-336B1347A37A}"/>
          </ac:spMkLst>
        </pc:spChg>
        <pc:spChg chg="add del mod">
          <ac:chgData name="Deanne Wade" userId="57932f51-d015-4011-8ea5-192aa336ce97" providerId="ADAL" clId="{974A2631-C8D1-4CC1-8313-F6D9AC4E1608}" dt="2024-12-10T20:26:50.472" v="12094"/>
          <ac:spMkLst>
            <pc:docMk/>
            <pc:sldMk cId="1306592365" sldId="271"/>
            <ac:spMk id="5" creationId="{24A1FAC9-3B2E-9E7B-BF6A-E4DE88FF6835}"/>
          </ac:spMkLst>
        </pc:spChg>
        <pc:graphicFrameChg chg="add del mod">
          <ac:chgData name="Deanne Wade" userId="57932f51-d015-4011-8ea5-192aa336ce97" providerId="ADAL" clId="{974A2631-C8D1-4CC1-8313-F6D9AC4E1608}" dt="2024-12-10T20:26:42.204" v="12093" actId="478"/>
          <ac:graphicFrameMkLst>
            <pc:docMk/>
            <pc:sldMk cId="1306592365" sldId="271"/>
            <ac:graphicFrameMk id="7" creationId="{4A5898DE-C687-20CD-8C39-D0CC0DB1E1C3}"/>
          </ac:graphicFrameMkLst>
        </pc:graphicFrameChg>
        <pc:graphicFrameChg chg="add del mod">
          <ac:chgData name="Deanne Wade" userId="57932f51-d015-4011-8ea5-192aa336ce97" providerId="ADAL" clId="{974A2631-C8D1-4CC1-8313-F6D9AC4E1608}" dt="2024-12-10T20:26:58.137" v="12097" actId="478"/>
          <ac:graphicFrameMkLst>
            <pc:docMk/>
            <pc:sldMk cId="1306592365" sldId="271"/>
            <ac:graphicFrameMk id="8" creationId="{89A631D0-13AB-7233-2662-4AD7B1E1695E}"/>
          </ac:graphicFrameMkLst>
        </pc:graphicFrameChg>
        <pc:graphicFrameChg chg="add del mod">
          <ac:chgData name="Deanne Wade" userId="57932f51-d015-4011-8ea5-192aa336ce97" providerId="ADAL" clId="{974A2631-C8D1-4CC1-8313-F6D9AC4E1608}" dt="2024-12-10T20:27:14.824" v="12100" actId="478"/>
          <ac:graphicFrameMkLst>
            <pc:docMk/>
            <pc:sldMk cId="1306592365" sldId="271"/>
            <ac:graphicFrameMk id="9" creationId="{797BEAA9-4897-0CB9-ECE9-9CE976D4CEA6}"/>
          </ac:graphicFrameMkLst>
        </pc:graphicFrameChg>
        <pc:picChg chg="del">
          <ac:chgData name="Deanne Wade" userId="57932f51-d015-4011-8ea5-192aa336ce97" providerId="ADAL" clId="{974A2631-C8D1-4CC1-8313-F6D9AC4E1608}" dt="2024-12-09T00:20:03.230" v="0" actId="478"/>
          <ac:picMkLst>
            <pc:docMk/>
            <pc:sldMk cId="1306592365" sldId="271"/>
            <ac:picMk id="6" creationId="{C2A3775D-51A5-D12F-8A3D-32A5B63F1D82}"/>
          </ac:picMkLst>
        </pc:picChg>
        <pc:picChg chg="add mod">
          <ac:chgData name="Deanne Wade" userId="57932f51-d015-4011-8ea5-192aa336ce97" providerId="ADAL" clId="{974A2631-C8D1-4CC1-8313-F6D9AC4E1608}" dt="2024-12-10T20:26:54.432" v="12096" actId="14100"/>
          <ac:picMkLst>
            <pc:docMk/>
            <pc:sldMk cId="1306592365" sldId="271"/>
            <ac:picMk id="6" creationId="{DD91D172-C234-C738-969D-F0B54DF62466}"/>
          </ac:picMkLst>
        </pc:picChg>
        <pc:picChg chg="add mod">
          <ac:chgData name="Deanne Wade" userId="57932f51-d015-4011-8ea5-192aa336ce97" providerId="ADAL" clId="{974A2631-C8D1-4CC1-8313-F6D9AC4E1608}" dt="2024-12-10T20:27:11.282" v="12099" actId="1076"/>
          <ac:picMkLst>
            <pc:docMk/>
            <pc:sldMk cId="1306592365" sldId="271"/>
            <ac:picMk id="10" creationId="{476F7723-9AA3-F1C2-EFE2-B217C7722BD2}"/>
          </ac:picMkLst>
        </pc:picChg>
        <pc:picChg chg="add mod">
          <ac:chgData name="Deanne Wade" userId="57932f51-d015-4011-8ea5-192aa336ce97" providerId="ADAL" clId="{974A2631-C8D1-4CC1-8313-F6D9AC4E1608}" dt="2024-12-10T20:27:22.745" v="12102" actId="1076"/>
          <ac:picMkLst>
            <pc:docMk/>
            <pc:sldMk cId="1306592365" sldId="271"/>
            <ac:picMk id="11" creationId="{F607D0DE-0DC4-2BD0-F604-05B53F7620B0}"/>
          </ac:picMkLst>
        </pc:picChg>
      </pc:sldChg>
      <pc:sldChg chg="addSp delSp modSp mod">
        <pc:chgData name="Deanne Wade" userId="57932f51-d015-4011-8ea5-192aa336ce97" providerId="ADAL" clId="{974A2631-C8D1-4CC1-8313-F6D9AC4E1608}" dt="2024-12-10T20:29:06.875" v="12107" actId="1076"/>
        <pc:sldMkLst>
          <pc:docMk/>
          <pc:sldMk cId="1901477980" sldId="272"/>
        </pc:sldMkLst>
        <pc:spChg chg="mod">
          <ac:chgData name="Deanne Wade" userId="57932f51-d015-4011-8ea5-192aa336ce97" providerId="ADAL" clId="{974A2631-C8D1-4CC1-8313-F6D9AC4E1608}" dt="2024-12-09T01:02:36.690" v="8595"/>
          <ac:spMkLst>
            <pc:docMk/>
            <pc:sldMk cId="1901477980" sldId="272"/>
            <ac:spMk id="2" creationId="{CCC0419E-50F3-1F2F-1B8E-FED52940944C}"/>
          </ac:spMkLst>
        </pc:spChg>
        <pc:spChg chg="mod">
          <ac:chgData name="Deanne Wade" userId="57932f51-d015-4011-8ea5-192aa336ce97" providerId="ADAL" clId="{974A2631-C8D1-4CC1-8313-F6D9AC4E1608}" dt="2024-12-09T00:33:48.477" v="2815" actId="20577"/>
          <ac:spMkLst>
            <pc:docMk/>
            <pc:sldMk cId="1901477980" sldId="272"/>
            <ac:spMk id="3" creationId="{0CC31931-4847-F763-D4D1-1433E7E0CE49}"/>
          </ac:spMkLst>
        </pc:spChg>
        <pc:spChg chg="add del mod">
          <ac:chgData name="Deanne Wade" userId="57932f51-d015-4011-8ea5-192aa336ce97" providerId="ADAL" clId="{974A2631-C8D1-4CC1-8313-F6D9AC4E1608}" dt="2024-12-09T00:29:54.523" v="1727"/>
          <ac:spMkLst>
            <pc:docMk/>
            <pc:sldMk cId="1901477980" sldId="272"/>
            <ac:spMk id="5" creationId="{16875384-0E04-EACC-D0CC-938C053E3C47}"/>
          </ac:spMkLst>
        </pc:spChg>
        <pc:spChg chg="add del mod">
          <ac:chgData name="Deanne Wade" userId="57932f51-d015-4011-8ea5-192aa336ce97" providerId="ADAL" clId="{974A2631-C8D1-4CC1-8313-F6D9AC4E1608}" dt="2024-12-10T20:28:55.702" v="12104"/>
          <ac:spMkLst>
            <pc:docMk/>
            <pc:sldMk cId="1901477980" sldId="272"/>
            <ac:spMk id="5" creationId="{D530F684-E653-AEA3-5AC8-83530191AC39}"/>
          </ac:spMkLst>
        </pc:spChg>
        <pc:graphicFrameChg chg="add del mod modGraphic">
          <ac:chgData name="Deanne Wade" userId="57932f51-d015-4011-8ea5-192aa336ce97" providerId="ADAL" clId="{974A2631-C8D1-4CC1-8313-F6D9AC4E1608}" dt="2024-12-10T20:28:48.575" v="12103" actId="478"/>
          <ac:graphicFrameMkLst>
            <pc:docMk/>
            <pc:sldMk cId="1901477980" sldId="272"/>
            <ac:graphicFrameMk id="7" creationId="{3808D8E3-89E7-5C99-19CB-BA83F836A1C7}"/>
          </ac:graphicFrameMkLst>
        </pc:graphicFrameChg>
        <pc:picChg chg="add del">
          <ac:chgData name="Deanne Wade" userId="57932f51-d015-4011-8ea5-192aa336ce97" providerId="ADAL" clId="{974A2631-C8D1-4CC1-8313-F6D9AC4E1608}" dt="2024-12-09T00:29:40.081" v="1726" actId="478"/>
          <ac:picMkLst>
            <pc:docMk/>
            <pc:sldMk cId="1901477980" sldId="272"/>
            <ac:picMk id="6" creationId="{D4C80DC3-BDC2-5C76-B2D1-6B01142DEC0F}"/>
          </ac:picMkLst>
        </pc:picChg>
        <pc:picChg chg="add mod">
          <ac:chgData name="Deanne Wade" userId="57932f51-d015-4011-8ea5-192aa336ce97" providerId="ADAL" clId="{974A2631-C8D1-4CC1-8313-F6D9AC4E1608}" dt="2024-12-10T20:29:06.875" v="12107" actId="1076"/>
          <ac:picMkLst>
            <pc:docMk/>
            <pc:sldMk cId="1901477980" sldId="272"/>
            <ac:picMk id="6" creationId="{E674B6B5-8536-C22A-7A46-F3A3121F0F5D}"/>
          </ac:picMkLst>
        </pc:picChg>
      </pc:sldChg>
      <pc:sldChg chg="addSp delSp modSp mod">
        <pc:chgData name="Deanne Wade" userId="57932f51-d015-4011-8ea5-192aa336ce97" providerId="ADAL" clId="{974A2631-C8D1-4CC1-8313-F6D9AC4E1608}" dt="2024-12-10T20:49:56.303" v="12119"/>
        <pc:sldMkLst>
          <pc:docMk/>
          <pc:sldMk cId="3333452679" sldId="273"/>
        </pc:sldMkLst>
        <pc:spChg chg="mod">
          <ac:chgData name="Deanne Wade" userId="57932f51-d015-4011-8ea5-192aa336ce97" providerId="ADAL" clId="{974A2631-C8D1-4CC1-8313-F6D9AC4E1608}" dt="2024-12-09T01:02:36.690" v="8595"/>
          <ac:spMkLst>
            <pc:docMk/>
            <pc:sldMk cId="3333452679" sldId="273"/>
            <ac:spMk id="2" creationId="{CCC0419E-50F3-1F2F-1B8E-FED52940944C}"/>
          </ac:spMkLst>
        </pc:spChg>
        <pc:spChg chg="mod">
          <ac:chgData name="Deanne Wade" userId="57932f51-d015-4011-8ea5-192aa336ce97" providerId="ADAL" clId="{974A2631-C8D1-4CC1-8313-F6D9AC4E1608}" dt="2024-12-09T01:02:36.690" v="8595"/>
          <ac:spMkLst>
            <pc:docMk/>
            <pc:sldMk cId="3333452679" sldId="273"/>
            <ac:spMk id="3" creationId="{0CC31931-4847-F763-D4D1-1433E7E0CE49}"/>
          </ac:spMkLst>
        </pc:spChg>
        <pc:spChg chg="add del mod">
          <ac:chgData name="Deanne Wade" userId="57932f51-d015-4011-8ea5-192aa336ce97" providerId="ADAL" clId="{974A2631-C8D1-4CC1-8313-F6D9AC4E1608}" dt="2024-12-10T20:49:56.303" v="12119"/>
          <ac:spMkLst>
            <pc:docMk/>
            <pc:sldMk cId="3333452679" sldId="273"/>
            <ac:spMk id="5" creationId="{2A9D404A-51C3-871F-B956-EF661A9A9D84}"/>
          </ac:spMkLst>
        </pc:spChg>
        <pc:spChg chg="add del mod">
          <ac:chgData name="Deanne Wade" userId="57932f51-d015-4011-8ea5-192aa336ce97" providerId="ADAL" clId="{974A2631-C8D1-4CC1-8313-F6D9AC4E1608}" dt="2024-12-09T00:34:22.805" v="2817"/>
          <ac:spMkLst>
            <pc:docMk/>
            <pc:sldMk cId="3333452679" sldId="273"/>
            <ac:spMk id="5" creationId="{2B85F673-FA44-F181-DDD0-40CD17F1ACD7}"/>
          </ac:spMkLst>
        </pc:spChg>
        <pc:graphicFrameChg chg="add del mod modGraphic">
          <ac:chgData name="Deanne Wade" userId="57932f51-d015-4011-8ea5-192aa336ce97" providerId="ADAL" clId="{974A2631-C8D1-4CC1-8313-F6D9AC4E1608}" dt="2024-12-10T20:49:43.201" v="12118" actId="21"/>
          <ac:graphicFrameMkLst>
            <pc:docMk/>
            <pc:sldMk cId="3333452679" sldId="273"/>
            <ac:graphicFrameMk id="7" creationId="{F1DED3CE-28C2-22D9-8C7D-230A16B095EE}"/>
          </ac:graphicFrameMkLst>
        </pc:graphicFrameChg>
        <pc:picChg chg="del">
          <ac:chgData name="Deanne Wade" userId="57932f51-d015-4011-8ea5-192aa336ce97" providerId="ADAL" clId="{974A2631-C8D1-4CC1-8313-F6D9AC4E1608}" dt="2024-12-09T00:34:17.845" v="2816" actId="478"/>
          <ac:picMkLst>
            <pc:docMk/>
            <pc:sldMk cId="3333452679" sldId="273"/>
            <ac:picMk id="6" creationId="{681EB027-545B-A4F6-0B0F-100EA5E6CAB4}"/>
          </ac:picMkLst>
        </pc:picChg>
        <pc:picChg chg="add mod">
          <ac:chgData name="Deanne Wade" userId="57932f51-d015-4011-8ea5-192aa336ce97" providerId="ADAL" clId="{974A2631-C8D1-4CC1-8313-F6D9AC4E1608}" dt="2024-12-10T20:49:56.303" v="12119"/>
          <ac:picMkLst>
            <pc:docMk/>
            <pc:sldMk cId="3333452679" sldId="273"/>
            <ac:picMk id="6" creationId="{A258E8F5-3D47-A309-38BE-A6FF2B21E749}"/>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40541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14151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96347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231468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53907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655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646075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5C6B4A9-1611-4792-9094-5F34BCA07E0B}" type="datetimeFigureOut">
              <a:rPr lang="en-US" smtClean="0"/>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707000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768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76455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8977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201403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06619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1698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1400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732891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882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B61BEF0D-F0BB-DE4B-95CE-6DB70DBA9567}" type="datetimeFigureOut">
              <a:rPr lang="en-US" smtClean="0"/>
              <a:pPr/>
              <a:t>12/11/2024</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3491510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Deanne Wade N454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Start aggressively marketing the service department. </a:t>
            </a:r>
          </a:p>
          <a:p>
            <a:r>
              <a:rPr lang="en-US" dirty="0"/>
              <a:t>Increase hours of operation. There are no other dealerships in our area open on Saturday or Sunday or open past 6pm. </a:t>
            </a:r>
          </a:p>
          <a:p>
            <a:r>
              <a:rPr lang="en-US" dirty="0"/>
              <a:t>Room for more technicians in the shop. </a:t>
            </a:r>
          </a:p>
          <a:p>
            <a:r>
              <a:rPr lang="en-US" dirty="0"/>
              <a:t>Put dare to compare in the service department as well as the website</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Independent repair shops are our biggest competitor. They are open longer hours during the week and on Saturdays. </a:t>
            </a:r>
          </a:p>
          <a:p>
            <a:r>
              <a:rPr lang="en-US" dirty="0"/>
              <a:t>Toyota quality of vehicles has significantly decreased. </a:t>
            </a:r>
          </a:p>
          <a:p>
            <a:r>
              <a:rPr lang="en-US" dirty="0"/>
              <a:t>Small shop and newer technicians to be able to keep up with the foreseen heavy repair work in the future. </a:t>
            </a:r>
          </a:p>
          <a:p>
            <a:r>
              <a:rPr lang="en-US" dirty="0"/>
              <a:t>Attracting high level employees to work in the service department has been unsuccessful.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Improve technician proficiency and motivation. </a:t>
            </a:r>
          </a:p>
          <a:p>
            <a:r>
              <a:rPr lang="en-US" dirty="0"/>
              <a:t>Improve recruiting for all positions. </a:t>
            </a:r>
          </a:p>
          <a:p>
            <a:r>
              <a:rPr lang="en-US" dirty="0"/>
              <a:t>Increase sales and GP. </a:t>
            </a:r>
          </a:p>
          <a:p>
            <a:r>
              <a:rPr lang="en-US" dirty="0"/>
              <a:t>Decrease turnover</a:t>
            </a:r>
          </a:p>
          <a:p>
            <a:r>
              <a:rPr lang="en-US" dirty="0"/>
              <a:t>Increase ELR. </a:t>
            </a:r>
          </a:p>
          <a:p>
            <a:r>
              <a:rPr lang="en-US" dirty="0"/>
              <a:t>Improve RO count and Hours/RO</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Analysis-Strategies</a:t>
            </a:r>
            <a:br>
              <a:rPr lang="en-US">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Create a schedule that aligns with customer needs.</a:t>
            </a:r>
          </a:p>
          <a:p>
            <a:r>
              <a:rPr lang="en-US" dirty="0"/>
              <a:t>Create a dare to compare board.</a:t>
            </a:r>
          </a:p>
          <a:p>
            <a:r>
              <a:rPr lang="en-US" dirty="0"/>
              <a:t>Discuss parts lost sales and stocking methods.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Adjust schedules to match the demand with the increased hours of operation.</a:t>
            </a:r>
          </a:p>
          <a:p>
            <a:r>
              <a:rPr lang="en-US" dirty="0"/>
              <a:t>Technician bonus programs based on proficiency and hours turned.</a:t>
            </a:r>
          </a:p>
          <a:p>
            <a:r>
              <a:rPr lang="en-US" dirty="0"/>
              <a:t>Advisor bonus programs based of sales per day, hours/RO. </a:t>
            </a:r>
          </a:p>
          <a:p>
            <a:r>
              <a:rPr lang="en-US" dirty="0"/>
              <a:t>Weekly fixed ops meeting to review status to achieving forecasting for the month. </a:t>
            </a:r>
          </a:p>
          <a:p>
            <a:r>
              <a:rPr lang="en-US" dirty="0"/>
              <a:t>Service manager RO analysis and dispatching monitoring.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125137" y="654635"/>
            <a:ext cx="8761413" cy="706964"/>
          </a:xfrm>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69659117"/>
              </p:ext>
            </p:extLst>
          </p:nvPr>
        </p:nvGraphicFramePr>
        <p:xfrm>
          <a:off x="766787" y="1865846"/>
          <a:ext cx="10971327" cy="4807021"/>
        </p:xfrm>
        <a:graphic>
          <a:graphicData uri="http://schemas.openxmlformats.org/drawingml/2006/table">
            <a:tbl>
              <a:tblPr firstRow="1" bandRow="1">
                <a:tableStyleId>{5C22544A-7EE6-4342-B048-85BDC9FD1C3A}</a:tableStyleId>
              </a:tblPr>
              <a:tblGrid>
                <a:gridCol w="3657109">
                  <a:extLst>
                    <a:ext uri="{9D8B030D-6E8A-4147-A177-3AD203B41FA5}">
                      <a16:colId xmlns:a16="http://schemas.microsoft.com/office/drawing/2014/main" val="2235853955"/>
                    </a:ext>
                  </a:extLst>
                </a:gridCol>
                <a:gridCol w="3657109">
                  <a:extLst>
                    <a:ext uri="{9D8B030D-6E8A-4147-A177-3AD203B41FA5}">
                      <a16:colId xmlns:a16="http://schemas.microsoft.com/office/drawing/2014/main" val="4174400132"/>
                    </a:ext>
                  </a:extLst>
                </a:gridCol>
                <a:gridCol w="3657109">
                  <a:extLst>
                    <a:ext uri="{9D8B030D-6E8A-4147-A177-3AD203B41FA5}">
                      <a16:colId xmlns:a16="http://schemas.microsoft.com/office/drawing/2014/main" val="1146395385"/>
                    </a:ext>
                  </a:extLst>
                </a:gridCol>
              </a:tblGrid>
              <a:tr h="65549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00179">
                <a:tc>
                  <a:txBody>
                    <a:bodyPr/>
                    <a:lstStyle/>
                    <a:p>
                      <a:r>
                        <a:rPr lang="en-US" dirty="0"/>
                        <a:t>Extend hours of operation</a:t>
                      </a:r>
                    </a:p>
                  </a:txBody>
                  <a:tcPr/>
                </a:tc>
                <a:tc>
                  <a:txBody>
                    <a:bodyPr/>
                    <a:lstStyle/>
                    <a:p>
                      <a:r>
                        <a:rPr lang="en-US" dirty="0"/>
                        <a:t>GM/Owners</a:t>
                      </a:r>
                    </a:p>
                  </a:txBody>
                  <a:tcPr/>
                </a:tc>
                <a:tc>
                  <a:txBody>
                    <a:bodyPr/>
                    <a:lstStyle/>
                    <a:p>
                      <a:r>
                        <a:rPr lang="en-US" dirty="0"/>
                        <a:t>1/1/25</a:t>
                      </a:r>
                    </a:p>
                  </a:txBody>
                  <a:tcPr/>
                </a:tc>
                <a:extLst>
                  <a:ext uri="{0D108BD9-81ED-4DB2-BD59-A6C34878D82A}">
                    <a16:rowId xmlns:a16="http://schemas.microsoft.com/office/drawing/2014/main" val="2400365483"/>
                  </a:ext>
                </a:extLst>
              </a:tr>
              <a:tr h="500179">
                <a:tc>
                  <a:txBody>
                    <a:bodyPr/>
                    <a:lstStyle/>
                    <a:p>
                      <a:r>
                        <a:rPr lang="en-US" dirty="0"/>
                        <a:t>Track weekly proficiency</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07845787"/>
                  </a:ext>
                </a:extLst>
              </a:tr>
              <a:tr h="722309">
                <a:tc>
                  <a:txBody>
                    <a:bodyPr/>
                    <a:lstStyle/>
                    <a:p>
                      <a:r>
                        <a:rPr lang="en-US" dirty="0"/>
                        <a:t>Market research for aggressive marketing strategies</a:t>
                      </a:r>
                    </a:p>
                  </a:txBody>
                  <a:tcPr/>
                </a:tc>
                <a:tc>
                  <a:txBody>
                    <a:bodyPr/>
                    <a:lstStyle/>
                    <a:p>
                      <a:r>
                        <a:rPr lang="en-US" dirty="0"/>
                        <a:t>Marketing Manager</a:t>
                      </a:r>
                    </a:p>
                  </a:txBody>
                  <a:tcPr/>
                </a:tc>
                <a:tc>
                  <a:txBody>
                    <a:bodyPr/>
                    <a:lstStyle/>
                    <a:p>
                      <a:r>
                        <a:rPr lang="en-US" dirty="0"/>
                        <a:t>1/1/25</a:t>
                      </a:r>
                    </a:p>
                  </a:txBody>
                  <a:tcPr/>
                </a:tc>
                <a:extLst>
                  <a:ext uri="{0D108BD9-81ED-4DB2-BD59-A6C34878D82A}">
                    <a16:rowId xmlns:a16="http://schemas.microsoft.com/office/drawing/2014/main" val="1530126605"/>
                  </a:ext>
                </a:extLst>
              </a:tr>
              <a:tr h="566641">
                <a:tc>
                  <a:txBody>
                    <a:bodyPr/>
                    <a:lstStyle/>
                    <a:p>
                      <a:r>
                        <a:rPr lang="en-US" dirty="0"/>
                        <a:t>Create tech bonus program</a:t>
                      </a:r>
                    </a:p>
                  </a:txBody>
                  <a:tcPr/>
                </a:tc>
                <a:tc>
                  <a:txBody>
                    <a:bodyPr/>
                    <a:lstStyle/>
                    <a:p>
                      <a:r>
                        <a:rPr lang="en-US" dirty="0"/>
                        <a:t>GM</a:t>
                      </a:r>
                    </a:p>
                  </a:txBody>
                  <a:tcPr/>
                </a:tc>
                <a:tc>
                  <a:txBody>
                    <a:bodyPr/>
                    <a:lstStyle/>
                    <a:p>
                      <a:r>
                        <a:rPr lang="en-US" dirty="0"/>
                        <a:t>1/1/25</a:t>
                      </a:r>
                    </a:p>
                  </a:txBody>
                  <a:tcPr/>
                </a:tc>
                <a:extLst>
                  <a:ext uri="{0D108BD9-81ED-4DB2-BD59-A6C34878D82A}">
                    <a16:rowId xmlns:a16="http://schemas.microsoft.com/office/drawing/2014/main" val="1950345431"/>
                  </a:ext>
                </a:extLst>
              </a:tr>
              <a:tr h="566641">
                <a:tc>
                  <a:txBody>
                    <a:bodyPr/>
                    <a:lstStyle/>
                    <a:p>
                      <a:r>
                        <a:rPr lang="en-US" dirty="0"/>
                        <a:t>Weekly Fixed Ops Meeting</a:t>
                      </a:r>
                    </a:p>
                  </a:txBody>
                  <a:tcPr/>
                </a:tc>
                <a:tc>
                  <a:txBody>
                    <a:bodyPr/>
                    <a:lstStyle/>
                    <a:p>
                      <a:r>
                        <a:rPr lang="en-US" dirty="0"/>
                        <a:t>GM</a:t>
                      </a:r>
                    </a:p>
                  </a:txBody>
                  <a:tcPr/>
                </a:tc>
                <a:tc>
                  <a:txBody>
                    <a:bodyPr/>
                    <a:lstStyle/>
                    <a:p>
                      <a:r>
                        <a:rPr lang="en-US" dirty="0"/>
                        <a:t>Weekly</a:t>
                      </a:r>
                    </a:p>
                  </a:txBody>
                  <a:tcPr/>
                </a:tc>
                <a:extLst>
                  <a:ext uri="{0D108BD9-81ED-4DB2-BD59-A6C34878D82A}">
                    <a16:rowId xmlns:a16="http://schemas.microsoft.com/office/drawing/2014/main" val="1960891333"/>
                  </a:ext>
                </a:extLst>
              </a:tr>
              <a:tr h="655496">
                <a:tc>
                  <a:txBody>
                    <a:bodyPr/>
                    <a:lstStyle/>
                    <a:p>
                      <a:r>
                        <a:rPr lang="en-US" dirty="0"/>
                        <a:t>Create Dare to Compare Board. Market it</a:t>
                      </a:r>
                    </a:p>
                  </a:txBody>
                  <a:tcPr/>
                </a:tc>
                <a:tc>
                  <a:txBody>
                    <a:bodyPr/>
                    <a:lstStyle/>
                    <a:p>
                      <a:r>
                        <a:rPr lang="en-US" dirty="0"/>
                        <a:t>Service Manager-Marketing Manager</a:t>
                      </a:r>
                    </a:p>
                  </a:txBody>
                  <a:tcPr/>
                </a:tc>
                <a:tc>
                  <a:txBody>
                    <a:bodyPr/>
                    <a:lstStyle/>
                    <a:p>
                      <a:r>
                        <a:rPr lang="en-US" dirty="0"/>
                        <a:t>2/1/25</a:t>
                      </a:r>
                    </a:p>
                  </a:txBody>
                  <a:tcPr/>
                </a:tc>
                <a:extLst>
                  <a:ext uri="{0D108BD9-81ED-4DB2-BD59-A6C34878D82A}">
                    <a16:rowId xmlns:a16="http://schemas.microsoft.com/office/drawing/2014/main" val="4137224325"/>
                  </a:ext>
                </a:extLst>
              </a:tr>
              <a:tr h="402376">
                <a:tc>
                  <a:txBody>
                    <a:bodyPr/>
                    <a:lstStyle/>
                    <a:p>
                      <a:r>
                        <a:rPr lang="en-US" dirty="0"/>
                        <a:t>Track off the shelf and lost sales</a:t>
                      </a:r>
                    </a:p>
                  </a:txBody>
                  <a:tcPr/>
                </a:tc>
                <a:tc>
                  <a:txBody>
                    <a:bodyPr/>
                    <a:lstStyle/>
                    <a:p>
                      <a:r>
                        <a:rPr lang="en-US" dirty="0"/>
                        <a:t>Parts Manager</a:t>
                      </a:r>
                    </a:p>
                    <a:p>
                      <a:endParaRPr lang="en-US" dirty="0"/>
                    </a:p>
                  </a:txBody>
                  <a:tcPr/>
                </a:tc>
                <a:tc>
                  <a:txBody>
                    <a:bodyPr/>
                    <a:lstStyle/>
                    <a:p>
                      <a:r>
                        <a:rPr lang="en-US" dirty="0"/>
                        <a:t>Daily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35496" y="2603500"/>
            <a:ext cx="10843591" cy="3777422"/>
          </a:xfrm>
        </p:spPr>
        <p:txBody>
          <a:bodyPr>
            <a:normAutofit fontScale="77500" lnSpcReduction="20000"/>
          </a:bodyPr>
          <a:lstStyle/>
          <a:p>
            <a:r>
              <a:rPr lang="en-US" dirty="0"/>
              <a:t>Our service department needs to increase hours sold per day and work on technician efficiency to reduce unapplied labor. Without the unapplied labor our GP % would be within guide, so we really need to work to increase labor sales </a:t>
            </a:r>
            <a:r>
              <a:rPr lang="en-US"/>
              <a:t>to have a net profit. </a:t>
            </a:r>
            <a:endParaRPr lang="en-US" dirty="0"/>
          </a:p>
          <a:p>
            <a:r>
              <a:rPr lang="en-US" dirty="0"/>
              <a:t>The first thing we are going to do is increase our hours of operation. We are not open on Saturday’s and are only open late one day a week. We are going to increase our hours to be open late every evening and open Saturdays. Additional staff will need to be hired to cover these hours. Finding top talent will be a priority to also assist in the decrease of turnover in the department.</a:t>
            </a:r>
          </a:p>
          <a:p>
            <a:r>
              <a:rPr lang="en-US" dirty="0"/>
              <a:t>Next, we need to increase technician proficiency. The technicians are not turning enough hours per day to even pay for themselves. We need to implement a bonus program as well as have the service manager continuously going over objectives and the goals being met or not. </a:t>
            </a:r>
          </a:p>
          <a:p>
            <a:r>
              <a:rPr lang="en-US" dirty="0"/>
              <a:t>Hours sold per day also relies on the advisors and their sales approach. Providing sales training, NADA advisor training, as well as phone training will help significantly improve the advisors approach and ability to sell labor hours effectively. </a:t>
            </a:r>
          </a:p>
          <a:p>
            <a:r>
              <a:rPr lang="en-US" dirty="0"/>
              <a:t>Lastly, we are going to have an aggressive marketing approach. We are going to retain our current customer base as well as figure out new ways to get previous customers back into the dealership. The marketing manager will work with the service manager on best methods and ideas.</a:t>
            </a:r>
          </a:p>
          <a:p>
            <a:r>
              <a:rPr lang="en-US" dirty="0"/>
              <a:t>With all of these changes and more, we will see a highly successful and profitable service department. </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Our marketing department currently posts on social media: service ads, monthly sales, and we recently implemented a new series called, “All Things Maintenance.” They have print outs for Toyota Care,</a:t>
            </a:r>
            <a:r>
              <a:rPr lang="en-US" dirty="0">
                <a:solidFill>
                  <a:schemeClr val="tx1"/>
                </a:solidFill>
                <a:latin typeface="Calibri" panose="020F0502020204030204" pitchFamily="34" charset="0"/>
              </a:rPr>
              <a:t> and the two first free oil changes we give to new customers buying vehicles.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We are mostly trying to market to new customers. Our owner-based potential is only 40%, so we are not even maintaining our current customer base. Our goal is to get these past customers back in the door, as well as keep new customers. </a:t>
            </a:r>
          </a:p>
          <a:p>
            <a:r>
              <a:rPr lang="en-US" sz="1800" b="0" i="0" u="none" strike="noStrike" baseline="0" dirty="0">
                <a:solidFill>
                  <a:schemeClr val="tx1"/>
                </a:solidFill>
                <a:latin typeface="Calibri" panose="020F0502020204030204" pitchFamily="34" charset="0"/>
              </a:rPr>
              <a:t>Plans to achieve your goals: We plan to focus on any inactive customers that have serviced or purchased vehicles from us in the last 5 years.  They have chosen to use our dealership in the past, so it is our job to figure </a:t>
            </a:r>
            <a:r>
              <a:rPr lang="en-US" dirty="0">
                <a:solidFill>
                  <a:schemeClr val="tx1"/>
                </a:solidFill>
                <a:latin typeface="Calibri" panose="020F0502020204030204" pitchFamily="34" charset="0"/>
              </a:rPr>
              <a:t>out why they did not continue. Customers that have been inactive we are going to promote with service coupons, events, mailers, and even hand-written notes.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We have already sent out specific text messages to inactive customers with coupons trying to gain back their business. </a:t>
            </a:r>
            <a:r>
              <a:rPr lang="en-US" dirty="0">
                <a:solidFill>
                  <a:schemeClr val="tx1"/>
                </a:solidFill>
                <a:latin typeface="Calibri" panose="020F0502020204030204" pitchFamily="34" charset="0"/>
              </a:rPr>
              <a:t>New discount codes have been created to be able to track this coupon by the end of the month.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DA34B8A-FA8D-4E16-AD72-7B60B1C258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3" name="Rectangle 12">
              <a:extLst>
                <a:ext uri="{FF2B5EF4-FFF2-40B4-BE49-F238E27FC236}">
                  <a16:creationId xmlns:a16="http://schemas.microsoft.com/office/drawing/2014/main" id="{6885D229-60DD-4D71-8181-10E781C14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Oval 13">
              <a:extLst>
                <a:ext uri="{FF2B5EF4-FFF2-40B4-BE49-F238E27FC236}">
                  <a16:creationId xmlns:a16="http://schemas.microsoft.com/office/drawing/2014/main" id="{0B0DAA45-BE66-4F0C-93A6-519D94107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Oval 14">
              <a:extLst>
                <a:ext uri="{FF2B5EF4-FFF2-40B4-BE49-F238E27FC236}">
                  <a16:creationId xmlns:a16="http://schemas.microsoft.com/office/drawing/2014/main" id="{EF449A3D-A43B-4688-BD89-35734D0072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Oval 15">
              <a:extLst>
                <a:ext uri="{FF2B5EF4-FFF2-40B4-BE49-F238E27FC236}">
                  <a16:creationId xmlns:a16="http://schemas.microsoft.com/office/drawing/2014/main" id="{74E9975C-AF3D-48EF-B3F0-112A01A382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Oval 16">
              <a:extLst>
                <a:ext uri="{FF2B5EF4-FFF2-40B4-BE49-F238E27FC236}">
                  <a16:creationId xmlns:a16="http://schemas.microsoft.com/office/drawing/2014/main" id="{CF00A076-2FEA-40D1-8F85-842481797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Oval 17">
              <a:extLst>
                <a:ext uri="{FF2B5EF4-FFF2-40B4-BE49-F238E27FC236}">
                  <a16:creationId xmlns:a16="http://schemas.microsoft.com/office/drawing/2014/main" id="{A2E68741-6133-4CAA-BF3C-F0E6CF40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76C01C64-4A8B-42FC-93C5-2D6A3EBAB7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20" name="Freeform 5">
              <a:extLst>
                <a:ext uri="{FF2B5EF4-FFF2-40B4-BE49-F238E27FC236}">
                  <a16:creationId xmlns:a16="http://schemas.microsoft.com/office/drawing/2014/main" id="{D969AEA9-C1EE-45E1-9964-D9705492E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en-US"/>
            </a:p>
          </p:txBody>
        </p:sp>
        <p:sp>
          <p:nvSpPr>
            <p:cNvPr id="21" name="Freeform 5">
              <a:extLst>
                <a:ext uri="{FF2B5EF4-FFF2-40B4-BE49-F238E27FC236}">
                  <a16:creationId xmlns:a16="http://schemas.microsoft.com/office/drawing/2014/main" id="{4845E67D-4E5B-44B3-AB74-5E95C839E7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3" name="Rectangle 22">
            <a:extLst>
              <a:ext uri="{FF2B5EF4-FFF2-40B4-BE49-F238E27FC236}">
                <a16:creationId xmlns:a16="http://schemas.microsoft.com/office/drawing/2014/main" id="{079CE317-680B-449C-A423-71C1FE069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38ABDB68-E3D5-448E-97D3-06FFEF6801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a:p>
        </p:txBody>
      </p:sp>
      <p:sp>
        <p:nvSpPr>
          <p:cNvPr id="27" name="Freeform 5">
            <a:extLst>
              <a:ext uri="{FF2B5EF4-FFF2-40B4-BE49-F238E27FC236}">
                <a16:creationId xmlns:a16="http://schemas.microsoft.com/office/drawing/2014/main" id="{B8DD7FEB-D9F3-4F5B-982C-36B0664D0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537676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tx1">
              <a:alpha val="20000"/>
            </a:schemeClr>
          </a:solidFill>
          <a:ln>
            <a:noFill/>
          </a:ln>
        </p:spPr>
        <p:txBody>
          <a:bodyPr/>
          <a:lstStyle/>
          <a:p>
            <a:endParaRPr lang="en-US"/>
          </a:p>
        </p:txBody>
      </p:sp>
      <p:sp>
        <p:nvSpPr>
          <p:cNvPr id="29" name="Freeform 5">
            <a:extLst>
              <a:ext uri="{FF2B5EF4-FFF2-40B4-BE49-F238E27FC236}">
                <a16:creationId xmlns:a16="http://schemas.microsoft.com/office/drawing/2014/main" id="{96BA11E4-0636-4FA9-A836-2A4FB17644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39098" y="629265"/>
            <a:ext cx="6072776" cy="1622322"/>
          </a:xfrm>
        </p:spPr>
        <p:txBody>
          <a:bodyPr vert="horz" lIns="91440" tIns="45720" rIns="91440" bIns="45720" rtlCol="0" anchor="ctr">
            <a:normAutofit/>
          </a:bodyPr>
          <a:lstStyle/>
          <a:p>
            <a:pPr>
              <a:lnSpc>
                <a:spcPct val="90000"/>
              </a:lnSpc>
            </a:pPr>
            <a:br>
              <a:rPr lang="en-US" sz="2500" b="0" i="0" u="none" strike="noStrike" kern="1200" baseline="0">
                <a:solidFill>
                  <a:srgbClr val="EBEBEB"/>
                </a:solidFill>
                <a:latin typeface="+mj-lt"/>
                <a:ea typeface="+mj-ea"/>
                <a:cs typeface="+mj-cs"/>
              </a:rPr>
            </a:br>
            <a:r>
              <a:rPr lang="en-US" sz="2500" b="0" i="0" u="none" strike="noStrike" kern="1200" baseline="0">
                <a:solidFill>
                  <a:srgbClr val="EBEBEB"/>
                </a:solidFill>
                <a:latin typeface="+mj-lt"/>
                <a:ea typeface="+mj-ea"/>
                <a:cs typeface="+mj-cs"/>
              </a:rPr>
              <a:t> Analyze Cost of Labor </a:t>
            </a:r>
            <a:br>
              <a:rPr lang="en-US" sz="2500" b="0" i="0" u="none" strike="noStrike" kern="1200" baseline="0">
                <a:solidFill>
                  <a:srgbClr val="EBEBEB"/>
                </a:solidFill>
                <a:latin typeface="+mj-lt"/>
                <a:ea typeface="+mj-ea"/>
                <a:cs typeface="+mj-cs"/>
              </a:rPr>
            </a:br>
            <a:br>
              <a:rPr lang="en-US" sz="2500" b="0" i="0" u="none" strike="noStrike" kern="1200" baseline="0">
                <a:solidFill>
                  <a:srgbClr val="EBEBEB"/>
                </a:solidFill>
                <a:latin typeface="+mj-lt"/>
                <a:ea typeface="+mj-ea"/>
                <a:cs typeface="+mj-cs"/>
              </a:rPr>
            </a:br>
            <a:endParaRPr lang="en-US" sz="2500" b="0" i="0" kern="1200">
              <a:solidFill>
                <a:srgbClr val="EBEBEB"/>
              </a:solidFill>
              <a:latin typeface="+mj-lt"/>
              <a:ea typeface="+mj-ea"/>
              <a:cs typeface="+mj-cs"/>
            </a:endParaRPr>
          </a:p>
        </p:txBody>
      </p:sp>
      <p:sp>
        <p:nvSpPr>
          <p:cNvPr id="31" name="Freeform: Shape 30">
            <a:extLst>
              <a:ext uri="{FF2B5EF4-FFF2-40B4-BE49-F238E27FC236}">
                <a16:creationId xmlns:a16="http://schemas.microsoft.com/office/drawing/2014/main" id="{5681882E-BDD0-4311-AF62-E801962852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6290102" y="977273"/>
            <a:ext cx="6053670" cy="4903455"/>
          </a:xfrm>
          <a:custGeom>
            <a:avLst/>
            <a:gdLst>
              <a:gd name="connsiteX0" fmla="*/ 6053670 w 6053670"/>
              <a:gd name="connsiteY0" fmla="*/ 1098 h 4903455"/>
              <a:gd name="connsiteX1" fmla="*/ 6053670 w 6053670"/>
              <a:gd name="connsiteY1" fmla="*/ 424590 h 4903455"/>
              <a:gd name="connsiteX2" fmla="*/ 6053670 w 6053670"/>
              <a:gd name="connsiteY2" fmla="*/ 1254558 h 4903455"/>
              <a:gd name="connsiteX3" fmla="*/ 6053670 w 6053670"/>
              <a:gd name="connsiteY3" fmla="*/ 4903455 h 4903455"/>
              <a:gd name="connsiteX4" fmla="*/ 0 w 6053670"/>
              <a:gd name="connsiteY4" fmla="*/ 4903455 h 4903455"/>
              <a:gd name="connsiteX5" fmla="*/ 0 w 6053670"/>
              <a:gd name="connsiteY5" fmla="*/ 1249853 h 4903455"/>
              <a:gd name="connsiteX6" fmla="*/ 0 w 6053670"/>
              <a:gd name="connsiteY6" fmla="*/ 424590 h 4903455"/>
              <a:gd name="connsiteX7" fmla="*/ 0 w 6053670"/>
              <a:gd name="connsiteY7" fmla="*/ 0 h 4903455"/>
              <a:gd name="connsiteX8" fmla="*/ 35717 w 6053670"/>
              <a:gd name="connsiteY8" fmla="*/ 5488 h 4903455"/>
              <a:gd name="connsiteX9" fmla="*/ 140445 w 6053670"/>
              <a:gd name="connsiteY9" fmla="*/ 21641 h 4903455"/>
              <a:gd name="connsiteX10" fmla="*/ 216722 w 6053670"/>
              <a:gd name="connsiteY10" fmla="*/ 32932 h 4903455"/>
              <a:gd name="connsiteX11" fmla="*/ 307527 w 6053670"/>
              <a:gd name="connsiteY11" fmla="*/ 44850 h 4903455"/>
              <a:gd name="connsiteX12" fmla="*/ 415282 w 6053670"/>
              <a:gd name="connsiteY12" fmla="*/ 59121 h 4903455"/>
              <a:gd name="connsiteX13" fmla="*/ 534539 w 6053670"/>
              <a:gd name="connsiteY13" fmla="*/ 74175 h 4903455"/>
              <a:gd name="connsiteX14" fmla="*/ 668931 w 6053670"/>
              <a:gd name="connsiteY14" fmla="*/ 90014 h 4903455"/>
              <a:gd name="connsiteX15" fmla="*/ 815430 w 6053670"/>
              <a:gd name="connsiteY15" fmla="*/ 106794 h 4903455"/>
              <a:gd name="connsiteX16" fmla="*/ 974641 w 6053670"/>
              <a:gd name="connsiteY16" fmla="*/ 123574 h 4903455"/>
              <a:gd name="connsiteX17" fmla="*/ 1144144 w 6053670"/>
              <a:gd name="connsiteY17" fmla="*/ 140667 h 4903455"/>
              <a:gd name="connsiteX18" fmla="*/ 1326965 w 6053670"/>
              <a:gd name="connsiteY18" fmla="*/ 156506 h 4903455"/>
              <a:gd name="connsiteX19" fmla="*/ 1518261 w 6053670"/>
              <a:gd name="connsiteY19" fmla="*/ 171717 h 4903455"/>
              <a:gd name="connsiteX20" fmla="*/ 1720453 w 6053670"/>
              <a:gd name="connsiteY20" fmla="*/ 185518 h 4903455"/>
              <a:gd name="connsiteX21" fmla="*/ 1931121 w 6053670"/>
              <a:gd name="connsiteY21" fmla="*/ 198690 h 4903455"/>
              <a:gd name="connsiteX22" fmla="*/ 2150869 w 6053670"/>
              <a:gd name="connsiteY22" fmla="*/ 211079 h 4903455"/>
              <a:gd name="connsiteX23" fmla="*/ 2263467 w 6053670"/>
              <a:gd name="connsiteY23" fmla="*/ 215470 h 4903455"/>
              <a:gd name="connsiteX24" fmla="*/ 2378487 w 6053670"/>
              <a:gd name="connsiteY24" fmla="*/ 220332 h 4903455"/>
              <a:gd name="connsiteX25" fmla="*/ 2495323 w 6053670"/>
              <a:gd name="connsiteY25" fmla="*/ 224879 h 4903455"/>
              <a:gd name="connsiteX26" fmla="*/ 2612764 w 6053670"/>
              <a:gd name="connsiteY26" fmla="*/ 227859 h 4903455"/>
              <a:gd name="connsiteX27" fmla="*/ 2732627 w 6053670"/>
              <a:gd name="connsiteY27" fmla="*/ 230525 h 4903455"/>
              <a:gd name="connsiteX28" fmla="*/ 2853700 w 6053670"/>
              <a:gd name="connsiteY28" fmla="*/ 233348 h 4903455"/>
              <a:gd name="connsiteX29" fmla="*/ 2977195 w 6053670"/>
              <a:gd name="connsiteY29" fmla="*/ 235229 h 4903455"/>
              <a:gd name="connsiteX30" fmla="*/ 3101900 w 6053670"/>
              <a:gd name="connsiteY30" fmla="*/ 235229 h 4903455"/>
              <a:gd name="connsiteX31" fmla="*/ 3227817 w 6053670"/>
              <a:gd name="connsiteY31" fmla="*/ 236170 h 4903455"/>
              <a:gd name="connsiteX32" fmla="*/ 3354944 w 6053670"/>
              <a:gd name="connsiteY32" fmla="*/ 235229 h 4903455"/>
              <a:gd name="connsiteX33" fmla="*/ 3483887 w 6053670"/>
              <a:gd name="connsiteY33" fmla="*/ 233348 h 4903455"/>
              <a:gd name="connsiteX34" fmla="*/ 3612830 w 6053670"/>
              <a:gd name="connsiteY34" fmla="*/ 231623 h 4903455"/>
              <a:gd name="connsiteX35" fmla="*/ 3743589 w 6053670"/>
              <a:gd name="connsiteY35" fmla="*/ 227859 h 4903455"/>
              <a:gd name="connsiteX36" fmla="*/ 3875559 w 6053670"/>
              <a:gd name="connsiteY36" fmla="*/ 223938 h 4903455"/>
              <a:gd name="connsiteX37" fmla="*/ 4007529 w 6053670"/>
              <a:gd name="connsiteY37" fmla="*/ 219391 h 4903455"/>
              <a:gd name="connsiteX38" fmla="*/ 4140710 w 6053670"/>
              <a:gd name="connsiteY38" fmla="*/ 212961 h 4903455"/>
              <a:gd name="connsiteX39" fmla="*/ 4275102 w 6053670"/>
              <a:gd name="connsiteY39" fmla="*/ 205277 h 4903455"/>
              <a:gd name="connsiteX40" fmla="*/ 4410098 w 6053670"/>
              <a:gd name="connsiteY40" fmla="*/ 197907 h 4903455"/>
              <a:gd name="connsiteX41" fmla="*/ 4545096 w 6053670"/>
              <a:gd name="connsiteY41" fmla="*/ 188498 h 4903455"/>
              <a:gd name="connsiteX42" fmla="*/ 4681909 w 6053670"/>
              <a:gd name="connsiteY42" fmla="*/ 177207 h 4903455"/>
              <a:gd name="connsiteX43" fmla="*/ 4816905 w 6053670"/>
              <a:gd name="connsiteY43" fmla="*/ 165916 h 4903455"/>
              <a:gd name="connsiteX44" fmla="*/ 4954323 w 6053670"/>
              <a:gd name="connsiteY44" fmla="*/ 152899 h 4903455"/>
              <a:gd name="connsiteX45" fmla="*/ 5092347 w 6053670"/>
              <a:gd name="connsiteY45" fmla="*/ 138629 h 4903455"/>
              <a:gd name="connsiteX46" fmla="*/ 5228555 w 6053670"/>
              <a:gd name="connsiteY46" fmla="*/ 123574 h 4903455"/>
              <a:gd name="connsiteX47" fmla="*/ 5366578 w 6053670"/>
              <a:gd name="connsiteY47" fmla="*/ 106010 h 4903455"/>
              <a:gd name="connsiteX48" fmla="*/ 5503997 w 6053670"/>
              <a:gd name="connsiteY48" fmla="*/ 87192 h 4903455"/>
              <a:gd name="connsiteX49" fmla="*/ 5642020 w 6053670"/>
              <a:gd name="connsiteY49" fmla="*/ 68530 h 4903455"/>
              <a:gd name="connsiteX50" fmla="*/ 5779438 w 6053670"/>
              <a:gd name="connsiteY50" fmla="*/ 46733 h 4903455"/>
              <a:gd name="connsiteX51" fmla="*/ 5916251 w 6053670"/>
              <a:gd name="connsiteY51" fmla="*/ 24464 h 490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3670" h="4903455">
                <a:moveTo>
                  <a:pt x="6053670" y="1098"/>
                </a:moveTo>
                <a:lnTo>
                  <a:pt x="6053670" y="424590"/>
                </a:lnTo>
                <a:lnTo>
                  <a:pt x="6053670" y="1254558"/>
                </a:lnTo>
                <a:lnTo>
                  <a:pt x="6053670" y="4903455"/>
                </a:lnTo>
                <a:lnTo>
                  <a:pt x="0" y="4903455"/>
                </a:lnTo>
                <a:lnTo>
                  <a:pt x="0" y="1249853"/>
                </a:lnTo>
                <a:lnTo>
                  <a:pt x="0" y="424590"/>
                </a:lnTo>
                <a:lnTo>
                  <a:pt x="0" y="0"/>
                </a:lnTo>
                <a:lnTo>
                  <a:pt x="35717" y="5488"/>
                </a:lnTo>
                <a:lnTo>
                  <a:pt x="140445" y="21641"/>
                </a:lnTo>
                <a:lnTo>
                  <a:pt x="216722" y="32932"/>
                </a:lnTo>
                <a:lnTo>
                  <a:pt x="307527" y="44850"/>
                </a:lnTo>
                <a:lnTo>
                  <a:pt x="415282" y="59121"/>
                </a:lnTo>
                <a:lnTo>
                  <a:pt x="534539" y="74175"/>
                </a:lnTo>
                <a:lnTo>
                  <a:pt x="668931" y="90014"/>
                </a:lnTo>
                <a:lnTo>
                  <a:pt x="815430" y="106794"/>
                </a:lnTo>
                <a:lnTo>
                  <a:pt x="974641" y="123574"/>
                </a:lnTo>
                <a:lnTo>
                  <a:pt x="1144144" y="140667"/>
                </a:lnTo>
                <a:lnTo>
                  <a:pt x="1326965" y="156506"/>
                </a:lnTo>
                <a:lnTo>
                  <a:pt x="1518261" y="171717"/>
                </a:lnTo>
                <a:lnTo>
                  <a:pt x="1720453" y="185518"/>
                </a:lnTo>
                <a:lnTo>
                  <a:pt x="1931121" y="198690"/>
                </a:lnTo>
                <a:lnTo>
                  <a:pt x="2150869" y="211079"/>
                </a:lnTo>
                <a:lnTo>
                  <a:pt x="2263467" y="215470"/>
                </a:lnTo>
                <a:lnTo>
                  <a:pt x="2378487" y="220332"/>
                </a:lnTo>
                <a:lnTo>
                  <a:pt x="2495323" y="224879"/>
                </a:lnTo>
                <a:lnTo>
                  <a:pt x="2612764" y="227859"/>
                </a:lnTo>
                <a:lnTo>
                  <a:pt x="2732627" y="230525"/>
                </a:lnTo>
                <a:lnTo>
                  <a:pt x="2853700" y="233348"/>
                </a:lnTo>
                <a:lnTo>
                  <a:pt x="2977195" y="235229"/>
                </a:lnTo>
                <a:lnTo>
                  <a:pt x="3101900" y="235229"/>
                </a:lnTo>
                <a:lnTo>
                  <a:pt x="3227817" y="236170"/>
                </a:lnTo>
                <a:lnTo>
                  <a:pt x="3354944" y="235229"/>
                </a:lnTo>
                <a:lnTo>
                  <a:pt x="3483887" y="233348"/>
                </a:lnTo>
                <a:lnTo>
                  <a:pt x="3612830" y="231623"/>
                </a:lnTo>
                <a:lnTo>
                  <a:pt x="3743589" y="227859"/>
                </a:lnTo>
                <a:lnTo>
                  <a:pt x="3875559" y="223938"/>
                </a:lnTo>
                <a:lnTo>
                  <a:pt x="4007529" y="219391"/>
                </a:lnTo>
                <a:lnTo>
                  <a:pt x="4140710" y="212961"/>
                </a:lnTo>
                <a:lnTo>
                  <a:pt x="4275102" y="205277"/>
                </a:lnTo>
                <a:lnTo>
                  <a:pt x="4410098" y="197907"/>
                </a:lnTo>
                <a:lnTo>
                  <a:pt x="4545096" y="188498"/>
                </a:lnTo>
                <a:lnTo>
                  <a:pt x="4681909" y="177207"/>
                </a:lnTo>
                <a:lnTo>
                  <a:pt x="4816905" y="165916"/>
                </a:lnTo>
                <a:lnTo>
                  <a:pt x="4954323" y="152899"/>
                </a:lnTo>
                <a:lnTo>
                  <a:pt x="5092347" y="138629"/>
                </a:lnTo>
                <a:lnTo>
                  <a:pt x="5228555" y="123574"/>
                </a:lnTo>
                <a:lnTo>
                  <a:pt x="5366578" y="106010"/>
                </a:lnTo>
                <a:lnTo>
                  <a:pt x="5503997" y="87192"/>
                </a:lnTo>
                <a:lnTo>
                  <a:pt x="5642020" y="68530"/>
                </a:lnTo>
                <a:lnTo>
                  <a:pt x="5779438" y="46733"/>
                </a:lnTo>
                <a:lnTo>
                  <a:pt x="5916251" y="24464"/>
                </a:lnTo>
                <a:close/>
              </a:path>
            </a:pathLst>
          </a:custGeom>
          <a:solidFill>
            <a:schemeClr val="tx1"/>
          </a:solidFill>
          <a:ln>
            <a:noFill/>
          </a:ln>
        </p:spPr>
        <p:txBody>
          <a:bodyPr/>
          <a:lstStyle/>
          <a:p>
            <a:endParaRPr lang="en-US"/>
          </a:p>
        </p:txBody>
      </p:sp>
      <p:pic>
        <p:nvPicPr>
          <p:cNvPr id="7" name="Content Placeholder 6">
            <a:extLst>
              <a:ext uri="{FF2B5EF4-FFF2-40B4-BE49-F238E27FC236}">
                <a16:creationId xmlns:a16="http://schemas.microsoft.com/office/drawing/2014/main" id="{FBF02DFD-2118-9BB7-2793-D68B888FF112}"/>
              </a:ext>
            </a:extLst>
          </p:cNvPr>
          <p:cNvPicPr>
            <a:picLocks noGrp="1" noChangeAspect="1"/>
          </p:cNvPicPr>
          <p:nvPr>
            <p:ph sz="quarter" idx="4"/>
          </p:nvPr>
        </p:nvPicPr>
        <p:blipFill>
          <a:blip r:embed="rId3"/>
          <a:stretch>
            <a:fillRect/>
          </a:stretch>
        </p:blipFill>
        <p:spPr>
          <a:xfrm>
            <a:off x="7418226" y="2475217"/>
            <a:ext cx="4125317" cy="1925147"/>
          </a:xfrm>
          <a:prstGeom prst="rect">
            <a:avLst/>
          </a:prstGeom>
        </p:spPr>
      </p:pic>
      <p:sp>
        <p:nvSpPr>
          <p:cNvPr id="33" name="Rectangle 32">
            <a:extLst>
              <a:ext uri="{FF2B5EF4-FFF2-40B4-BE49-F238E27FC236}">
                <a16:creationId xmlns:a16="http://schemas.microsoft.com/office/drawing/2014/main" id="{EADD3260-4BDA-459B-A162-5E1B897E38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Oval 34">
            <a:extLst>
              <a:ext uri="{FF2B5EF4-FFF2-40B4-BE49-F238E27FC236}">
                <a16:creationId xmlns:a16="http://schemas.microsoft.com/office/drawing/2014/main" id="{283DA7DD-CA37-4ED7-8710-48E56B063B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Oval 36">
            <a:extLst>
              <a:ext uri="{FF2B5EF4-FFF2-40B4-BE49-F238E27FC236}">
                <a16:creationId xmlns:a16="http://schemas.microsoft.com/office/drawing/2014/main" id="{B92F2E3C-66CD-4DEB-BA14-2A5912B65A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39098" y="2418735"/>
            <a:ext cx="6072776" cy="3811740"/>
          </a:xfrm>
        </p:spPr>
        <p:txBody>
          <a:bodyPr vert="horz" lIns="91440" tIns="45720" rIns="91440" bIns="45720" rtlCol="0" anchor="ctr">
            <a:normAutofit/>
          </a:bodyPr>
          <a:lstStyle/>
          <a:p>
            <a:pPr>
              <a:lnSpc>
                <a:spcPct val="90000"/>
              </a:lnSpc>
            </a:pPr>
            <a:endParaRPr lang="en-US" sz="1500" u="none" strike="noStrike" baseline="0">
              <a:solidFill>
                <a:srgbClr val="FFFFFF"/>
              </a:solidFill>
            </a:endParaRPr>
          </a:p>
          <a:p>
            <a:pPr>
              <a:lnSpc>
                <a:spcPct val="90000"/>
              </a:lnSpc>
            </a:pPr>
            <a:r>
              <a:rPr lang="en-US" sz="1500" u="none" strike="noStrike" baseline="0">
                <a:solidFill>
                  <a:srgbClr val="FFFFFF"/>
                </a:solidFill>
              </a:rPr>
              <a:t>Current practices: We currently have flat rate techs and hourly techs. The labor rates are the same for both. </a:t>
            </a:r>
          </a:p>
          <a:p>
            <a:pPr>
              <a:lnSpc>
                <a:spcPct val="90000"/>
              </a:lnSpc>
            </a:pPr>
            <a:r>
              <a:rPr lang="en-US" sz="1500" u="none" strike="noStrike" baseline="0">
                <a:solidFill>
                  <a:srgbClr val="FFFFFF"/>
                </a:solidFill>
              </a:rPr>
              <a:t>Goals for improvement: Our goal is to im</a:t>
            </a:r>
            <a:r>
              <a:rPr lang="en-US" sz="1500">
                <a:solidFill>
                  <a:srgbClr val="FFFFFF"/>
                </a:solidFill>
              </a:rPr>
              <a:t>plement variable labor rates. We are a small shop, so our A techs also need to do maintenance and competitive repairs to get their hours.</a:t>
            </a:r>
            <a:endParaRPr lang="en-US" sz="1500" u="none" strike="noStrike" baseline="0">
              <a:solidFill>
                <a:srgbClr val="FFFFFF"/>
              </a:solidFill>
            </a:endParaRPr>
          </a:p>
          <a:p>
            <a:pPr>
              <a:lnSpc>
                <a:spcPct val="90000"/>
              </a:lnSpc>
            </a:pPr>
            <a:r>
              <a:rPr lang="en-US" sz="1500" u="none" strike="noStrike" baseline="0">
                <a:solidFill>
                  <a:srgbClr val="FFFFFF"/>
                </a:solidFill>
              </a:rPr>
              <a:t>Plans to achieve your goals: The first step is to also make sure that the way that we are dispatching is effective. After this, we need to figure out how to setup the variable labor rates in our DMS.</a:t>
            </a:r>
          </a:p>
          <a:p>
            <a:pPr>
              <a:lnSpc>
                <a:spcPct val="90000"/>
              </a:lnSpc>
            </a:pPr>
            <a:r>
              <a:rPr lang="en-US" sz="1500" u="none" strike="noStrike" baseline="0">
                <a:solidFill>
                  <a:srgbClr val="FFFFFF"/>
                </a:solidFill>
              </a:rPr>
              <a:t>Plans to evaluate your changes: We would evaluate these changes after monitoring the dispatching and variable labor rates by seeing if our technicians hours are increasing at the same time our GP is increasing. </a:t>
            </a:r>
          </a:p>
          <a:p>
            <a:pPr>
              <a:lnSpc>
                <a:spcPct val="90000"/>
              </a:lnSpc>
            </a:pPr>
            <a:endParaRPr lang="en-US" sz="1500">
              <a:solidFill>
                <a:srgbClr val="FFFFFF"/>
              </a:solidFill>
            </a:endParaRPr>
          </a:p>
        </p:txBody>
      </p:sp>
    </p:spTree>
    <p:extLst>
      <p:ext uri="{BB962C8B-B14F-4D97-AF65-F5344CB8AC3E}">
        <p14:creationId xmlns:p14="http://schemas.microsoft.com/office/powerpoint/2010/main" val="388764148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have recently done a deep dive into th</a:t>
            </a:r>
            <a:r>
              <a:rPr lang="en-US" dirty="0">
                <a:solidFill>
                  <a:srgbClr val="221E1F"/>
                </a:solidFill>
                <a:latin typeface="Calibri" panose="020F0502020204030204" pitchFamily="34" charset="0"/>
              </a:rPr>
              <a:t>e expenses in the service department and decreased them by 15%. That is not enough to have a net profit. Looking at our total hours billed vs. hours available to sell, we can see that this is the problem. The technicians and advisors are not selling enough hours to cover their expenses.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The goal is for the advisors to be able to sell the amount of hours available, and the technicians to be able to keep up with the amount of hours that need sold. </a:t>
            </a:r>
          </a:p>
          <a:p>
            <a:r>
              <a:rPr lang="en-US" sz="1800" b="0" i="0" u="none" strike="noStrike" baseline="0" dirty="0">
                <a:solidFill>
                  <a:srgbClr val="221E1F"/>
                </a:solidFill>
                <a:latin typeface="Calibri" panose="020F0502020204030204" pitchFamily="34" charset="0"/>
              </a:rPr>
              <a:t>Plans to achieve your goals: Our plan is for the service manager to step in after the advisors failed upsell attempt. This will allow him to figure out the team’s weaknesses to do continued sales training to increase our upsells. The next goal is to do 1:1 with th</a:t>
            </a:r>
            <a:r>
              <a:rPr lang="en-US" dirty="0">
                <a:solidFill>
                  <a:srgbClr val="221E1F"/>
                </a:solidFill>
                <a:latin typeface="Calibri" panose="020F0502020204030204" pitchFamily="34" charset="0"/>
              </a:rPr>
              <a:t>e technicians to go over their personal hours billed vs. hours available to sell. They need to see where they are not meeting expectations, and also reflect on the areas they may need help training. </a:t>
            </a:r>
            <a:endParaRPr lang="en-US" sz="1800" b="0" i="0" u="none" strike="noStrike" baseline="0"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We will evaluat</a:t>
            </a:r>
            <a:r>
              <a:rPr lang="en-US" dirty="0">
                <a:solidFill>
                  <a:srgbClr val="221E1F"/>
                </a:solidFill>
                <a:latin typeface="Calibri" panose="020F0502020204030204" pitchFamily="34" charset="0"/>
              </a:rPr>
              <a:t>e these changes by calculating these figures each month to see how many hours we’ve sold compared to billed.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D91D172-C234-C738-969D-F0B54DF62466}"/>
              </a:ext>
            </a:extLst>
          </p:cNvPr>
          <p:cNvPicPr>
            <a:picLocks noGrp="1" noChangeAspect="1"/>
          </p:cNvPicPr>
          <p:nvPr>
            <p:ph sz="half" idx="2"/>
          </p:nvPr>
        </p:nvPicPr>
        <p:blipFill>
          <a:blip r:embed="rId2"/>
          <a:stretch>
            <a:fillRect/>
          </a:stretch>
        </p:blipFill>
        <p:spPr>
          <a:xfrm>
            <a:off x="6949281" y="2274459"/>
            <a:ext cx="3185319" cy="2235606"/>
          </a:xfrm>
          <a:prstGeom prst="rect">
            <a:avLst/>
          </a:prstGeom>
        </p:spPr>
      </p:pic>
      <p:pic>
        <p:nvPicPr>
          <p:cNvPr id="10" name="Picture 9">
            <a:extLst>
              <a:ext uri="{FF2B5EF4-FFF2-40B4-BE49-F238E27FC236}">
                <a16:creationId xmlns:a16="http://schemas.microsoft.com/office/drawing/2014/main" id="{476F7723-9AA3-F1C2-EFE2-B217C7722BD2}"/>
              </a:ext>
            </a:extLst>
          </p:cNvPr>
          <p:cNvPicPr>
            <a:picLocks noChangeAspect="1"/>
          </p:cNvPicPr>
          <p:nvPr/>
        </p:nvPicPr>
        <p:blipFill>
          <a:blip r:embed="rId3"/>
          <a:stretch>
            <a:fillRect/>
          </a:stretch>
        </p:blipFill>
        <p:spPr>
          <a:xfrm>
            <a:off x="6667500" y="4626570"/>
            <a:ext cx="4972050" cy="400050"/>
          </a:xfrm>
          <a:prstGeom prst="rect">
            <a:avLst/>
          </a:prstGeom>
        </p:spPr>
      </p:pic>
      <p:pic>
        <p:nvPicPr>
          <p:cNvPr id="11" name="Picture 10">
            <a:extLst>
              <a:ext uri="{FF2B5EF4-FFF2-40B4-BE49-F238E27FC236}">
                <a16:creationId xmlns:a16="http://schemas.microsoft.com/office/drawing/2014/main" id="{F607D0DE-0DC4-2BD0-F604-05B53F7620B0}"/>
              </a:ext>
            </a:extLst>
          </p:cNvPr>
          <p:cNvPicPr>
            <a:picLocks noChangeAspect="1"/>
          </p:cNvPicPr>
          <p:nvPr/>
        </p:nvPicPr>
        <p:blipFill>
          <a:blip r:embed="rId4"/>
          <a:stretch>
            <a:fillRect/>
          </a:stretch>
        </p:blipFill>
        <p:spPr>
          <a:xfrm>
            <a:off x="7029450" y="5210175"/>
            <a:ext cx="3752850" cy="4191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062265"/>
            <a:ext cx="5418666" cy="3881336"/>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Our technician proficiency is not even close to goal. Our techs are not paying for themselves. Our service manager currently goes over their weekly and monthly performance, but this may not be enough. </a:t>
            </a:r>
          </a:p>
          <a:p>
            <a:r>
              <a:rPr lang="en-US" sz="1800" b="0" i="0" u="none" strike="noStrike" baseline="0" dirty="0">
                <a:solidFill>
                  <a:srgbClr val="221E1F"/>
                </a:solidFill>
                <a:latin typeface="Calibri" panose="020F0502020204030204" pitchFamily="34" charset="0"/>
              </a:rPr>
              <a:t>Goals for improvement: Our goal is to get our tech proficiency to 100%. This would be each technician turning 8 hours a day. This is a very realistic goal to have an average between the different levels of technicians. </a:t>
            </a:r>
          </a:p>
          <a:p>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Our goal is to do 1:1 with the technicians so they understand what their personal proficiency means for themselves as well as the dealership. Continued educations for the younger techs and having th</a:t>
            </a:r>
            <a:r>
              <a:rPr lang="en-US" dirty="0">
                <a:solidFill>
                  <a:srgbClr val="221E1F"/>
                </a:solidFill>
                <a:latin typeface="Calibri" panose="020F0502020204030204" pitchFamily="34" charset="0"/>
              </a:rPr>
              <a:t>e master techs work more closely with the C techs to get them the confidence and skills needed to be more proficient.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Our plan to evaluate will be to run these calculations each month and go over them with each technician. For those who do not see improvement after the first month, pay plans may need to be adjusted to ensure these goals are being met. </a:t>
            </a:r>
          </a:p>
          <a:p>
            <a:endParaRPr lang="en-US" dirty="0"/>
          </a:p>
        </p:txBody>
      </p:sp>
      <p:pic>
        <p:nvPicPr>
          <p:cNvPr id="6" name="Content Placeholder 5">
            <a:extLst>
              <a:ext uri="{FF2B5EF4-FFF2-40B4-BE49-F238E27FC236}">
                <a16:creationId xmlns:a16="http://schemas.microsoft.com/office/drawing/2014/main" id="{E674B6B5-8536-C22A-7A46-F3A3121F0F5D}"/>
              </a:ext>
            </a:extLst>
          </p:cNvPr>
          <p:cNvPicPr>
            <a:picLocks noGrp="1" noChangeAspect="1"/>
          </p:cNvPicPr>
          <p:nvPr>
            <p:ph sz="half" idx="2"/>
          </p:nvPr>
        </p:nvPicPr>
        <p:blipFill>
          <a:blip r:embed="rId2"/>
          <a:stretch>
            <a:fillRect/>
          </a:stretch>
        </p:blipFill>
        <p:spPr>
          <a:xfrm>
            <a:off x="6690254" y="3594300"/>
            <a:ext cx="4824412" cy="81726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currently have 5 technicians and two high school apprentices. 2 of the master techs each have 2 bays. This leaves two extra bays left that our B or C techs may need to work on multiple jobs at a time. </a:t>
            </a:r>
          </a:p>
          <a:p>
            <a:r>
              <a:rPr lang="en-US" sz="1800" b="0" i="0" u="none" strike="noStrike" baseline="0" dirty="0">
                <a:solidFill>
                  <a:srgbClr val="221E1F"/>
                </a:solidFill>
                <a:latin typeface="Calibri" panose="020F0502020204030204" pitchFamily="34" charset="0"/>
              </a:rPr>
              <a:t>Goals for improvement: Our goal is to hire two more technicians minimum to fill these two empty bays. The next goal would be </a:t>
            </a:r>
            <a:r>
              <a:rPr lang="en-US" dirty="0">
                <a:solidFill>
                  <a:srgbClr val="221E1F"/>
                </a:solidFill>
                <a:latin typeface="Calibri" panose="020F0502020204030204" pitchFamily="34" charset="0"/>
              </a:rPr>
              <a:t>to increase our labor sales to get us closer to that utilization.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The plan is to first start looking for new technicians via different platforms as well as reach out to current employees for any referrals. To increase labor sales, we need to do the things discusse</a:t>
            </a:r>
            <a:r>
              <a:rPr lang="en-US" dirty="0">
                <a:solidFill>
                  <a:srgbClr val="221E1F"/>
                </a:solidFill>
                <a:latin typeface="Calibri" panose="020F0502020204030204" pitchFamily="34" charset="0"/>
              </a:rPr>
              <a:t>d in the previous slides: increase tech proficiency, advisor training, upsells, etc.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Our plan to evaluate the changes would be to ensure we are using all resources to find new technicians and monitoring labor sales daily and new way</a:t>
            </a:r>
            <a:r>
              <a:rPr lang="en-US" dirty="0">
                <a:solidFill>
                  <a:srgbClr val="221E1F"/>
                </a:solidFill>
                <a:latin typeface="Calibri" panose="020F0502020204030204" pitchFamily="34" charset="0"/>
              </a:rPr>
              <a:t>s to increase it.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A258E8F5-3D47-A309-38BE-A6FF2B21E749}"/>
              </a:ext>
            </a:extLst>
          </p:cNvPr>
          <p:cNvPicPr>
            <a:picLocks noGrp="1" noChangeAspect="1"/>
          </p:cNvPicPr>
          <p:nvPr>
            <p:ph sz="half" idx="2"/>
          </p:nvPr>
        </p:nvPicPr>
        <p:blipFill>
          <a:blip r:embed="rId2"/>
          <a:stretch>
            <a:fillRect/>
          </a:stretch>
        </p:blipFill>
        <p:spPr>
          <a:xfrm>
            <a:off x="7260997" y="2603500"/>
            <a:ext cx="2719843" cy="34163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62500" lnSpcReduction="20000"/>
          </a:bodyPr>
          <a:lstStyle/>
          <a:p>
            <a:r>
              <a:rPr lang="en-US" dirty="0"/>
              <a:t>The repair order analysis was a touchy subject with my service manager as first. This is his first year, and he has significantly improved the department over the last 11 months. His argument is that his focus has been on increasing profitability not the “little things” such as daily RO auditing, following up with advisors on repair order mistakes, notes on the RO, customer information, etc. Going over with him and our owner on the legal importance that Bob had discussed was eye opening to them both. We’ve setup calendar reminders for the service manager to set aside time to audit ROs daily. This also showed the growth potential we have for upsells with one line repair orders. The advisors are also making a lot of errors on the ROs as well as the technicians not being held accountable for clocking in/out on all ROs. We’ve got a meeting setup with the team to go over expectations. We’ve also reached out to the Toyota Warranty rep to do the free training for advisors and technicians. It is an entry level training, but just having a fresher will be valuable to the entire team. </a:t>
            </a:r>
          </a:p>
          <a:p>
            <a:r>
              <a:rPr lang="en-US" dirty="0"/>
              <a:t>All in all, myself as well as the management team is excited to implement this information to help continue to grow the service department, remain compliant, and give the best </a:t>
            </a:r>
            <a:r>
              <a:rPr lang="en-US"/>
              <a:t>customer experience. </a:t>
            </a:r>
            <a:endParaRPr lang="en-US" dirty="0"/>
          </a:p>
        </p:txBody>
      </p:sp>
      <p:pic>
        <p:nvPicPr>
          <p:cNvPr id="10" name="Content Placeholder 9">
            <a:extLst>
              <a:ext uri="{FF2B5EF4-FFF2-40B4-BE49-F238E27FC236}">
                <a16:creationId xmlns:a16="http://schemas.microsoft.com/office/drawing/2014/main" id="{F5C2B522-E2E6-54D0-AE44-5D72FDB5FABF}"/>
              </a:ext>
            </a:extLst>
          </p:cNvPr>
          <p:cNvPicPr>
            <a:picLocks noGrp="1" noChangeAspect="1"/>
          </p:cNvPicPr>
          <p:nvPr>
            <p:ph sz="half" idx="2"/>
          </p:nvPr>
        </p:nvPicPr>
        <p:blipFill>
          <a:blip r:embed="rId2"/>
          <a:stretch>
            <a:fillRect/>
          </a:stretch>
        </p:blipFill>
        <p:spPr>
          <a:xfrm>
            <a:off x="6616061" y="2603500"/>
            <a:ext cx="4009715" cy="341630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Strengths</a:t>
            </a:r>
          </a:p>
          <a:p>
            <a:r>
              <a:rPr lang="en-US" dirty="0"/>
              <a:t>We have invested in the Service Smart Path tool with Toyota. This allows the service department to be able to share pictures, videos, MPI, texts, etc. directly with the customer. It tracks the status of the RO and all information is shared with the customer in real time. </a:t>
            </a:r>
          </a:p>
          <a:p>
            <a:r>
              <a:rPr lang="en-US" dirty="0"/>
              <a:t>Service manager is a real go-getter and is not afraid to take the department to new levels with implementing new processes, procedures, and tools to increase performance and profitability. </a:t>
            </a:r>
          </a:p>
          <a:p>
            <a:r>
              <a:rPr lang="en-US" dirty="0"/>
              <a:t>Young technician staff. There are no injuries or worries on what to do when all the advanced techs retire. They are open and eager to learn. They have learned the Toyota way, and do not have as many bad habits. </a:t>
            </a:r>
          </a:p>
          <a:p>
            <a:r>
              <a:rPr lang="en-US" dirty="0"/>
              <a:t>Customer satisfaction is very high. Our customers enjoy working with the advisors and the service manager.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Weaknesses</a:t>
            </a:r>
          </a:p>
          <a:p>
            <a:r>
              <a:rPr lang="en-US" dirty="0"/>
              <a:t>Turn over- Our service manager, advisors, and most of the technicians have been with the dealership for less than a year. This causes a lot of disruption and lack of trust within the department. </a:t>
            </a:r>
          </a:p>
          <a:p>
            <a:r>
              <a:rPr lang="en-US" dirty="0"/>
              <a:t>Service hours are not the same as the sales department hours. </a:t>
            </a:r>
          </a:p>
          <a:p>
            <a:r>
              <a:rPr lang="en-US" dirty="0"/>
              <a:t>No aggressive or new ways of marketing. </a:t>
            </a:r>
          </a:p>
          <a:p>
            <a:r>
              <a:rPr lang="en-US" dirty="0"/>
              <a:t>No dare to compare board in the service department for customers to see. </a:t>
            </a:r>
          </a:p>
          <a:p>
            <a:r>
              <a:rPr lang="en-US" dirty="0"/>
              <a:t>Low morale in the department. </a:t>
            </a:r>
          </a:p>
          <a:p>
            <a:r>
              <a:rPr lang="en-US" dirty="0"/>
              <a:t>Parts off the shelf is low causing customers to have to come back</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322</TotalTime>
  <Words>2118</Words>
  <Application>Microsoft Office PowerPoint</Application>
  <PresentationFormat>Widescreen</PresentationFormat>
  <Paragraphs>121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Century Gothic</vt:lpstr>
      <vt:lpstr>Wingdings 3</vt:lpstr>
      <vt:lpstr>Ion Boardroom</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Deanne Wade</cp:lastModifiedBy>
  <cp:revision>6</cp:revision>
  <dcterms:created xsi:type="dcterms:W3CDTF">2022-12-04T13:10:55Z</dcterms:created>
  <dcterms:modified xsi:type="dcterms:W3CDTF">2024-12-11T20:48:02Z</dcterms:modified>
</cp:coreProperties>
</file>