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80" r:id="rId4"/>
    <p:sldId id="270" r:id="rId5"/>
    <p:sldId id="278" r:id="rId6"/>
    <p:sldId id="279" r:id="rId7"/>
    <p:sldId id="271" r:id="rId8"/>
    <p:sldId id="281" r:id="rId9"/>
    <p:sldId id="276" r:id="rId10"/>
    <p:sldId id="272" r:id="rId11"/>
    <p:sldId id="277" r:id="rId12"/>
    <p:sldId id="282" r:id="rId13"/>
    <p:sldId id="283" r:id="rId14"/>
    <p:sldId id="273" r:id="rId15"/>
    <p:sldId id="284" r:id="rId16"/>
    <p:sldId id="286" r:id="rId17"/>
    <p:sldId id="258" r:id="rId18"/>
    <p:sldId id="257" r:id="rId19"/>
    <p:sldId id="262" r:id="rId20"/>
    <p:sldId id="263" r:id="rId21"/>
    <p:sldId id="264" r:id="rId22"/>
    <p:sldId id="265" r:id="rId23"/>
    <p:sldId id="287" r:id="rId24"/>
    <p:sldId id="267" r:id="rId25"/>
    <p:sldId id="288" r:id="rId26"/>
    <p:sldId id="289" r:id="rId27"/>
    <p:sldId id="268" r:id="rId28"/>
    <p:sldId id="290" r:id="rId29"/>
    <p:sldId id="269" r:id="rId30"/>
    <p:sldId id="291"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8B1147B-D3B5-47DE-AD70-A4A54E9A82CA}">
          <p14:sldIdLst>
            <p14:sldId id="256"/>
            <p14:sldId id="259"/>
            <p14:sldId id="280"/>
            <p14:sldId id="270"/>
            <p14:sldId id="278"/>
            <p14:sldId id="279"/>
            <p14:sldId id="271"/>
            <p14:sldId id="281"/>
          </p14:sldIdLst>
        </p14:section>
        <p14:section name="Untitled Section" id="{5016305B-C439-4FBC-838E-4375F621D0A6}">
          <p14:sldIdLst>
            <p14:sldId id="276"/>
            <p14:sldId id="272"/>
            <p14:sldId id="277"/>
            <p14:sldId id="282"/>
            <p14:sldId id="283"/>
            <p14:sldId id="273"/>
            <p14:sldId id="284"/>
            <p14:sldId id="286"/>
            <p14:sldId id="258"/>
            <p14:sldId id="257"/>
            <p14:sldId id="262"/>
            <p14:sldId id="263"/>
            <p14:sldId id="264"/>
            <p14:sldId id="265"/>
            <p14:sldId id="287"/>
            <p14:sldId id="267"/>
            <p14:sldId id="288"/>
            <p14:sldId id="289"/>
            <p14:sldId id="268"/>
            <p14:sldId id="290"/>
            <p14:sldId id="269"/>
            <p14:sldId id="29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4386A4-8D3C-4FF0-8A89-999E4C39AB5A}" v="63" dt="2024-10-23T17:35:59.5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6" d="100"/>
          <a:sy n="106" d="100"/>
        </p:scale>
        <p:origin x="126"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Noto" userId="95750796-48d2-4e9a-a029-edce711deb53" providerId="ADAL" clId="{6C4386A4-8D3C-4FF0-8A89-999E4C39AB5A}"/>
    <pc:docChg chg="undo custSel addSld delSld modSld sldOrd addSection modSection">
      <pc:chgData name="David Noto" userId="95750796-48d2-4e9a-a029-edce711deb53" providerId="ADAL" clId="{6C4386A4-8D3C-4FF0-8A89-999E4C39AB5A}" dt="2024-10-23T19:20:57.292" v="5357" actId="20577"/>
      <pc:docMkLst>
        <pc:docMk/>
      </pc:docMkLst>
      <pc:sldChg chg="modSp mod">
        <pc:chgData name="David Noto" userId="95750796-48d2-4e9a-a029-edce711deb53" providerId="ADAL" clId="{6C4386A4-8D3C-4FF0-8A89-999E4C39AB5A}" dt="2024-10-23T18:31:45.744" v="5331" actId="113"/>
        <pc:sldMkLst>
          <pc:docMk/>
          <pc:sldMk cId="407074056" sldId="256"/>
        </pc:sldMkLst>
        <pc:spChg chg="mod">
          <ac:chgData name="David Noto" userId="95750796-48d2-4e9a-a029-edce711deb53" providerId="ADAL" clId="{6C4386A4-8D3C-4FF0-8A89-999E4C39AB5A}" dt="2024-10-23T18:31:35.465" v="5329" actId="1076"/>
          <ac:spMkLst>
            <pc:docMk/>
            <pc:sldMk cId="407074056" sldId="256"/>
            <ac:spMk id="2" creationId="{3E0A9F39-3A40-DAF5-FB29-F9EF6B43BC8E}"/>
          </ac:spMkLst>
        </pc:spChg>
        <pc:spChg chg="mod">
          <ac:chgData name="David Noto" userId="95750796-48d2-4e9a-a029-edce711deb53" providerId="ADAL" clId="{6C4386A4-8D3C-4FF0-8A89-999E4C39AB5A}" dt="2024-10-23T18:31:45.744" v="5331" actId="113"/>
          <ac:spMkLst>
            <pc:docMk/>
            <pc:sldMk cId="407074056" sldId="256"/>
            <ac:spMk id="3" creationId="{3D24D94E-9ADE-FBA4-4E04-F5102B2316CA}"/>
          </ac:spMkLst>
        </pc:spChg>
      </pc:sldChg>
      <pc:sldChg chg="addSp delSp modSp mod">
        <pc:chgData name="David Noto" userId="95750796-48d2-4e9a-a029-edce711deb53" providerId="ADAL" clId="{6C4386A4-8D3C-4FF0-8A89-999E4C39AB5A}" dt="2024-10-23T16:20:54.301" v="4513" actId="20577"/>
        <pc:sldMkLst>
          <pc:docMk/>
          <pc:sldMk cId="3839221384" sldId="257"/>
        </pc:sldMkLst>
        <pc:spChg chg="mod">
          <ac:chgData name="David Noto" userId="95750796-48d2-4e9a-a029-edce711deb53" providerId="ADAL" clId="{6C4386A4-8D3C-4FF0-8A89-999E4C39AB5A}" dt="2024-10-23T16:20:54.301" v="4513" actId="20577"/>
          <ac:spMkLst>
            <pc:docMk/>
            <pc:sldMk cId="3839221384" sldId="257"/>
            <ac:spMk id="2" creationId="{103DC290-7A27-95C0-53A2-21B3816BBA33}"/>
          </ac:spMkLst>
        </pc:spChg>
        <pc:spChg chg="del mod">
          <ac:chgData name="David Noto" userId="95750796-48d2-4e9a-a029-edce711deb53" providerId="ADAL" clId="{6C4386A4-8D3C-4FF0-8A89-999E4C39AB5A}" dt="2024-10-23T16:13:41.786" v="4463" actId="478"/>
          <ac:spMkLst>
            <pc:docMk/>
            <pc:sldMk cId="3839221384" sldId="257"/>
            <ac:spMk id="3" creationId="{203A9D90-6288-FF85-A14B-EAAC61E0E9A8}"/>
          </ac:spMkLst>
        </pc:spChg>
        <pc:spChg chg="add">
          <ac:chgData name="David Noto" userId="95750796-48d2-4e9a-a029-edce711deb53" providerId="ADAL" clId="{6C4386A4-8D3C-4FF0-8A89-999E4C39AB5A}" dt="2024-10-23T16:11:40.814" v="4450"/>
          <ac:spMkLst>
            <pc:docMk/>
            <pc:sldMk cId="3839221384" sldId="257"/>
            <ac:spMk id="4" creationId="{5CC3B16F-60D5-AC7C-0E52-5634D2FCFFC5}"/>
          </ac:spMkLst>
        </pc:spChg>
        <pc:spChg chg="add">
          <ac:chgData name="David Noto" userId="95750796-48d2-4e9a-a029-edce711deb53" providerId="ADAL" clId="{6C4386A4-8D3C-4FF0-8A89-999E4C39AB5A}" dt="2024-10-23T16:12:12.405" v="4453"/>
          <ac:spMkLst>
            <pc:docMk/>
            <pc:sldMk cId="3839221384" sldId="257"/>
            <ac:spMk id="5" creationId="{074D3BEA-7CEC-63D4-042F-4574BADBC10F}"/>
          </ac:spMkLst>
        </pc:spChg>
        <pc:spChg chg="add">
          <ac:chgData name="David Noto" userId="95750796-48d2-4e9a-a029-edce711deb53" providerId="ADAL" clId="{6C4386A4-8D3C-4FF0-8A89-999E4C39AB5A}" dt="2024-10-23T16:12:27.755" v="4456"/>
          <ac:spMkLst>
            <pc:docMk/>
            <pc:sldMk cId="3839221384" sldId="257"/>
            <ac:spMk id="6" creationId="{15E36530-67E3-8B8C-0C88-F6BDF532C85B}"/>
          </ac:spMkLst>
        </pc:spChg>
        <pc:spChg chg="add">
          <ac:chgData name="David Noto" userId="95750796-48d2-4e9a-a029-edce711deb53" providerId="ADAL" clId="{6C4386A4-8D3C-4FF0-8A89-999E4C39AB5A}" dt="2024-10-23T16:13:03.662" v="4462"/>
          <ac:spMkLst>
            <pc:docMk/>
            <pc:sldMk cId="3839221384" sldId="257"/>
            <ac:spMk id="7" creationId="{C31E40C1-4B54-ECD7-F2C1-F3B5F94B8A6C}"/>
          </ac:spMkLst>
        </pc:spChg>
        <pc:spChg chg="add del mod">
          <ac:chgData name="David Noto" userId="95750796-48d2-4e9a-a029-edce711deb53" providerId="ADAL" clId="{6C4386A4-8D3C-4FF0-8A89-999E4C39AB5A}" dt="2024-10-23T16:16:28.389" v="4470" actId="478"/>
          <ac:spMkLst>
            <pc:docMk/>
            <pc:sldMk cId="3839221384" sldId="257"/>
            <ac:spMk id="9" creationId="{1FAA4E01-E005-B32C-B70D-F76C851AD9C0}"/>
          </ac:spMkLst>
        </pc:spChg>
        <pc:spChg chg="add mod">
          <ac:chgData name="David Noto" userId="95750796-48d2-4e9a-a029-edce711deb53" providerId="ADAL" clId="{6C4386A4-8D3C-4FF0-8A89-999E4C39AB5A}" dt="2024-10-23T16:14:55.409" v="4469"/>
          <ac:spMkLst>
            <pc:docMk/>
            <pc:sldMk cId="3839221384" sldId="257"/>
            <ac:spMk id="10" creationId="{AB577AD1-E343-D446-5EF5-2EF75E85E81D}"/>
          </ac:spMkLst>
        </pc:spChg>
        <pc:picChg chg="add mod">
          <ac:chgData name="David Noto" userId="95750796-48d2-4e9a-a029-edce711deb53" providerId="ADAL" clId="{6C4386A4-8D3C-4FF0-8A89-999E4C39AB5A}" dt="2024-10-23T16:19:49.909" v="4496" actId="931"/>
          <ac:picMkLst>
            <pc:docMk/>
            <pc:sldMk cId="3839221384" sldId="257"/>
            <ac:picMk id="4" creationId="{5F5F79A9-B7A1-229D-ACD2-15E29B7B4CE6}"/>
          </ac:picMkLst>
        </pc:picChg>
        <pc:picChg chg="add mod">
          <ac:chgData name="David Noto" userId="95750796-48d2-4e9a-a029-edce711deb53" providerId="ADAL" clId="{6C4386A4-8D3C-4FF0-8A89-999E4C39AB5A}" dt="2024-10-23T16:20:20.381" v="4501" actId="14100"/>
          <ac:picMkLst>
            <pc:docMk/>
            <pc:sldMk cId="3839221384" sldId="257"/>
            <ac:picMk id="6" creationId="{007C37A0-D7E5-4C6A-C0FC-4EAC836C9F1D}"/>
          </ac:picMkLst>
        </pc:picChg>
      </pc:sldChg>
      <pc:sldChg chg="addSp delSp modSp mod">
        <pc:chgData name="David Noto" userId="95750796-48d2-4e9a-a029-edce711deb53" providerId="ADAL" clId="{6C4386A4-8D3C-4FF0-8A89-999E4C39AB5A}" dt="2024-10-23T18:30:32.979" v="5328" actId="20577"/>
        <pc:sldMkLst>
          <pc:docMk/>
          <pc:sldMk cId="4167117408" sldId="258"/>
        </pc:sldMkLst>
        <pc:spChg chg="mod">
          <ac:chgData name="David Noto" userId="95750796-48d2-4e9a-a029-edce711deb53" providerId="ADAL" clId="{6C4386A4-8D3C-4FF0-8A89-999E4C39AB5A}" dt="2024-10-23T18:30:32.979" v="5328" actId="20577"/>
          <ac:spMkLst>
            <pc:docMk/>
            <pc:sldMk cId="4167117408" sldId="258"/>
            <ac:spMk id="3" creationId="{DC1AC215-6A1E-4C59-EFD0-D293BFB95537}"/>
          </ac:spMkLst>
        </pc:spChg>
        <pc:spChg chg="add del mod">
          <ac:chgData name="David Noto" userId="95750796-48d2-4e9a-a029-edce711deb53" providerId="ADAL" clId="{6C4386A4-8D3C-4FF0-8A89-999E4C39AB5A}" dt="2024-10-22T19:15:32.509" v="4446" actId="22"/>
          <ac:spMkLst>
            <pc:docMk/>
            <pc:sldMk cId="4167117408" sldId="258"/>
            <ac:spMk id="5" creationId="{B146B6BB-1B02-8983-88A7-3A6FF6CC0EDB}"/>
          </ac:spMkLst>
        </pc:spChg>
        <pc:picChg chg="del">
          <ac:chgData name="David Noto" userId="95750796-48d2-4e9a-a029-edce711deb53" providerId="ADAL" clId="{6C4386A4-8D3C-4FF0-8A89-999E4C39AB5A}" dt="2024-10-22T19:14:44.145" v="4445" actId="478"/>
          <ac:picMkLst>
            <pc:docMk/>
            <pc:sldMk cId="4167117408" sldId="258"/>
            <ac:picMk id="6" creationId="{7D7FBF6D-1B6B-4091-9ABF-B967D33EAC3F}"/>
          </ac:picMkLst>
        </pc:picChg>
        <pc:picChg chg="add mod ord">
          <ac:chgData name="David Noto" userId="95750796-48d2-4e9a-a029-edce711deb53" providerId="ADAL" clId="{6C4386A4-8D3C-4FF0-8A89-999E4C39AB5A}" dt="2024-10-22T19:15:40.068" v="4448" actId="14100"/>
          <ac:picMkLst>
            <pc:docMk/>
            <pc:sldMk cId="4167117408" sldId="258"/>
            <ac:picMk id="8" creationId="{74214EFA-C375-292D-897D-051A24F89A96}"/>
          </ac:picMkLst>
        </pc:picChg>
      </pc:sldChg>
      <pc:sldChg chg="modSp mod">
        <pc:chgData name="David Noto" userId="95750796-48d2-4e9a-a029-edce711deb53" providerId="ADAL" clId="{6C4386A4-8D3C-4FF0-8A89-999E4C39AB5A}" dt="2024-10-21T21:01:08.641" v="2588" actId="27636"/>
        <pc:sldMkLst>
          <pc:docMk/>
          <pc:sldMk cId="2924363353" sldId="259"/>
        </pc:sldMkLst>
        <pc:spChg chg="mod">
          <ac:chgData name="David Noto" userId="95750796-48d2-4e9a-a029-edce711deb53" providerId="ADAL" clId="{6C4386A4-8D3C-4FF0-8A89-999E4C39AB5A}" dt="2024-10-21T21:01:08.641" v="2588" actId="27636"/>
          <ac:spMkLst>
            <pc:docMk/>
            <pc:sldMk cId="2924363353" sldId="259"/>
            <ac:spMk id="3" creationId="{0CC31931-4847-F763-D4D1-1433E7E0CE49}"/>
          </ac:spMkLst>
        </pc:spChg>
      </pc:sldChg>
      <pc:sldChg chg="addSp delSp modSp mod">
        <pc:chgData name="David Noto" userId="95750796-48d2-4e9a-a029-edce711deb53" providerId="ADAL" clId="{6C4386A4-8D3C-4FF0-8A89-999E4C39AB5A}" dt="2024-10-23T16:21:21.432" v="4518" actId="14100"/>
        <pc:sldMkLst>
          <pc:docMk/>
          <pc:sldMk cId="2417698126" sldId="262"/>
        </pc:sldMkLst>
        <pc:spChg chg="del">
          <ac:chgData name="David Noto" userId="95750796-48d2-4e9a-a029-edce711deb53" providerId="ADAL" clId="{6C4386A4-8D3C-4FF0-8A89-999E4C39AB5A}" dt="2024-10-23T16:20:32.805" v="4502" actId="478"/>
          <ac:spMkLst>
            <pc:docMk/>
            <pc:sldMk cId="2417698126" sldId="262"/>
            <ac:spMk id="3" creationId="{203A9D90-6288-FF85-A14B-EAAC61E0E9A8}"/>
          </ac:spMkLst>
        </pc:spChg>
        <pc:spChg chg="add del mod">
          <ac:chgData name="David Noto" userId="95750796-48d2-4e9a-a029-edce711deb53" providerId="ADAL" clId="{6C4386A4-8D3C-4FF0-8A89-999E4C39AB5A}" dt="2024-10-23T16:20:36.663" v="4503" actId="478"/>
          <ac:spMkLst>
            <pc:docMk/>
            <pc:sldMk cId="2417698126" sldId="262"/>
            <ac:spMk id="5" creationId="{24AC6946-F215-39C0-E9F3-FA9479C9D1A3}"/>
          </ac:spMkLst>
        </pc:spChg>
        <pc:picChg chg="add mod">
          <ac:chgData name="David Noto" userId="95750796-48d2-4e9a-a029-edce711deb53" providerId="ADAL" clId="{6C4386A4-8D3C-4FF0-8A89-999E4C39AB5A}" dt="2024-10-23T16:21:21.432" v="4518" actId="14100"/>
          <ac:picMkLst>
            <pc:docMk/>
            <pc:sldMk cId="2417698126" sldId="262"/>
            <ac:picMk id="7" creationId="{98AA7AC0-B4B0-9D56-B892-3274D82971E7}"/>
          </ac:picMkLst>
        </pc:picChg>
      </pc:sldChg>
      <pc:sldChg chg="addSp delSp modSp mod">
        <pc:chgData name="David Noto" userId="95750796-48d2-4e9a-a029-edce711deb53" providerId="ADAL" clId="{6C4386A4-8D3C-4FF0-8A89-999E4C39AB5A}" dt="2024-10-23T16:22:17.680" v="4525" actId="14100"/>
        <pc:sldMkLst>
          <pc:docMk/>
          <pc:sldMk cId="3912869560" sldId="263"/>
        </pc:sldMkLst>
        <pc:spChg chg="del">
          <ac:chgData name="David Noto" userId="95750796-48d2-4e9a-a029-edce711deb53" providerId="ADAL" clId="{6C4386A4-8D3C-4FF0-8A89-999E4C39AB5A}" dt="2024-10-23T16:21:38.915" v="4519" actId="478"/>
          <ac:spMkLst>
            <pc:docMk/>
            <pc:sldMk cId="3912869560" sldId="263"/>
            <ac:spMk id="3" creationId="{203A9D90-6288-FF85-A14B-EAAC61E0E9A8}"/>
          </ac:spMkLst>
        </pc:spChg>
        <pc:spChg chg="add del mod">
          <ac:chgData name="David Noto" userId="95750796-48d2-4e9a-a029-edce711deb53" providerId="ADAL" clId="{6C4386A4-8D3C-4FF0-8A89-999E4C39AB5A}" dt="2024-10-23T16:21:40.228" v="4520" actId="478"/>
          <ac:spMkLst>
            <pc:docMk/>
            <pc:sldMk cId="3912869560" sldId="263"/>
            <ac:spMk id="5" creationId="{87B23A72-83E6-BACE-3565-5FFAFD3E0C1F}"/>
          </ac:spMkLst>
        </pc:spChg>
        <pc:picChg chg="add mod">
          <ac:chgData name="David Noto" userId="95750796-48d2-4e9a-a029-edce711deb53" providerId="ADAL" clId="{6C4386A4-8D3C-4FF0-8A89-999E4C39AB5A}" dt="2024-10-23T16:22:17.680" v="4525" actId="14100"/>
          <ac:picMkLst>
            <pc:docMk/>
            <pc:sldMk cId="3912869560" sldId="263"/>
            <ac:picMk id="7" creationId="{4A581389-E08E-8F5B-D6C5-F87A0A8C7CB9}"/>
          </ac:picMkLst>
        </pc:picChg>
      </pc:sldChg>
      <pc:sldChg chg="addSp delSp modSp mod">
        <pc:chgData name="David Noto" userId="95750796-48d2-4e9a-a029-edce711deb53" providerId="ADAL" clId="{6C4386A4-8D3C-4FF0-8A89-999E4C39AB5A}" dt="2024-10-23T16:30:43.751" v="4532" actId="14100"/>
        <pc:sldMkLst>
          <pc:docMk/>
          <pc:sldMk cId="627664966" sldId="264"/>
        </pc:sldMkLst>
        <pc:spChg chg="del">
          <ac:chgData name="David Noto" userId="95750796-48d2-4e9a-a029-edce711deb53" providerId="ADAL" clId="{6C4386A4-8D3C-4FF0-8A89-999E4C39AB5A}" dt="2024-10-23T16:29:42.962" v="4526" actId="478"/>
          <ac:spMkLst>
            <pc:docMk/>
            <pc:sldMk cId="627664966" sldId="264"/>
            <ac:spMk id="3" creationId="{203A9D90-6288-FF85-A14B-EAAC61E0E9A8}"/>
          </ac:spMkLst>
        </pc:spChg>
        <pc:spChg chg="add del mod">
          <ac:chgData name="David Noto" userId="95750796-48d2-4e9a-a029-edce711deb53" providerId="ADAL" clId="{6C4386A4-8D3C-4FF0-8A89-999E4C39AB5A}" dt="2024-10-23T16:29:48.871" v="4527" actId="478"/>
          <ac:spMkLst>
            <pc:docMk/>
            <pc:sldMk cId="627664966" sldId="264"/>
            <ac:spMk id="5" creationId="{D62771B9-D94D-0D45-4827-E70D4B4939ED}"/>
          </ac:spMkLst>
        </pc:spChg>
        <pc:picChg chg="add mod">
          <ac:chgData name="David Noto" userId="95750796-48d2-4e9a-a029-edce711deb53" providerId="ADAL" clId="{6C4386A4-8D3C-4FF0-8A89-999E4C39AB5A}" dt="2024-10-23T16:30:43.751" v="4532" actId="14100"/>
          <ac:picMkLst>
            <pc:docMk/>
            <pc:sldMk cId="627664966" sldId="264"/>
            <ac:picMk id="7" creationId="{3235C303-CE66-8FE2-7453-83AEC8B98FBF}"/>
          </ac:picMkLst>
        </pc:picChg>
      </pc:sldChg>
      <pc:sldChg chg="addSp delSp modSp mod">
        <pc:chgData name="David Noto" userId="95750796-48d2-4e9a-a029-edce711deb53" providerId="ADAL" clId="{6C4386A4-8D3C-4FF0-8A89-999E4C39AB5A}" dt="2024-10-23T17:21:43.459" v="4937" actId="313"/>
        <pc:sldMkLst>
          <pc:docMk/>
          <pc:sldMk cId="3985272254" sldId="265"/>
        </pc:sldMkLst>
        <pc:spChg chg="mod">
          <ac:chgData name="David Noto" userId="95750796-48d2-4e9a-a029-edce711deb53" providerId="ADAL" clId="{6C4386A4-8D3C-4FF0-8A89-999E4C39AB5A}" dt="2024-10-23T17:21:43.459" v="4937" actId="313"/>
          <ac:spMkLst>
            <pc:docMk/>
            <pc:sldMk cId="3985272254" sldId="265"/>
            <ac:spMk id="2" creationId="{103DC290-7A27-95C0-53A2-21B3816BBA33}"/>
          </ac:spMkLst>
        </pc:spChg>
        <pc:spChg chg="del mod">
          <ac:chgData name="David Noto" userId="95750796-48d2-4e9a-a029-edce711deb53" providerId="ADAL" clId="{6C4386A4-8D3C-4FF0-8A89-999E4C39AB5A}" dt="2024-10-23T17:14:45.910" v="4634" actId="478"/>
          <ac:spMkLst>
            <pc:docMk/>
            <pc:sldMk cId="3985272254" sldId="265"/>
            <ac:spMk id="3" creationId="{203A9D90-6288-FF85-A14B-EAAC61E0E9A8}"/>
          </ac:spMkLst>
        </pc:spChg>
        <pc:spChg chg="add del mod">
          <ac:chgData name="David Noto" userId="95750796-48d2-4e9a-a029-edce711deb53" providerId="ADAL" clId="{6C4386A4-8D3C-4FF0-8A89-999E4C39AB5A}" dt="2024-10-23T17:10:00.755" v="4569" actId="478"/>
          <ac:spMkLst>
            <pc:docMk/>
            <pc:sldMk cId="3985272254" sldId="265"/>
            <ac:spMk id="5" creationId="{60F7DA03-F7AE-7E96-A431-83C53E096B2D}"/>
          </ac:spMkLst>
        </pc:spChg>
        <pc:spChg chg="add">
          <ac:chgData name="David Noto" userId="95750796-48d2-4e9a-a029-edce711deb53" providerId="ADAL" clId="{6C4386A4-8D3C-4FF0-8A89-999E4C39AB5A}" dt="2024-10-23T17:09:13.694" v="4556"/>
          <ac:spMkLst>
            <pc:docMk/>
            <pc:sldMk cId="3985272254" sldId="265"/>
            <ac:spMk id="6" creationId="{2F6F5A62-F257-1D78-D979-10F68172CFA9}"/>
          </ac:spMkLst>
        </pc:spChg>
        <pc:spChg chg="add">
          <ac:chgData name="David Noto" userId="95750796-48d2-4e9a-a029-edce711deb53" providerId="ADAL" clId="{6C4386A4-8D3C-4FF0-8A89-999E4C39AB5A}" dt="2024-10-23T17:09:40.226" v="4565"/>
          <ac:spMkLst>
            <pc:docMk/>
            <pc:sldMk cId="3985272254" sldId="265"/>
            <ac:spMk id="7" creationId="{95BB77F2-B423-8093-C795-675E39CEA418}"/>
          </ac:spMkLst>
        </pc:spChg>
        <pc:spChg chg="add">
          <ac:chgData name="David Noto" userId="95750796-48d2-4e9a-a029-edce711deb53" providerId="ADAL" clId="{6C4386A4-8D3C-4FF0-8A89-999E4C39AB5A}" dt="2024-10-23T17:09:47.943" v="4568"/>
          <ac:spMkLst>
            <pc:docMk/>
            <pc:sldMk cId="3985272254" sldId="265"/>
            <ac:spMk id="8" creationId="{03C93154-8BCA-2FAA-3F1F-DCDB576FB751}"/>
          </ac:spMkLst>
        </pc:spChg>
        <pc:spChg chg="add del mod">
          <ac:chgData name="David Noto" userId="95750796-48d2-4e9a-a029-edce711deb53" providerId="ADAL" clId="{6C4386A4-8D3C-4FF0-8A89-999E4C39AB5A}" dt="2024-10-23T17:14:31.835" v="4632"/>
          <ac:spMkLst>
            <pc:docMk/>
            <pc:sldMk cId="3985272254" sldId="265"/>
            <ac:spMk id="9" creationId="{CEFA1AB4-0704-3348-3C99-0AE5915A2539}"/>
          </ac:spMkLst>
        </pc:spChg>
        <pc:spChg chg="add">
          <ac:chgData name="David Noto" userId="95750796-48d2-4e9a-a029-edce711deb53" providerId="ADAL" clId="{6C4386A4-8D3C-4FF0-8A89-999E4C39AB5A}" dt="2024-10-23T17:14:40.052" v="4633"/>
          <ac:spMkLst>
            <pc:docMk/>
            <pc:sldMk cId="3985272254" sldId="265"/>
            <ac:spMk id="10" creationId="{A3EFF149-A616-ED69-DE57-A9228D27677E}"/>
          </ac:spMkLst>
        </pc:spChg>
        <pc:spChg chg="add del mod">
          <ac:chgData name="David Noto" userId="95750796-48d2-4e9a-a029-edce711deb53" providerId="ADAL" clId="{6C4386A4-8D3C-4FF0-8A89-999E4C39AB5A}" dt="2024-10-23T17:14:50.956" v="4635"/>
          <ac:spMkLst>
            <pc:docMk/>
            <pc:sldMk cId="3985272254" sldId="265"/>
            <ac:spMk id="12" creationId="{FCA9EA25-6DB3-45CF-6F24-31C49050671C}"/>
          </ac:spMkLst>
        </pc:spChg>
        <pc:spChg chg="add mod">
          <ac:chgData name="David Noto" userId="95750796-48d2-4e9a-a029-edce711deb53" providerId="ADAL" clId="{6C4386A4-8D3C-4FF0-8A89-999E4C39AB5A}" dt="2024-10-23T17:17:35.118" v="4838" actId="1076"/>
          <ac:spMkLst>
            <pc:docMk/>
            <pc:sldMk cId="3985272254" sldId="265"/>
            <ac:spMk id="13" creationId="{AB99F937-2B28-90CF-3D72-A6552F1DD5E1}"/>
          </ac:spMkLst>
        </pc:spChg>
        <pc:spChg chg="add">
          <ac:chgData name="David Noto" userId="95750796-48d2-4e9a-a029-edce711deb53" providerId="ADAL" clId="{6C4386A4-8D3C-4FF0-8A89-999E4C39AB5A}" dt="2024-10-23T17:15:41.202" v="4641"/>
          <ac:spMkLst>
            <pc:docMk/>
            <pc:sldMk cId="3985272254" sldId="265"/>
            <ac:spMk id="14" creationId="{C2B7A214-A26F-FA26-87B3-5444C74AA37F}"/>
          </ac:spMkLst>
        </pc:spChg>
        <pc:spChg chg="add">
          <ac:chgData name="David Noto" userId="95750796-48d2-4e9a-a029-edce711deb53" providerId="ADAL" clId="{6C4386A4-8D3C-4FF0-8A89-999E4C39AB5A}" dt="2024-10-23T17:16:24.634" v="4676"/>
          <ac:spMkLst>
            <pc:docMk/>
            <pc:sldMk cId="3985272254" sldId="265"/>
            <ac:spMk id="15" creationId="{9FA1977A-D441-BDE1-486C-77B4BD16B02C}"/>
          </ac:spMkLst>
        </pc:spChg>
      </pc:sldChg>
      <pc:sldChg chg="del">
        <pc:chgData name="David Noto" userId="95750796-48d2-4e9a-a029-edce711deb53" providerId="ADAL" clId="{6C4386A4-8D3C-4FF0-8A89-999E4C39AB5A}" dt="2024-10-23T17:21:32.270" v="4936" actId="47"/>
        <pc:sldMkLst>
          <pc:docMk/>
          <pc:sldMk cId="4226099158" sldId="266"/>
        </pc:sldMkLst>
      </pc:sldChg>
      <pc:sldChg chg="addSp modSp mod">
        <pc:chgData name="David Noto" userId="95750796-48d2-4e9a-a029-edce711deb53" providerId="ADAL" clId="{6C4386A4-8D3C-4FF0-8A89-999E4C39AB5A}" dt="2024-10-23T18:34:32.310" v="5344" actId="14100"/>
        <pc:sldMkLst>
          <pc:docMk/>
          <pc:sldMk cId="850427537" sldId="267"/>
        </pc:sldMkLst>
        <pc:picChg chg="add mod">
          <ac:chgData name="David Noto" userId="95750796-48d2-4e9a-a029-edce711deb53" providerId="ADAL" clId="{6C4386A4-8D3C-4FF0-8A89-999E4C39AB5A}" dt="2024-10-23T18:34:32.310" v="5344" actId="14100"/>
          <ac:picMkLst>
            <pc:docMk/>
            <pc:sldMk cId="850427537" sldId="267"/>
            <ac:picMk id="5" creationId="{9A403FC7-99CC-8B52-FCDD-3DDCB67F0825}"/>
          </ac:picMkLst>
        </pc:picChg>
      </pc:sldChg>
      <pc:sldChg chg="addSp delSp modSp mod">
        <pc:chgData name="David Noto" userId="95750796-48d2-4e9a-a029-edce711deb53" providerId="ADAL" clId="{6C4386A4-8D3C-4FF0-8A89-999E4C39AB5A}" dt="2024-10-23T17:35:04.676" v="4981" actId="1076"/>
        <pc:sldMkLst>
          <pc:docMk/>
          <pc:sldMk cId="3364109993" sldId="268"/>
        </pc:sldMkLst>
        <pc:spChg chg="del">
          <ac:chgData name="David Noto" userId="95750796-48d2-4e9a-a029-edce711deb53" providerId="ADAL" clId="{6C4386A4-8D3C-4FF0-8A89-999E4C39AB5A}" dt="2024-10-23T17:34:21.717" v="4976" actId="478"/>
          <ac:spMkLst>
            <pc:docMk/>
            <pc:sldMk cId="3364109993" sldId="268"/>
            <ac:spMk id="3" creationId="{203A9D90-6288-FF85-A14B-EAAC61E0E9A8}"/>
          </ac:spMkLst>
        </pc:spChg>
        <pc:spChg chg="add del mod">
          <ac:chgData name="David Noto" userId="95750796-48d2-4e9a-a029-edce711deb53" providerId="ADAL" clId="{6C4386A4-8D3C-4FF0-8A89-999E4C39AB5A}" dt="2024-10-23T17:34:25.450" v="4977" actId="478"/>
          <ac:spMkLst>
            <pc:docMk/>
            <pc:sldMk cId="3364109993" sldId="268"/>
            <ac:spMk id="6" creationId="{8A02D261-9C3B-E1D2-3FD2-C2272FEE6A96}"/>
          </ac:spMkLst>
        </pc:spChg>
        <pc:graphicFrameChg chg="del">
          <ac:chgData name="David Noto" userId="95750796-48d2-4e9a-a029-edce711deb53" providerId="ADAL" clId="{6C4386A4-8D3C-4FF0-8A89-999E4C39AB5A}" dt="2024-10-23T17:34:15.578" v="4975" actId="478"/>
          <ac:graphicFrameMkLst>
            <pc:docMk/>
            <pc:sldMk cId="3364109993" sldId="268"/>
            <ac:graphicFrameMk id="4" creationId="{BC8B6778-11BB-9A9A-F0BF-8949F85F8237}"/>
          </ac:graphicFrameMkLst>
        </pc:graphicFrameChg>
        <pc:picChg chg="add mod">
          <ac:chgData name="David Noto" userId="95750796-48d2-4e9a-a029-edce711deb53" providerId="ADAL" clId="{6C4386A4-8D3C-4FF0-8A89-999E4C39AB5A}" dt="2024-10-23T17:35:04.676" v="4981" actId="1076"/>
          <ac:picMkLst>
            <pc:docMk/>
            <pc:sldMk cId="3364109993" sldId="268"/>
            <ac:picMk id="8" creationId="{0F320425-5C56-FE49-8BF5-C2BB2797A237}"/>
          </ac:picMkLst>
        </pc:picChg>
      </pc:sldChg>
      <pc:sldChg chg="addSp delSp modSp mod">
        <pc:chgData name="David Noto" userId="95750796-48d2-4e9a-a029-edce711deb53" providerId="ADAL" clId="{6C4386A4-8D3C-4FF0-8A89-999E4C39AB5A}" dt="2024-10-23T19:20:57.292" v="5357" actId="20577"/>
        <pc:sldMkLst>
          <pc:docMk/>
          <pc:sldMk cId="3799370086" sldId="269"/>
        </pc:sldMkLst>
        <pc:spChg chg="del">
          <ac:chgData name="David Noto" userId="95750796-48d2-4e9a-a029-edce711deb53" providerId="ADAL" clId="{6C4386A4-8D3C-4FF0-8A89-999E4C39AB5A}" dt="2024-10-23T17:44:10.011" v="4988" actId="478"/>
          <ac:spMkLst>
            <pc:docMk/>
            <pc:sldMk cId="3799370086" sldId="269"/>
            <ac:spMk id="3" creationId="{203A9D90-6288-FF85-A14B-EAAC61E0E9A8}"/>
          </ac:spMkLst>
        </pc:spChg>
        <pc:spChg chg="add mod">
          <ac:chgData name="David Noto" userId="95750796-48d2-4e9a-a029-edce711deb53" providerId="ADAL" clId="{6C4386A4-8D3C-4FF0-8A89-999E4C39AB5A}" dt="2024-10-23T19:20:57.292" v="5357" actId="20577"/>
          <ac:spMkLst>
            <pc:docMk/>
            <pc:sldMk cId="3799370086" sldId="269"/>
            <ac:spMk id="5" creationId="{8D27F7EC-09F9-85DC-E466-D52C7BA9428F}"/>
          </ac:spMkLst>
        </pc:spChg>
      </pc:sldChg>
      <pc:sldChg chg="addSp delSp modSp mod">
        <pc:chgData name="David Noto" userId="95750796-48d2-4e9a-a029-edce711deb53" providerId="ADAL" clId="{6C4386A4-8D3C-4FF0-8A89-999E4C39AB5A}" dt="2024-10-22T13:21:16.680" v="4443" actId="2711"/>
        <pc:sldMkLst>
          <pc:docMk/>
          <pc:sldMk cId="3887641486" sldId="270"/>
        </pc:sldMkLst>
        <pc:spChg chg="mod">
          <ac:chgData name="David Noto" userId="95750796-48d2-4e9a-a029-edce711deb53" providerId="ADAL" clId="{6C4386A4-8D3C-4FF0-8A89-999E4C39AB5A}" dt="2024-10-22T13:21:16.680" v="4443" actId="2711"/>
          <ac:spMkLst>
            <pc:docMk/>
            <pc:sldMk cId="3887641486" sldId="270"/>
            <ac:spMk id="3" creationId="{0CC31931-4847-F763-D4D1-1433E7E0CE49}"/>
          </ac:spMkLst>
        </pc:spChg>
        <pc:spChg chg="add del mod">
          <ac:chgData name="David Noto" userId="95750796-48d2-4e9a-a029-edce711deb53" providerId="ADAL" clId="{6C4386A4-8D3C-4FF0-8A89-999E4C39AB5A}" dt="2024-10-21T19:46:23.692" v="954" actId="478"/>
          <ac:spMkLst>
            <pc:docMk/>
            <pc:sldMk cId="3887641486" sldId="270"/>
            <ac:spMk id="5" creationId="{FA954AF6-5AA3-DA82-C1A6-8B0D2C80A3D4}"/>
          </ac:spMkLst>
        </pc:spChg>
        <pc:picChg chg="del mod">
          <ac:chgData name="David Noto" userId="95750796-48d2-4e9a-a029-edce711deb53" providerId="ADAL" clId="{6C4386A4-8D3C-4FF0-8A89-999E4C39AB5A}" dt="2024-10-21T19:44:02.274" v="929" actId="21"/>
          <ac:picMkLst>
            <pc:docMk/>
            <pc:sldMk cId="3887641486" sldId="270"/>
            <ac:picMk id="10" creationId="{C3022619-ABD1-BF3C-F7D9-E56C642C5D22}"/>
          </ac:picMkLst>
        </pc:picChg>
      </pc:sldChg>
      <pc:sldChg chg="addSp delSp modSp mod">
        <pc:chgData name="David Noto" userId="95750796-48d2-4e9a-a029-edce711deb53" providerId="ADAL" clId="{6C4386A4-8D3C-4FF0-8A89-999E4C39AB5A}" dt="2024-10-22T13:20:47.770" v="4441" actId="2711"/>
        <pc:sldMkLst>
          <pc:docMk/>
          <pc:sldMk cId="1306592365" sldId="271"/>
        </pc:sldMkLst>
        <pc:spChg chg="mod">
          <ac:chgData name="David Noto" userId="95750796-48d2-4e9a-a029-edce711deb53" providerId="ADAL" clId="{6C4386A4-8D3C-4FF0-8A89-999E4C39AB5A}" dt="2024-10-22T13:20:47.770" v="4441" actId="2711"/>
          <ac:spMkLst>
            <pc:docMk/>
            <pc:sldMk cId="1306592365" sldId="271"/>
            <ac:spMk id="3" creationId="{0CC31931-4847-F763-D4D1-1433E7E0CE49}"/>
          </ac:spMkLst>
        </pc:spChg>
        <pc:spChg chg="add del mod">
          <ac:chgData name="David Noto" userId="95750796-48d2-4e9a-a029-edce711deb53" providerId="ADAL" clId="{6C4386A4-8D3C-4FF0-8A89-999E4C39AB5A}" dt="2024-10-21T20:05:43.110" v="1327" actId="478"/>
          <ac:spMkLst>
            <pc:docMk/>
            <pc:sldMk cId="1306592365" sldId="271"/>
            <ac:spMk id="5" creationId="{F8EBDB98-DF6E-36F6-BF47-760272D2E568}"/>
          </ac:spMkLst>
        </pc:spChg>
        <pc:picChg chg="del">
          <ac:chgData name="David Noto" userId="95750796-48d2-4e9a-a029-edce711deb53" providerId="ADAL" clId="{6C4386A4-8D3C-4FF0-8A89-999E4C39AB5A}" dt="2024-10-21T20:05:37.267" v="1326" actId="478"/>
          <ac:picMkLst>
            <pc:docMk/>
            <pc:sldMk cId="1306592365" sldId="271"/>
            <ac:picMk id="6" creationId="{C2A3775D-51A5-D12F-8A3D-32A5B63F1D82}"/>
          </ac:picMkLst>
        </pc:picChg>
      </pc:sldChg>
      <pc:sldChg chg="addSp delSp modSp mod ord">
        <pc:chgData name="David Noto" userId="95750796-48d2-4e9a-a029-edce711deb53" providerId="ADAL" clId="{6C4386A4-8D3C-4FF0-8A89-999E4C39AB5A}" dt="2024-10-23T18:32:41.669" v="5333" actId="14100"/>
        <pc:sldMkLst>
          <pc:docMk/>
          <pc:sldMk cId="1901477980" sldId="272"/>
        </pc:sldMkLst>
        <pc:spChg chg="del mod">
          <ac:chgData name="David Noto" userId="95750796-48d2-4e9a-a029-edce711deb53" providerId="ADAL" clId="{6C4386A4-8D3C-4FF0-8A89-999E4C39AB5A}" dt="2024-10-22T12:38:43.748" v="3639" actId="478"/>
          <ac:spMkLst>
            <pc:docMk/>
            <pc:sldMk cId="1901477980" sldId="272"/>
            <ac:spMk id="3" creationId="{0CC31931-4847-F763-D4D1-1433E7E0CE49}"/>
          </ac:spMkLst>
        </pc:spChg>
        <pc:spChg chg="add del mod">
          <ac:chgData name="David Noto" userId="95750796-48d2-4e9a-a029-edce711deb53" providerId="ADAL" clId="{6C4386A4-8D3C-4FF0-8A89-999E4C39AB5A}" dt="2024-10-22T12:38:47.108" v="3640" actId="478"/>
          <ac:spMkLst>
            <pc:docMk/>
            <pc:sldMk cId="1901477980" sldId="272"/>
            <ac:spMk id="5" creationId="{41C924A2-2D9E-0676-FCE6-CF87B67BFB0C}"/>
          </ac:spMkLst>
        </pc:spChg>
        <pc:spChg chg="add del mod">
          <ac:chgData name="David Noto" userId="95750796-48d2-4e9a-a029-edce711deb53" providerId="ADAL" clId="{6C4386A4-8D3C-4FF0-8A89-999E4C39AB5A}" dt="2024-10-22T12:39:48.036" v="3648" actId="22"/>
          <ac:spMkLst>
            <pc:docMk/>
            <pc:sldMk cId="1901477980" sldId="272"/>
            <ac:spMk id="8" creationId="{C686A7E1-23CB-E7FC-C677-9E77816318C1}"/>
          </ac:spMkLst>
        </pc:spChg>
        <pc:picChg chg="del mod">
          <ac:chgData name="David Noto" userId="95750796-48d2-4e9a-a029-edce711deb53" providerId="ADAL" clId="{6C4386A4-8D3C-4FF0-8A89-999E4C39AB5A}" dt="2024-10-22T12:38:56.034" v="3642" actId="478"/>
          <ac:picMkLst>
            <pc:docMk/>
            <pc:sldMk cId="1901477980" sldId="272"/>
            <ac:picMk id="6" creationId="{D4C80DC3-BDC2-5C76-B2D1-6B01142DEC0F}"/>
          </ac:picMkLst>
        </pc:picChg>
        <pc:picChg chg="add mod">
          <ac:chgData name="David Noto" userId="95750796-48d2-4e9a-a029-edce711deb53" providerId="ADAL" clId="{6C4386A4-8D3C-4FF0-8A89-999E4C39AB5A}" dt="2024-10-22T12:39:19.366" v="3647" actId="931"/>
          <ac:picMkLst>
            <pc:docMk/>
            <pc:sldMk cId="1901477980" sldId="272"/>
            <ac:picMk id="10" creationId="{34FC0AE6-4CE2-7D19-14B6-8E754BE68950}"/>
          </ac:picMkLst>
        </pc:picChg>
        <pc:picChg chg="add mod ord">
          <ac:chgData name="David Noto" userId="95750796-48d2-4e9a-a029-edce711deb53" providerId="ADAL" clId="{6C4386A4-8D3C-4FF0-8A89-999E4C39AB5A}" dt="2024-10-23T18:32:41.669" v="5333" actId="14100"/>
          <ac:picMkLst>
            <pc:docMk/>
            <pc:sldMk cId="1901477980" sldId="272"/>
            <ac:picMk id="12" creationId="{73B477C1-2D43-7D64-3C61-551D6B7F0AF0}"/>
          </ac:picMkLst>
        </pc:picChg>
      </pc:sldChg>
      <pc:sldChg chg="addSp delSp modSp mod">
        <pc:chgData name="David Noto" userId="95750796-48d2-4e9a-a029-edce711deb53" providerId="ADAL" clId="{6C4386A4-8D3C-4FF0-8A89-999E4C39AB5A}" dt="2024-10-22T13:11:17.470" v="4296" actId="27636"/>
        <pc:sldMkLst>
          <pc:docMk/>
          <pc:sldMk cId="3333452679" sldId="273"/>
        </pc:sldMkLst>
        <pc:spChg chg="mod">
          <ac:chgData name="David Noto" userId="95750796-48d2-4e9a-a029-edce711deb53" providerId="ADAL" clId="{6C4386A4-8D3C-4FF0-8A89-999E4C39AB5A}" dt="2024-10-22T13:11:17.470" v="4296" actId="27636"/>
          <ac:spMkLst>
            <pc:docMk/>
            <pc:sldMk cId="3333452679" sldId="273"/>
            <ac:spMk id="3" creationId="{0CC31931-4847-F763-D4D1-1433E7E0CE49}"/>
          </ac:spMkLst>
        </pc:spChg>
        <pc:spChg chg="add del mod">
          <ac:chgData name="David Noto" userId="95750796-48d2-4e9a-a029-edce711deb53" providerId="ADAL" clId="{6C4386A4-8D3C-4FF0-8A89-999E4C39AB5A}" dt="2024-10-22T12:41:40.526" v="3657" actId="22"/>
          <ac:spMkLst>
            <pc:docMk/>
            <pc:sldMk cId="3333452679" sldId="273"/>
            <ac:spMk id="5" creationId="{461368D9-F151-1E0D-5ACC-B7E32262A0C4}"/>
          </ac:spMkLst>
        </pc:spChg>
        <pc:picChg chg="del">
          <ac:chgData name="David Noto" userId="95750796-48d2-4e9a-a029-edce711deb53" providerId="ADAL" clId="{6C4386A4-8D3C-4FF0-8A89-999E4C39AB5A}" dt="2024-10-22T12:41:22.433" v="3656" actId="478"/>
          <ac:picMkLst>
            <pc:docMk/>
            <pc:sldMk cId="3333452679" sldId="273"/>
            <ac:picMk id="6" creationId="{681EB027-545B-A4F6-0B0F-100EA5E6CAB4}"/>
          </ac:picMkLst>
        </pc:picChg>
        <pc:picChg chg="add mod ord">
          <ac:chgData name="David Noto" userId="95750796-48d2-4e9a-a029-edce711deb53" providerId="ADAL" clId="{6C4386A4-8D3C-4FF0-8A89-999E4C39AB5A}" dt="2024-10-22T12:41:50.271" v="3659" actId="14100"/>
          <ac:picMkLst>
            <pc:docMk/>
            <pc:sldMk cId="3333452679" sldId="273"/>
            <ac:picMk id="8" creationId="{4B415372-4784-9891-D8F9-55C783A542E9}"/>
          </ac:picMkLst>
        </pc:picChg>
      </pc:sldChg>
      <pc:sldChg chg="addSp delSp modSp new del mod">
        <pc:chgData name="David Noto" userId="95750796-48d2-4e9a-a029-edce711deb53" providerId="ADAL" clId="{6C4386A4-8D3C-4FF0-8A89-999E4C39AB5A}" dt="2024-10-21T21:00:09.219" v="2583" actId="2696"/>
        <pc:sldMkLst>
          <pc:docMk/>
          <pc:sldMk cId="4046606695" sldId="274"/>
        </pc:sldMkLst>
        <pc:spChg chg="mod">
          <ac:chgData name="David Noto" userId="95750796-48d2-4e9a-a029-edce711deb53" providerId="ADAL" clId="{6C4386A4-8D3C-4FF0-8A89-999E4C39AB5A}" dt="2024-10-21T19:44:22.504" v="931"/>
          <ac:spMkLst>
            <pc:docMk/>
            <pc:sldMk cId="4046606695" sldId="274"/>
            <ac:spMk id="2" creationId="{356C5745-D57C-F78B-251C-A0114060B127}"/>
          </ac:spMkLst>
        </pc:spChg>
        <pc:spChg chg="del">
          <ac:chgData name="David Noto" userId="95750796-48d2-4e9a-a029-edce711deb53" providerId="ADAL" clId="{6C4386A4-8D3C-4FF0-8A89-999E4C39AB5A}" dt="2024-10-21T19:44:10.241" v="930"/>
          <ac:spMkLst>
            <pc:docMk/>
            <pc:sldMk cId="4046606695" sldId="274"/>
            <ac:spMk id="4" creationId="{198662BB-73D0-2FF5-878C-83C045FFE9EB}"/>
          </ac:spMkLst>
        </pc:spChg>
        <pc:spChg chg="add del mod">
          <ac:chgData name="David Noto" userId="95750796-48d2-4e9a-a029-edce711deb53" providerId="ADAL" clId="{6C4386A4-8D3C-4FF0-8A89-999E4C39AB5A}" dt="2024-10-21T19:56:32.884" v="1216" actId="22"/>
          <ac:spMkLst>
            <pc:docMk/>
            <pc:sldMk cId="4046606695" sldId="274"/>
            <ac:spMk id="8" creationId="{B279E897-EF56-04C5-1B0A-AAA626AE7867}"/>
          </ac:spMkLst>
        </pc:spChg>
        <pc:picChg chg="add del mod">
          <ac:chgData name="David Noto" userId="95750796-48d2-4e9a-a029-edce711deb53" providerId="ADAL" clId="{6C4386A4-8D3C-4FF0-8A89-999E4C39AB5A}" dt="2024-10-21T19:56:29.588" v="1215" actId="478"/>
          <ac:picMkLst>
            <pc:docMk/>
            <pc:sldMk cId="4046606695" sldId="274"/>
            <ac:picMk id="10" creationId="{C3022619-ABD1-BF3C-F7D9-E56C642C5D22}"/>
          </ac:picMkLst>
        </pc:picChg>
        <pc:picChg chg="add mod ord">
          <ac:chgData name="David Noto" userId="95750796-48d2-4e9a-a029-edce711deb53" providerId="ADAL" clId="{6C4386A4-8D3C-4FF0-8A89-999E4C39AB5A}" dt="2024-10-21T19:56:41.117" v="1218" actId="14100"/>
          <ac:picMkLst>
            <pc:docMk/>
            <pc:sldMk cId="4046606695" sldId="274"/>
            <ac:picMk id="11" creationId="{386A4927-7655-E1F3-ECFD-9E4F6F7BF76B}"/>
          </ac:picMkLst>
        </pc:picChg>
      </pc:sldChg>
      <pc:sldChg chg="delSp modSp new del mod">
        <pc:chgData name="David Noto" userId="95750796-48d2-4e9a-a029-edce711deb53" providerId="ADAL" clId="{6C4386A4-8D3C-4FF0-8A89-999E4C39AB5A}" dt="2024-10-21T20:49:47.224" v="2508" actId="2696"/>
        <pc:sldMkLst>
          <pc:docMk/>
          <pc:sldMk cId="3755535973" sldId="275"/>
        </pc:sldMkLst>
        <pc:spChg chg="mod">
          <ac:chgData name="David Noto" userId="95750796-48d2-4e9a-a029-edce711deb53" providerId="ADAL" clId="{6C4386A4-8D3C-4FF0-8A89-999E4C39AB5A}" dt="2024-10-21T20:05:19.959" v="1324"/>
          <ac:spMkLst>
            <pc:docMk/>
            <pc:sldMk cId="3755535973" sldId="275"/>
            <ac:spMk id="2" creationId="{66CA086F-B1BD-44CA-B20C-8ACC1F95795F}"/>
          </ac:spMkLst>
        </pc:spChg>
        <pc:spChg chg="del">
          <ac:chgData name="David Noto" userId="95750796-48d2-4e9a-a029-edce711deb53" providerId="ADAL" clId="{6C4386A4-8D3C-4FF0-8A89-999E4C39AB5A}" dt="2024-10-21T20:43:16.161" v="2471" actId="478"/>
          <ac:spMkLst>
            <pc:docMk/>
            <pc:sldMk cId="3755535973" sldId="275"/>
            <ac:spMk id="3" creationId="{78AF799D-A256-05CC-2E17-150D78BA2129}"/>
          </ac:spMkLst>
        </pc:spChg>
        <pc:spChg chg="del">
          <ac:chgData name="David Noto" userId="95750796-48d2-4e9a-a029-edce711deb53" providerId="ADAL" clId="{6C4386A4-8D3C-4FF0-8A89-999E4C39AB5A}" dt="2024-10-21T20:05:29.394" v="1325" actId="478"/>
          <ac:spMkLst>
            <pc:docMk/>
            <pc:sldMk cId="3755535973" sldId="275"/>
            <ac:spMk id="4" creationId="{13B79A1A-9D17-EEBF-4635-B2AB41BC1900}"/>
          </ac:spMkLst>
        </pc:spChg>
      </pc:sldChg>
      <pc:sldChg chg="addSp delSp modSp add mod ord chgLayout">
        <pc:chgData name="David Noto" userId="95750796-48d2-4e9a-a029-edce711deb53" providerId="ADAL" clId="{6C4386A4-8D3C-4FF0-8A89-999E4C39AB5A}" dt="2024-10-22T13:20:21.975" v="4439" actId="2711"/>
        <pc:sldMkLst>
          <pc:docMk/>
          <pc:sldMk cId="323382829" sldId="276"/>
        </pc:sldMkLst>
        <pc:spChg chg="mod ord">
          <ac:chgData name="David Noto" userId="95750796-48d2-4e9a-a029-edce711deb53" providerId="ADAL" clId="{6C4386A4-8D3C-4FF0-8A89-999E4C39AB5A}" dt="2024-10-21T20:48:38.112" v="2496" actId="14100"/>
          <ac:spMkLst>
            <pc:docMk/>
            <pc:sldMk cId="323382829" sldId="276"/>
            <ac:spMk id="2" creationId="{508ED756-6C3E-48B2-0C6C-A1A6CF42E0E4}"/>
          </ac:spMkLst>
        </pc:spChg>
        <pc:spChg chg="add mod">
          <ac:chgData name="David Noto" userId="95750796-48d2-4e9a-a029-edce711deb53" providerId="ADAL" clId="{6C4386A4-8D3C-4FF0-8A89-999E4C39AB5A}" dt="2024-10-22T13:20:21.975" v="4439" actId="2711"/>
          <ac:spMkLst>
            <pc:docMk/>
            <pc:sldMk cId="323382829" sldId="276"/>
            <ac:spMk id="4" creationId="{B0E6A863-D192-DDBA-4BFF-F8E3C3672D67}"/>
          </ac:spMkLst>
        </pc:spChg>
        <pc:spChg chg="add del mod ord">
          <ac:chgData name="David Noto" userId="95750796-48d2-4e9a-a029-edce711deb53" providerId="ADAL" clId="{6C4386A4-8D3C-4FF0-8A89-999E4C39AB5A}" dt="2024-10-21T20:48:25.037" v="2495" actId="700"/>
          <ac:spMkLst>
            <pc:docMk/>
            <pc:sldMk cId="323382829" sldId="276"/>
            <ac:spMk id="5" creationId="{3C58B76E-502F-95AA-AA66-246E7C17B4C3}"/>
          </ac:spMkLst>
        </pc:spChg>
        <pc:spChg chg="add del mod ord">
          <ac:chgData name="David Noto" userId="95750796-48d2-4e9a-a029-edce711deb53" providerId="ADAL" clId="{6C4386A4-8D3C-4FF0-8A89-999E4C39AB5A}" dt="2024-10-21T20:48:25.037" v="2495" actId="700"/>
          <ac:spMkLst>
            <pc:docMk/>
            <pc:sldMk cId="323382829" sldId="276"/>
            <ac:spMk id="6" creationId="{133F875A-CC19-229D-EDA3-FB241DB57021}"/>
          </ac:spMkLst>
        </pc:spChg>
        <pc:picChg chg="add del mod ord">
          <ac:chgData name="David Noto" userId="95750796-48d2-4e9a-a029-edce711deb53" providerId="ADAL" clId="{6C4386A4-8D3C-4FF0-8A89-999E4C39AB5A}" dt="2024-10-21T20:48:24.209" v="2494" actId="22"/>
          <ac:picMkLst>
            <pc:docMk/>
            <pc:sldMk cId="323382829" sldId="276"/>
            <ac:picMk id="8" creationId="{366A08DE-89E6-2002-AF29-6D3FECB91CC9}"/>
          </ac:picMkLst>
        </pc:picChg>
        <pc:picChg chg="add del mod">
          <ac:chgData name="David Noto" userId="95750796-48d2-4e9a-a029-edce711deb53" providerId="ADAL" clId="{6C4386A4-8D3C-4FF0-8A89-999E4C39AB5A}" dt="2024-10-21T20:49:01.154" v="2502" actId="478"/>
          <ac:picMkLst>
            <pc:docMk/>
            <pc:sldMk cId="323382829" sldId="276"/>
            <ac:picMk id="10" creationId="{6748DE14-EEA9-2E82-7DC3-AA90C7B0DF07}"/>
          </ac:picMkLst>
        </pc:picChg>
        <pc:picChg chg="add mod">
          <ac:chgData name="David Noto" userId="95750796-48d2-4e9a-a029-edce711deb53" providerId="ADAL" clId="{6C4386A4-8D3C-4FF0-8A89-999E4C39AB5A}" dt="2024-10-21T20:49:39.506" v="2507" actId="14100"/>
          <ac:picMkLst>
            <pc:docMk/>
            <pc:sldMk cId="323382829" sldId="276"/>
            <ac:picMk id="12" creationId="{D0D8BF5D-1F45-CC97-448C-9DE2DA2A4BAC}"/>
          </ac:picMkLst>
        </pc:picChg>
      </pc:sldChg>
      <pc:sldChg chg="addSp delSp modSp add mod">
        <pc:chgData name="David Noto" userId="95750796-48d2-4e9a-a029-edce711deb53" providerId="ADAL" clId="{6C4386A4-8D3C-4FF0-8A89-999E4C39AB5A}" dt="2024-10-22T12:30:53.699" v="3498" actId="27636"/>
        <pc:sldMkLst>
          <pc:docMk/>
          <pc:sldMk cId="2805022801" sldId="277"/>
        </pc:sldMkLst>
        <pc:spChg chg="mod">
          <ac:chgData name="David Noto" userId="95750796-48d2-4e9a-a029-edce711deb53" providerId="ADAL" clId="{6C4386A4-8D3C-4FF0-8A89-999E4C39AB5A}" dt="2024-10-22T12:30:53.699" v="3498" actId="27636"/>
          <ac:spMkLst>
            <pc:docMk/>
            <pc:sldMk cId="2805022801" sldId="277"/>
            <ac:spMk id="3" creationId="{E5EB9543-2E57-16A9-CF5B-BBC0FAB74F8F}"/>
          </ac:spMkLst>
        </pc:spChg>
        <pc:spChg chg="add del mod">
          <ac:chgData name="David Noto" userId="95750796-48d2-4e9a-a029-edce711deb53" providerId="ADAL" clId="{6C4386A4-8D3C-4FF0-8A89-999E4C39AB5A}" dt="2024-10-21T20:51:14.312" v="2511" actId="478"/>
          <ac:spMkLst>
            <pc:docMk/>
            <pc:sldMk cId="2805022801" sldId="277"/>
            <ac:spMk id="5" creationId="{5BC7369E-FA06-9862-8AD5-FB99D0DA00A8}"/>
          </ac:spMkLst>
        </pc:spChg>
        <pc:picChg chg="del">
          <ac:chgData name="David Noto" userId="95750796-48d2-4e9a-a029-edce711deb53" providerId="ADAL" clId="{6C4386A4-8D3C-4FF0-8A89-999E4C39AB5A}" dt="2024-10-21T20:51:10.891" v="2510" actId="478"/>
          <ac:picMkLst>
            <pc:docMk/>
            <pc:sldMk cId="2805022801" sldId="277"/>
            <ac:picMk id="6" creationId="{84CEAB02-3D2E-CBBE-2FD1-AFE703549A89}"/>
          </ac:picMkLst>
        </pc:picChg>
      </pc:sldChg>
      <pc:sldChg chg="addSp delSp modSp add mod">
        <pc:chgData name="David Noto" userId="95750796-48d2-4e9a-a029-edce711deb53" providerId="ADAL" clId="{6C4386A4-8D3C-4FF0-8A89-999E4C39AB5A}" dt="2024-10-22T12:11:01.933" v="2729" actId="14100"/>
        <pc:sldMkLst>
          <pc:docMk/>
          <pc:sldMk cId="2918255250" sldId="278"/>
        </pc:sldMkLst>
        <pc:spChg chg="del mod">
          <ac:chgData name="David Noto" userId="95750796-48d2-4e9a-a029-edce711deb53" providerId="ADAL" clId="{6C4386A4-8D3C-4FF0-8A89-999E4C39AB5A}" dt="2024-10-22T12:10:43.999" v="2727" actId="478"/>
          <ac:spMkLst>
            <pc:docMk/>
            <pc:sldMk cId="2918255250" sldId="278"/>
            <ac:spMk id="3" creationId="{193D96B0-0955-4B5E-98F4-FCDCD74257F0}"/>
          </ac:spMkLst>
        </pc:spChg>
        <pc:spChg chg="add mod">
          <ac:chgData name="David Noto" userId="95750796-48d2-4e9a-a029-edce711deb53" providerId="ADAL" clId="{6C4386A4-8D3C-4FF0-8A89-999E4C39AB5A}" dt="2024-10-22T12:10:43.999" v="2727" actId="478"/>
          <ac:spMkLst>
            <pc:docMk/>
            <pc:sldMk cId="2918255250" sldId="278"/>
            <ac:spMk id="6" creationId="{AEFCB12D-5A31-3332-4944-CA3386127930}"/>
          </ac:spMkLst>
        </pc:spChg>
        <pc:picChg chg="add mod">
          <ac:chgData name="David Noto" userId="95750796-48d2-4e9a-a029-edce711deb53" providerId="ADAL" clId="{6C4386A4-8D3C-4FF0-8A89-999E4C39AB5A}" dt="2024-10-22T12:11:01.933" v="2729" actId="14100"/>
          <ac:picMkLst>
            <pc:docMk/>
            <pc:sldMk cId="2918255250" sldId="278"/>
            <ac:picMk id="4" creationId="{16DDC767-FF2D-8CA8-4DD2-EDAD7CE95C39}"/>
          </ac:picMkLst>
        </pc:picChg>
      </pc:sldChg>
      <pc:sldChg chg="addSp delSp modSp add mod">
        <pc:chgData name="David Noto" userId="95750796-48d2-4e9a-a029-edce711deb53" providerId="ADAL" clId="{6C4386A4-8D3C-4FF0-8A89-999E4C39AB5A}" dt="2024-10-22T13:21:03.485" v="4442" actId="2711"/>
        <pc:sldMkLst>
          <pc:docMk/>
          <pc:sldMk cId="1712512071" sldId="279"/>
        </pc:sldMkLst>
        <pc:spChg chg="del mod">
          <ac:chgData name="David Noto" userId="95750796-48d2-4e9a-a029-edce711deb53" providerId="ADAL" clId="{6C4386A4-8D3C-4FF0-8A89-999E4C39AB5A}" dt="2024-10-21T20:58:58.730" v="2539" actId="478"/>
          <ac:spMkLst>
            <pc:docMk/>
            <pc:sldMk cId="1712512071" sldId="279"/>
            <ac:spMk id="3" creationId="{9A2578D2-F12A-F1E0-0AAD-0966265B0153}"/>
          </ac:spMkLst>
        </pc:spChg>
        <pc:spChg chg="add">
          <ac:chgData name="David Noto" userId="95750796-48d2-4e9a-a029-edce711deb53" providerId="ADAL" clId="{6C4386A4-8D3C-4FF0-8A89-999E4C39AB5A}" dt="2024-10-21T20:58:25.853" v="2534"/>
          <ac:spMkLst>
            <pc:docMk/>
            <pc:sldMk cId="1712512071" sldId="279"/>
            <ac:spMk id="4" creationId="{FA4A9FF6-E04D-799B-24CD-CFB8F89B86D5}"/>
          </ac:spMkLst>
        </pc:spChg>
        <pc:spChg chg="add">
          <ac:chgData name="David Noto" userId="95750796-48d2-4e9a-a029-edce711deb53" providerId="ADAL" clId="{6C4386A4-8D3C-4FF0-8A89-999E4C39AB5A}" dt="2024-10-21T20:58:33.227" v="2536"/>
          <ac:spMkLst>
            <pc:docMk/>
            <pc:sldMk cId="1712512071" sldId="279"/>
            <ac:spMk id="5" creationId="{DA83B298-FA20-AFDD-38A0-41011348855B}"/>
          </ac:spMkLst>
        </pc:spChg>
        <pc:spChg chg="add">
          <ac:chgData name="David Noto" userId="95750796-48d2-4e9a-a029-edce711deb53" providerId="ADAL" clId="{6C4386A4-8D3C-4FF0-8A89-999E4C39AB5A}" dt="2024-10-21T20:58:48.185" v="2538"/>
          <ac:spMkLst>
            <pc:docMk/>
            <pc:sldMk cId="1712512071" sldId="279"/>
            <ac:spMk id="6" creationId="{C699675E-541F-D6EF-6DB9-076640039ED5}"/>
          </ac:spMkLst>
        </pc:spChg>
        <pc:spChg chg="add del mod">
          <ac:chgData name="David Noto" userId="95750796-48d2-4e9a-a029-edce711deb53" providerId="ADAL" clId="{6C4386A4-8D3C-4FF0-8A89-999E4C39AB5A}" dt="2024-10-21T20:59:10.544" v="2542"/>
          <ac:spMkLst>
            <pc:docMk/>
            <pc:sldMk cId="1712512071" sldId="279"/>
            <ac:spMk id="8" creationId="{636B5B0F-B692-BFAD-05C4-504801F426FA}"/>
          </ac:spMkLst>
        </pc:spChg>
        <pc:spChg chg="add mod">
          <ac:chgData name="David Noto" userId="95750796-48d2-4e9a-a029-edce711deb53" providerId="ADAL" clId="{6C4386A4-8D3C-4FF0-8A89-999E4C39AB5A}" dt="2024-10-22T13:21:03.485" v="4442" actId="2711"/>
          <ac:spMkLst>
            <pc:docMk/>
            <pc:sldMk cId="1712512071" sldId="279"/>
            <ac:spMk id="9" creationId="{78621489-1681-2745-C52D-A844502104E1}"/>
          </ac:spMkLst>
        </pc:spChg>
      </pc:sldChg>
      <pc:sldChg chg="modSp add mod">
        <pc:chgData name="David Noto" userId="95750796-48d2-4e9a-a029-edce711deb53" providerId="ADAL" clId="{6C4386A4-8D3C-4FF0-8A89-999E4C39AB5A}" dt="2024-10-22T12:09:30.179" v="2700" actId="20577"/>
        <pc:sldMkLst>
          <pc:docMk/>
          <pc:sldMk cId="488461108" sldId="280"/>
        </pc:sldMkLst>
        <pc:spChg chg="mod">
          <ac:chgData name="David Noto" userId="95750796-48d2-4e9a-a029-edce711deb53" providerId="ADAL" clId="{6C4386A4-8D3C-4FF0-8A89-999E4C39AB5A}" dt="2024-10-22T12:09:30.179" v="2700" actId="20577"/>
          <ac:spMkLst>
            <pc:docMk/>
            <pc:sldMk cId="488461108" sldId="280"/>
            <ac:spMk id="3" creationId="{441D9853-227D-001C-46F8-C161BA28075A}"/>
          </ac:spMkLst>
        </pc:spChg>
      </pc:sldChg>
      <pc:sldChg chg="modSp add mod">
        <pc:chgData name="David Noto" userId="95750796-48d2-4e9a-a029-edce711deb53" providerId="ADAL" clId="{6C4386A4-8D3C-4FF0-8A89-999E4C39AB5A}" dt="2024-10-22T13:20:39.642" v="4440" actId="2711"/>
        <pc:sldMkLst>
          <pc:docMk/>
          <pc:sldMk cId="363565030" sldId="281"/>
        </pc:sldMkLst>
        <pc:spChg chg="mod">
          <ac:chgData name="David Noto" userId="95750796-48d2-4e9a-a029-edce711deb53" providerId="ADAL" clId="{6C4386A4-8D3C-4FF0-8A89-999E4C39AB5A}" dt="2024-10-22T13:20:39.642" v="4440" actId="2711"/>
          <ac:spMkLst>
            <pc:docMk/>
            <pc:sldMk cId="363565030" sldId="281"/>
            <ac:spMk id="3" creationId="{1098CA8E-3728-9289-0619-4E5A42DA62A2}"/>
          </ac:spMkLst>
        </pc:spChg>
      </pc:sldChg>
      <pc:sldChg chg="modSp add mod">
        <pc:chgData name="David Noto" userId="95750796-48d2-4e9a-a029-edce711deb53" providerId="ADAL" clId="{6C4386A4-8D3C-4FF0-8A89-999E4C39AB5A}" dt="2024-10-23T18:33:07.142" v="5340" actId="20577"/>
        <pc:sldMkLst>
          <pc:docMk/>
          <pc:sldMk cId="1291551128" sldId="282"/>
        </pc:sldMkLst>
        <pc:spChg chg="mod">
          <ac:chgData name="David Noto" userId="95750796-48d2-4e9a-a029-edce711deb53" providerId="ADAL" clId="{6C4386A4-8D3C-4FF0-8A89-999E4C39AB5A}" dt="2024-10-23T18:33:07.142" v="5340" actId="20577"/>
          <ac:spMkLst>
            <pc:docMk/>
            <pc:sldMk cId="1291551128" sldId="282"/>
            <ac:spMk id="3" creationId="{8D8A87F6-DE98-CD07-263F-282FF981B669}"/>
          </ac:spMkLst>
        </pc:spChg>
      </pc:sldChg>
      <pc:sldChg chg="modSp add mod">
        <pc:chgData name="David Noto" userId="95750796-48d2-4e9a-a029-edce711deb53" providerId="ADAL" clId="{6C4386A4-8D3C-4FF0-8A89-999E4C39AB5A}" dt="2024-10-22T13:19:53.705" v="4437" actId="2711"/>
        <pc:sldMkLst>
          <pc:docMk/>
          <pc:sldMk cId="1264939421" sldId="283"/>
        </pc:sldMkLst>
        <pc:spChg chg="mod">
          <ac:chgData name="David Noto" userId="95750796-48d2-4e9a-a029-edce711deb53" providerId="ADAL" clId="{6C4386A4-8D3C-4FF0-8A89-999E4C39AB5A}" dt="2024-10-22T13:19:53.705" v="4437" actId="2711"/>
          <ac:spMkLst>
            <pc:docMk/>
            <pc:sldMk cId="1264939421" sldId="283"/>
            <ac:spMk id="3" creationId="{7B6B8731-DF80-0C5A-60E2-E1AC88DA9C0C}"/>
          </ac:spMkLst>
        </pc:spChg>
      </pc:sldChg>
      <pc:sldChg chg="addSp delSp modSp add mod">
        <pc:chgData name="David Noto" userId="95750796-48d2-4e9a-a029-edce711deb53" providerId="ADAL" clId="{6C4386A4-8D3C-4FF0-8A89-999E4C39AB5A}" dt="2024-10-23T18:33:21.545" v="5341" actId="1076"/>
        <pc:sldMkLst>
          <pc:docMk/>
          <pc:sldMk cId="1537231782" sldId="284"/>
        </pc:sldMkLst>
        <pc:spChg chg="mod">
          <ac:chgData name="David Noto" userId="95750796-48d2-4e9a-a029-edce711deb53" providerId="ADAL" clId="{6C4386A4-8D3C-4FF0-8A89-999E4C39AB5A}" dt="2024-10-23T18:33:21.545" v="5341" actId="1076"/>
          <ac:spMkLst>
            <pc:docMk/>
            <pc:sldMk cId="1537231782" sldId="284"/>
            <ac:spMk id="3" creationId="{D83B76EE-B6AE-9DC4-5FF7-FB45F9293B22}"/>
          </ac:spMkLst>
        </pc:spChg>
        <pc:spChg chg="add del mod">
          <ac:chgData name="David Noto" userId="95750796-48d2-4e9a-a029-edce711deb53" providerId="ADAL" clId="{6C4386A4-8D3C-4FF0-8A89-999E4C39AB5A}" dt="2024-10-22T12:42:06.705" v="3661" actId="478"/>
          <ac:spMkLst>
            <pc:docMk/>
            <pc:sldMk cId="1537231782" sldId="284"/>
            <ac:spMk id="5" creationId="{705B9DF7-AA0E-622E-A074-29CE34593466}"/>
          </ac:spMkLst>
        </pc:spChg>
        <pc:picChg chg="del">
          <ac:chgData name="David Noto" userId="95750796-48d2-4e9a-a029-edce711deb53" providerId="ADAL" clId="{6C4386A4-8D3C-4FF0-8A89-999E4C39AB5A}" dt="2024-10-22T12:42:01.858" v="3660" actId="478"/>
          <ac:picMkLst>
            <pc:docMk/>
            <pc:sldMk cId="1537231782" sldId="284"/>
            <ac:picMk id="6" creationId="{BBAC5AFF-9371-18FE-9997-8276ECB822EB}"/>
          </ac:picMkLst>
        </pc:picChg>
      </pc:sldChg>
      <pc:sldChg chg="add del">
        <pc:chgData name="David Noto" userId="95750796-48d2-4e9a-a029-edce711deb53" providerId="ADAL" clId="{6C4386A4-8D3C-4FF0-8A89-999E4C39AB5A}" dt="2024-10-22T13:19:07" v="4433" actId="2696"/>
        <pc:sldMkLst>
          <pc:docMk/>
          <pc:sldMk cId="4150395060" sldId="285"/>
        </pc:sldMkLst>
      </pc:sldChg>
      <pc:sldChg chg="modSp add mod">
        <pc:chgData name="David Noto" userId="95750796-48d2-4e9a-a029-edce711deb53" providerId="ADAL" clId="{6C4386A4-8D3C-4FF0-8A89-999E4C39AB5A}" dt="2024-10-23T18:33:32.433" v="5342" actId="1076"/>
        <pc:sldMkLst>
          <pc:docMk/>
          <pc:sldMk cId="604152465" sldId="286"/>
        </pc:sldMkLst>
        <pc:spChg chg="mod">
          <ac:chgData name="David Noto" userId="95750796-48d2-4e9a-a029-edce711deb53" providerId="ADAL" clId="{6C4386A4-8D3C-4FF0-8A89-999E4C39AB5A}" dt="2024-10-23T18:33:32.433" v="5342" actId="1076"/>
          <ac:spMkLst>
            <pc:docMk/>
            <pc:sldMk cId="604152465" sldId="286"/>
            <ac:spMk id="3" creationId="{9CDC5AE3-DD3C-18B0-E172-9B9D71EFB0DD}"/>
          </ac:spMkLst>
        </pc:spChg>
      </pc:sldChg>
      <pc:sldChg chg="addSp delSp modSp add mod">
        <pc:chgData name="David Noto" userId="95750796-48d2-4e9a-a029-edce711deb53" providerId="ADAL" clId="{6C4386A4-8D3C-4FF0-8A89-999E4C39AB5A}" dt="2024-10-23T17:22:04.647" v="4957" actId="20577"/>
        <pc:sldMkLst>
          <pc:docMk/>
          <pc:sldMk cId="2415147865" sldId="287"/>
        </pc:sldMkLst>
        <pc:spChg chg="mod">
          <ac:chgData name="David Noto" userId="95750796-48d2-4e9a-a029-edce711deb53" providerId="ADAL" clId="{6C4386A4-8D3C-4FF0-8A89-999E4C39AB5A}" dt="2024-10-23T17:22:04.647" v="4957" actId="20577"/>
          <ac:spMkLst>
            <pc:docMk/>
            <pc:sldMk cId="2415147865" sldId="287"/>
            <ac:spMk id="2" creationId="{86E6963F-8184-997B-CEF3-3FF9DD2AE66B}"/>
          </ac:spMkLst>
        </pc:spChg>
        <pc:spChg chg="del">
          <ac:chgData name="David Noto" userId="95750796-48d2-4e9a-a029-edce711deb53" providerId="ADAL" clId="{6C4386A4-8D3C-4FF0-8A89-999E4C39AB5A}" dt="2024-10-23T17:17:43.116" v="4839" actId="478"/>
          <ac:spMkLst>
            <pc:docMk/>
            <pc:sldMk cId="2415147865" sldId="287"/>
            <ac:spMk id="3" creationId="{2622FF58-C5EB-B9C5-D759-F4D7FA1FB8EC}"/>
          </ac:spMkLst>
        </pc:spChg>
        <pc:spChg chg="add del mod">
          <ac:chgData name="David Noto" userId="95750796-48d2-4e9a-a029-edce711deb53" providerId="ADAL" clId="{6C4386A4-8D3C-4FF0-8A89-999E4C39AB5A}" dt="2024-10-23T17:18:08.968" v="4840"/>
          <ac:spMkLst>
            <pc:docMk/>
            <pc:sldMk cId="2415147865" sldId="287"/>
            <ac:spMk id="5" creationId="{65EC4484-BF41-77C3-D5A6-7C8F867BAB25}"/>
          </ac:spMkLst>
        </pc:spChg>
        <pc:spChg chg="add mod">
          <ac:chgData name="David Noto" userId="95750796-48d2-4e9a-a029-edce711deb53" providerId="ADAL" clId="{6C4386A4-8D3C-4FF0-8A89-999E4C39AB5A}" dt="2024-10-23T17:20:24.098" v="4911" actId="20577"/>
          <ac:spMkLst>
            <pc:docMk/>
            <pc:sldMk cId="2415147865" sldId="287"/>
            <ac:spMk id="6" creationId="{8D5FF7E5-257C-0E21-AE65-6B77AF0CF9D9}"/>
          </ac:spMkLst>
        </pc:spChg>
      </pc:sldChg>
      <pc:sldChg chg="addSp delSp modSp add mod">
        <pc:chgData name="David Noto" userId="95750796-48d2-4e9a-a029-edce711deb53" providerId="ADAL" clId="{6C4386A4-8D3C-4FF0-8A89-999E4C39AB5A}" dt="2024-10-23T18:34:25.046" v="5343" actId="14100"/>
        <pc:sldMkLst>
          <pc:docMk/>
          <pc:sldMk cId="2329667397" sldId="288"/>
        </pc:sldMkLst>
        <pc:spChg chg="del">
          <ac:chgData name="David Noto" userId="95750796-48d2-4e9a-a029-edce711deb53" providerId="ADAL" clId="{6C4386A4-8D3C-4FF0-8A89-999E4C39AB5A}" dt="2024-10-23T17:24:57.760" v="4962" actId="478"/>
          <ac:spMkLst>
            <pc:docMk/>
            <pc:sldMk cId="2329667397" sldId="288"/>
            <ac:spMk id="3" creationId="{61471197-8B1B-FA5B-7D23-48F1AF54AAE6}"/>
          </ac:spMkLst>
        </pc:spChg>
        <pc:spChg chg="add del mod">
          <ac:chgData name="David Noto" userId="95750796-48d2-4e9a-a029-edce711deb53" providerId="ADAL" clId="{6C4386A4-8D3C-4FF0-8A89-999E4C39AB5A}" dt="2024-10-23T17:25:06.755" v="4963" actId="478"/>
          <ac:spMkLst>
            <pc:docMk/>
            <pc:sldMk cId="2329667397" sldId="288"/>
            <ac:spMk id="6" creationId="{B1EF5DA2-E671-6B1F-0166-AA299E731E9D}"/>
          </ac:spMkLst>
        </pc:spChg>
        <pc:picChg chg="del">
          <ac:chgData name="David Noto" userId="95750796-48d2-4e9a-a029-edce711deb53" providerId="ADAL" clId="{6C4386A4-8D3C-4FF0-8A89-999E4C39AB5A}" dt="2024-10-23T17:24:51.745" v="4961" actId="478"/>
          <ac:picMkLst>
            <pc:docMk/>
            <pc:sldMk cId="2329667397" sldId="288"/>
            <ac:picMk id="5" creationId="{0B3CCEAD-D7E7-EBA7-D26D-405327C16232}"/>
          </ac:picMkLst>
        </pc:picChg>
        <pc:picChg chg="add mod">
          <ac:chgData name="David Noto" userId="95750796-48d2-4e9a-a029-edce711deb53" providerId="ADAL" clId="{6C4386A4-8D3C-4FF0-8A89-999E4C39AB5A}" dt="2024-10-23T17:25:57.798" v="4965" actId="931"/>
          <ac:picMkLst>
            <pc:docMk/>
            <pc:sldMk cId="2329667397" sldId="288"/>
            <ac:picMk id="8" creationId="{1A5E0A53-AF7A-EF00-FA82-07B91EA0AE1F}"/>
          </ac:picMkLst>
        </pc:picChg>
        <pc:picChg chg="add mod">
          <ac:chgData name="David Noto" userId="95750796-48d2-4e9a-a029-edce711deb53" providerId="ADAL" clId="{6C4386A4-8D3C-4FF0-8A89-999E4C39AB5A}" dt="2024-10-23T18:34:25.046" v="5343" actId="14100"/>
          <ac:picMkLst>
            <pc:docMk/>
            <pc:sldMk cId="2329667397" sldId="288"/>
            <ac:picMk id="10" creationId="{447B0EF0-F6B1-200F-F0E7-0CFAF8760B71}"/>
          </ac:picMkLst>
        </pc:picChg>
      </pc:sldChg>
      <pc:sldChg chg="addSp modSp add mod">
        <pc:chgData name="David Noto" userId="95750796-48d2-4e9a-a029-edce711deb53" providerId="ADAL" clId="{6C4386A4-8D3C-4FF0-8A89-999E4C39AB5A}" dt="2024-10-23T17:31:07.774" v="4974" actId="14100"/>
        <pc:sldMkLst>
          <pc:docMk/>
          <pc:sldMk cId="2837862781" sldId="289"/>
        </pc:sldMkLst>
        <pc:picChg chg="add mod">
          <ac:chgData name="David Noto" userId="95750796-48d2-4e9a-a029-edce711deb53" providerId="ADAL" clId="{6C4386A4-8D3C-4FF0-8A89-999E4C39AB5A}" dt="2024-10-23T17:31:07.774" v="4974" actId="14100"/>
          <ac:picMkLst>
            <pc:docMk/>
            <pc:sldMk cId="2837862781" sldId="289"/>
            <ac:picMk id="4" creationId="{7D0CAD2E-9687-BE17-A8B7-38C6F6F013CF}"/>
          </ac:picMkLst>
        </pc:picChg>
      </pc:sldChg>
      <pc:sldChg chg="addSp delSp modSp add mod">
        <pc:chgData name="David Noto" userId="95750796-48d2-4e9a-a029-edce711deb53" providerId="ADAL" clId="{6C4386A4-8D3C-4FF0-8A89-999E4C39AB5A}" dt="2024-10-23T17:36:03.294" v="4987" actId="1076"/>
        <pc:sldMkLst>
          <pc:docMk/>
          <pc:sldMk cId="2038109804" sldId="290"/>
        </pc:sldMkLst>
        <pc:picChg chg="add mod">
          <ac:chgData name="David Noto" userId="95750796-48d2-4e9a-a029-edce711deb53" providerId="ADAL" clId="{6C4386A4-8D3C-4FF0-8A89-999E4C39AB5A}" dt="2024-10-23T17:36:03.294" v="4987" actId="1076"/>
          <ac:picMkLst>
            <pc:docMk/>
            <pc:sldMk cId="2038109804" sldId="290"/>
            <ac:picMk id="4" creationId="{912AFEF3-1ED6-54BA-48EC-B84726185A9C}"/>
          </ac:picMkLst>
        </pc:picChg>
        <pc:picChg chg="del">
          <ac:chgData name="David Noto" userId="95750796-48d2-4e9a-a029-edce711deb53" providerId="ADAL" clId="{6C4386A4-8D3C-4FF0-8A89-999E4C39AB5A}" dt="2024-10-23T17:35:26.671" v="4983" actId="478"/>
          <ac:picMkLst>
            <pc:docMk/>
            <pc:sldMk cId="2038109804" sldId="290"/>
            <ac:picMk id="8" creationId="{6AA50CD7-E269-864B-4FC7-AD58C9CF5951}"/>
          </ac:picMkLst>
        </pc:picChg>
      </pc:sldChg>
      <pc:sldChg chg="modSp add mod">
        <pc:chgData name="David Noto" userId="95750796-48d2-4e9a-a029-edce711deb53" providerId="ADAL" clId="{6C4386A4-8D3C-4FF0-8A89-999E4C39AB5A}" dt="2024-10-23T19:17:44.257" v="5345" actId="20577"/>
        <pc:sldMkLst>
          <pc:docMk/>
          <pc:sldMk cId="859609485" sldId="291"/>
        </pc:sldMkLst>
        <pc:spChg chg="mod">
          <ac:chgData name="David Noto" userId="95750796-48d2-4e9a-a029-edce711deb53" providerId="ADAL" clId="{6C4386A4-8D3C-4FF0-8A89-999E4C39AB5A}" dt="2024-10-23T19:17:44.257" v="5345" actId="20577"/>
          <ac:spMkLst>
            <pc:docMk/>
            <pc:sldMk cId="859609485" sldId="291"/>
            <ac:spMk id="5" creationId="{E75A1A1C-1BEA-F8C9-BCD8-516F2BD5059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88548" y="1444866"/>
            <a:ext cx="7766936" cy="1646302"/>
          </a:xfrm>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Autofit/>
          </a:bodyPr>
          <a:lstStyle/>
          <a:p>
            <a:pPr algn="ctr"/>
            <a:r>
              <a:rPr lang="en-US" sz="3000" b="1" dirty="0"/>
              <a:t>David Noto # 16</a:t>
            </a:r>
          </a:p>
          <a:p>
            <a:pPr algn="ctr"/>
            <a:r>
              <a:rPr lang="en-US" sz="3000" b="1" dirty="0"/>
              <a:t>Darlings Ford Bangor</a:t>
            </a:r>
          </a:p>
          <a:p>
            <a:pPr algn="ctr"/>
            <a:r>
              <a:rPr lang="en-US" sz="3000" b="1" dirty="0"/>
              <a:t>Class N453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12" name="Content Placeholder 11">
            <a:extLst>
              <a:ext uri="{FF2B5EF4-FFF2-40B4-BE49-F238E27FC236}">
                <a16:creationId xmlns:a16="http://schemas.microsoft.com/office/drawing/2014/main" id="{73B477C1-2D43-7D64-3C61-551D6B7F0AF0}"/>
              </a:ext>
            </a:extLst>
          </p:cNvPr>
          <p:cNvPicPr>
            <a:picLocks noGrp="1" noChangeAspect="1"/>
          </p:cNvPicPr>
          <p:nvPr>
            <p:ph sz="half" idx="2"/>
          </p:nvPr>
        </p:nvPicPr>
        <p:blipFill>
          <a:blip r:embed="rId2"/>
          <a:stretch>
            <a:fillRect/>
          </a:stretch>
        </p:blipFill>
        <p:spPr>
          <a:xfrm>
            <a:off x="3130823" y="609600"/>
            <a:ext cx="6936630" cy="5854444"/>
          </a:xfrm>
        </p:spPr>
      </p:pic>
    </p:spTree>
    <p:extLst>
      <p:ext uri="{BB962C8B-B14F-4D97-AF65-F5344CB8AC3E}">
        <p14:creationId xmlns:p14="http://schemas.microsoft.com/office/powerpoint/2010/main" val="1901477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6F033-7311-AD68-3BFF-B795B77F35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C0C379-44D2-047B-713E-C15A60734574}"/>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E5EB9543-2E57-16A9-CF5B-BBC0FAB74F8F}"/>
              </a:ext>
            </a:extLst>
          </p:cNvPr>
          <p:cNvSpPr>
            <a:spLocks noGrp="1"/>
          </p:cNvSpPr>
          <p:nvPr>
            <p:ph sz="half" idx="1"/>
          </p:nvPr>
        </p:nvSpPr>
        <p:spPr>
          <a:xfrm>
            <a:off x="677334" y="1512606"/>
            <a:ext cx="9859630" cy="452875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rPr>
              <a:t>Current Practices </a:t>
            </a:r>
          </a:p>
          <a:p>
            <a:r>
              <a:rPr lang="en-US" sz="1800" b="0" i="0" strike="noStrike" baseline="0" dirty="0">
                <a:solidFill>
                  <a:srgbClr val="221E1F"/>
                </a:solidFill>
                <a:latin typeface="Calibri" panose="020F0502020204030204" pitchFamily="34" charset="0"/>
              </a:rPr>
              <a:t>We currently have 25 techs (including 2 apprentice techs), and 24 bays. We have 3 Ford Teams, and 2 VW/ Audi Teams. We have 1 strong Ford Team and 1 Strong VW team. Our department is booking out 2-3 weeks depending on what services need to be booked. Our door rate, warranty and internal are $175/hr. Our effective labor rate is $150.81, and our tech proficiency is at 90.42%</a:t>
            </a:r>
          </a:p>
          <a:p>
            <a:r>
              <a:rPr lang="en-US" sz="1800" b="1" i="0" u="sng"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 Tech Proficiency above 105%</a:t>
            </a:r>
          </a:p>
          <a:p>
            <a:r>
              <a:rPr lang="en-US" sz="1800" i="0" strike="noStrike" baseline="0" dirty="0">
                <a:solidFill>
                  <a:srgbClr val="221E1F"/>
                </a:solidFill>
                <a:latin typeface="Calibri" panose="020F0502020204030204" pitchFamily="34" charset="0"/>
              </a:rPr>
              <a:t>- Decrease Booking time</a:t>
            </a:r>
            <a:r>
              <a:rPr lang="en-US" dirty="0">
                <a:solidFill>
                  <a:srgbClr val="221E1F"/>
                </a:solidFill>
                <a:latin typeface="Calibri" panose="020F0502020204030204" pitchFamily="34" charset="0"/>
              </a:rPr>
              <a:t>s 1-2 weeks</a:t>
            </a:r>
          </a:p>
          <a:p>
            <a:r>
              <a:rPr lang="en-US" sz="1800" i="0" strike="noStrike" baseline="0" dirty="0">
                <a:solidFill>
                  <a:srgbClr val="221E1F"/>
                </a:solidFill>
                <a:latin typeface="Calibri" panose="020F0502020204030204" pitchFamily="34" charset="0"/>
              </a:rPr>
              <a:t>- Strengthen weaker teams to ensure consistent service across all teams</a:t>
            </a:r>
          </a:p>
          <a:p>
            <a:r>
              <a:rPr lang="en-US" sz="1800" i="0" strike="noStrike" baseline="0" dirty="0">
                <a:solidFill>
                  <a:srgbClr val="221E1F"/>
                </a:solidFill>
                <a:latin typeface="Calibri" panose="020F0502020204030204" pitchFamily="34" charset="0"/>
              </a:rPr>
              <a:t>- Invest in tools and technology</a:t>
            </a:r>
          </a:p>
          <a:p>
            <a:endParaRPr lang="en-US" dirty="0"/>
          </a:p>
        </p:txBody>
      </p:sp>
    </p:spTree>
    <p:extLst>
      <p:ext uri="{BB962C8B-B14F-4D97-AF65-F5344CB8AC3E}">
        <p14:creationId xmlns:p14="http://schemas.microsoft.com/office/powerpoint/2010/main" val="2805022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7D339-500A-88A3-E934-608B762CCF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5110A2-CC49-BE1F-CD3D-866B156B3DF0}"/>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8D8A87F6-DE98-CD07-263F-282FF981B669}"/>
              </a:ext>
            </a:extLst>
          </p:cNvPr>
          <p:cNvSpPr>
            <a:spLocks noGrp="1"/>
          </p:cNvSpPr>
          <p:nvPr>
            <p:ph sz="half" idx="1"/>
          </p:nvPr>
        </p:nvSpPr>
        <p:spPr>
          <a:xfrm>
            <a:off x="677334" y="1512606"/>
            <a:ext cx="9859630" cy="4528755"/>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cs typeface="Calibri" panose="020F0502020204030204" pitchFamily="34" charset="0"/>
              </a:rPr>
              <a:t>Plans to achieve your goals </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Implement regular training sessions, mentorship programs, and skill assessments to elevate overall technician skills.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Optimize scheduling by analyzing peak times, improving communication, and possibly introducing a waitlist system for quicker turnarounds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Assess workflow processes to minimize downtime between jobs, and potentially stagger service types to ensure all bays are used efficiently.</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Conduct performance reviews, pair stronger techs with weaker teams for guidance, and share best practices across teams.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Conduct a thorough review of current workflows to identify bottlenecks or inefficiencies, and implement Lean practices to streamline operations.</a:t>
            </a:r>
            <a:endParaRPr lang="en-US" sz="1800" i="0" strike="noStrike" baseline="0" dirty="0">
              <a:solidFill>
                <a:srgbClr val="221E1F"/>
              </a:solidFill>
              <a:latin typeface="Calibri" panose="020F0502020204030204" pitchFamily="34" charset="0"/>
              <a:cs typeface="Calibri" panose="020F0502020204030204" pitchFamily="34" charset="0"/>
            </a:endParaRP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Evaluate current diagnostic tools and software and processes, invest in upgrades that could improve efficiency and accuracy in service.</a:t>
            </a:r>
            <a:endParaRPr lang="en-US" sz="1800" i="0" strike="noStrike" baseline="0" dirty="0">
              <a:solidFill>
                <a:srgbClr val="221E1F"/>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291551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7531D-03FD-22AF-BBC4-E62131ECD9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98B1DD-6EB6-EB51-9F65-955961239B99}"/>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7B6B8731-DF80-0C5A-60E2-E1AC88DA9C0C}"/>
              </a:ext>
            </a:extLst>
          </p:cNvPr>
          <p:cNvSpPr>
            <a:spLocks noGrp="1"/>
          </p:cNvSpPr>
          <p:nvPr>
            <p:ph sz="half" idx="1"/>
          </p:nvPr>
        </p:nvSpPr>
        <p:spPr>
          <a:xfrm>
            <a:off x="677334" y="1512606"/>
            <a:ext cx="9859630" cy="4528755"/>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cs typeface="Calibri" panose="020F0502020204030204" pitchFamily="34" charset="0"/>
              </a:rPr>
              <a:t>Plans to evaluate your changes</a:t>
            </a:r>
          </a:p>
          <a:p>
            <a:r>
              <a:rPr lang="en-US" dirty="0">
                <a:solidFill>
                  <a:srgbClr val="221E1F"/>
                </a:solidFill>
                <a:latin typeface="Calibri" panose="020F0502020204030204" pitchFamily="34" charset="0"/>
                <a:cs typeface="Calibri" panose="020F0502020204030204" pitchFamily="34" charset="0"/>
              </a:rPr>
              <a:t> - </a:t>
            </a:r>
            <a:r>
              <a:rPr lang="en-US" dirty="0">
                <a:latin typeface="Calibri" panose="020F0502020204030204" pitchFamily="34" charset="0"/>
                <a:cs typeface="Calibri" panose="020F0502020204030204" pitchFamily="34" charset="0"/>
              </a:rPr>
              <a:t>Use monthly performance reports to assess proficiency improvements and conduct regular skill assessments to identify areas needing focus.</a:t>
            </a:r>
            <a:endParaRPr lang="en-US" dirty="0">
              <a:solidFill>
                <a:srgbClr val="221E1F"/>
              </a:solidFill>
              <a:latin typeface="Calibri" panose="020F0502020204030204" pitchFamily="34" charset="0"/>
              <a:cs typeface="Calibri" panose="020F0502020204030204" pitchFamily="34" charset="0"/>
            </a:endParaRPr>
          </a:p>
          <a:p>
            <a:r>
              <a:rPr lang="en-US"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Monitor booking schedules weekly and analyze trends in wait times to see if there’s a downward trend. Adjust scheduling strategies based on findings.</a:t>
            </a:r>
            <a:endParaRPr lang="en-US" dirty="0">
              <a:solidFill>
                <a:srgbClr val="221E1F"/>
              </a:solidFill>
              <a:latin typeface="Calibri" panose="020F0502020204030204" pitchFamily="34" charset="0"/>
              <a:cs typeface="Calibri" panose="020F0502020204030204" pitchFamily="34" charset="0"/>
            </a:endParaRPr>
          </a:p>
          <a:p>
            <a:r>
              <a:rPr lang="en-US"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Review financial reports monthly to track changes in the effective labor rate and adjust pricing or service offerings as necessary.</a:t>
            </a:r>
            <a:endParaRPr lang="en-US" dirty="0">
              <a:solidFill>
                <a:srgbClr val="221E1F"/>
              </a:solidFill>
              <a:latin typeface="Calibri" panose="020F0502020204030204" pitchFamily="34" charset="0"/>
              <a:cs typeface="Calibri" panose="020F0502020204030204" pitchFamily="34" charset="0"/>
            </a:endParaRPr>
          </a:p>
          <a:p>
            <a:r>
              <a:rPr lang="en-US"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Measure utilization rates weekly, identify peak hours, and adjust workflow or staffing levels to improve usage.</a:t>
            </a:r>
            <a:endParaRPr lang="en-US" dirty="0">
              <a:solidFill>
                <a:srgbClr val="221E1F"/>
              </a:solidFill>
              <a:latin typeface="Calibri" panose="020F0502020204030204" pitchFamily="34" charset="0"/>
              <a:cs typeface="Calibri" panose="020F0502020204030204" pitchFamily="34" charset="0"/>
            </a:endParaRPr>
          </a:p>
          <a:p>
            <a:r>
              <a:rPr lang="en-US"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Conduct quarterly reviews of team performance and implement cross-training or mentorship programs as needed.</a:t>
            </a:r>
            <a:r>
              <a:rPr lang="en-US" sz="1800" b="1" i="0" u="sng" strike="noStrike" baseline="0" dirty="0">
                <a:solidFill>
                  <a:srgbClr val="221E1F"/>
                </a:solidFill>
                <a:latin typeface="Calibri" panose="020F0502020204030204" pitchFamily="34" charset="0"/>
                <a:cs typeface="Calibri" panose="020F0502020204030204" pitchFamily="34" charset="0"/>
              </a:rPr>
              <a:t> </a:t>
            </a:r>
          </a:p>
          <a:p>
            <a:endParaRPr lang="en-US" dirty="0"/>
          </a:p>
        </p:txBody>
      </p:sp>
    </p:spTree>
    <p:extLst>
      <p:ext uri="{BB962C8B-B14F-4D97-AF65-F5344CB8AC3E}">
        <p14:creationId xmlns:p14="http://schemas.microsoft.com/office/powerpoint/2010/main" val="1264939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33236"/>
            <a:ext cx="4184035" cy="4508125"/>
          </a:xfrm>
        </p:spPr>
        <p:txBody>
          <a:bodyPr>
            <a:normAutofit lnSpcReduction="10000"/>
          </a:bodyPr>
          <a:lstStyle/>
          <a:p>
            <a:pPr marL="0" indent="0">
              <a:buNone/>
            </a:pPr>
            <a:r>
              <a:rPr lang="en-US" dirty="0">
                <a:solidFill>
                  <a:srgbClr val="000000"/>
                </a:solidFill>
                <a:latin typeface="Calibri" panose="020F0502020204030204" pitchFamily="34" charset="0"/>
              </a:rPr>
              <a:t>       </a:t>
            </a:r>
            <a:r>
              <a:rPr lang="en-US" sz="1800" b="1" i="0" u="sng"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Our facility has recently lost all internal work, and we are building a new CVC facility adjacent to our current shop.  Our facility utilization is extremely low for we do not have enough techs to fill our bays, and are in the process of hiring.</a:t>
            </a:r>
          </a:p>
          <a:p>
            <a:r>
              <a:rPr lang="en-US" sz="1800" b="1" i="0" u="sng" strike="noStrike" baseline="0" dirty="0">
                <a:solidFill>
                  <a:srgbClr val="221E1F"/>
                </a:solidFill>
                <a:latin typeface="Calibri" panose="020F0502020204030204" pitchFamily="34" charset="0"/>
              </a:rPr>
              <a:t>Goals for improvement </a:t>
            </a:r>
          </a:p>
          <a:p>
            <a:r>
              <a:rPr lang="en-US" dirty="0">
                <a:solidFill>
                  <a:srgbClr val="221E1F"/>
                </a:solidFill>
                <a:latin typeface="Calibri" panose="020F0502020204030204" pitchFamily="34" charset="0"/>
              </a:rPr>
              <a:t>- Increase facility utilization to 75%</a:t>
            </a:r>
          </a:p>
          <a:p>
            <a:r>
              <a:rPr lang="en-US" sz="1800" i="0"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Increase</a:t>
            </a:r>
            <a:r>
              <a:rPr lang="en-US" sz="1800" i="0" strike="noStrike" baseline="0" dirty="0">
                <a:solidFill>
                  <a:srgbClr val="221E1F"/>
                </a:solidFill>
                <a:latin typeface="Calibri" panose="020F0502020204030204" pitchFamily="34" charset="0"/>
              </a:rPr>
              <a:t> effective labor rate to $160</a:t>
            </a:r>
          </a:p>
          <a:p>
            <a:r>
              <a:rPr lang="en-US" dirty="0">
                <a:solidFill>
                  <a:srgbClr val="221E1F"/>
                </a:solidFill>
                <a:latin typeface="Calibri" panose="020F0502020204030204" pitchFamily="34" charset="0"/>
              </a:rPr>
              <a:t>- Achieve bay utilization rate of 80%</a:t>
            </a:r>
          </a:p>
          <a:p>
            <a:r>
              <a:rPr lang="en-US" sz="1800" i="0" strike="noStrike" baseline="0" dirty="0">
                <a:solidFill>
                  <a:srgbClr val="221E1F"/>
                </a:solidFill>
                <a:latin typeface="Calibri" panose="020F0502020204030204" pitchFamily="34" charset="0"/>
              </a:rPr>
              <a:t>- Raise tech productivity by 10%</a:t>
            </a:r>
          </a:p>
          <a:p>
            <a:r>
              <a:rPr lang="en-US" dirty="0">
                <a:solidFill>
                  <a:srgbClr val="221E1F"/>
                </a:solidFill>
                <a:latin typeface="Calibri" panose="020F0502020204030204" pitchFamily="34" charset="0"/>
              </a:rPr>
              <a:t>- Strengthen team performance</a:t>
            </a:r>
            <a:endParaRPr lang="en-US" sz="1800" i="0" strike="noStrike" baseline="0" dirty="0">
              <a:solidFill>
                <a:srgbClr val="221E1F"/>
              </a:solidFill>
              <a:latin typeface="Calibri" panose="020F0502020204030204" pitchFamily="34" charset="0"/>
            </a:endParaRPr>
          </a:p>
          <a:p>
            <a:endParaRPr lang="en-US" sz="1800" i="0"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4B415372-4784-9891-D8F9-55C783A542E9}"/>
              </a:ext>
            </a:extLst>
          </p:cNvPr>
          <p:cNvPicPr>
            <a:picLocks noGrp="1" noChangeAspect="1"/>
          </p:cNvPicPr>
          <p:nvPr>
            <p:ph sz="half" idx="2"/>
          </p:nvPr>
        </p:nvPicPr>
        <p:blipFill>
          <a:blip r:embed="rId2"/>
          <a:stretch>
            <a:fillRect/>
          </a:stretch>
        </p:blipFill>
        <p:spPr>
          <a:xfrm>
            <a:off x="6095999" y="1172297"/>
            <a:ext cx="4184035" cy="5224568"/>
          </a:xfrm>
        </p:spPr>
      </p:pic>
    </p:spTree>
    <p:extLst>
      <p:ext uri="{BB962C8B-B14F-4D97-AF65-F5344CB8AC3E}">
        <p14:creationId xmlns:p14="http://schemas.microsoft.com/office/powerpoint/2010/main" val="3333452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55DC0-BFA4-E514-4CD2-5F9042E27C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06B40A-9FEA-42F5-847F-C7952E0D3700}"/>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83B76EE-B6AE-9DC4-5FF7-FB45F9293B22}"/>
              </a:ext>
            </a:extLst>
          </p:cNvPr>
          <p:cNvSpPr>
            <a:spLocks noGrp="1"/>
          </p:cNvSpPr>
          <p:nvPr>
            <p:ph sz="half" idx="1"/>
          </p:nvPr>
        </p:nvSpPr>
        <p:spPr>
          <a:xfrm>
            <a:off x="677334" y="1345308"/>
            <a:ext cx="9547321" cy="4397288"/>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sng" strike="noStrike" baseline="0" dirty="0">
                <a:solidFill>
                  <a:srgbClr val="221E1F"/>
                </a:solidFill>
                <a:latin typeface="Calibri" panose="020F0502020204030204" pitchFamily="34" charset="0"/>
                <a:cs typeface="Calibri" panose="020F0502020204030204" pitchFamily="34" charset="0"/>
              </a:rPr>
              <a:t>Plans to achieve your goals </a:t>
            </a:r>
          </a:p>
          <a:p>
            <a:r>
              <a:rPr lang="en-US" dirty="0">
                <a:solidFill>
                  <a:srgbClr val="221E1F"/>
                </a:solidFill>
                <a:latin typeface="Calibri" panose="020F0502020204030204" pitchFamily="34" charset="0"/>
                <a:cs typeface="Calibri" panose="020F0502020204030204" pitchFamily="34" charset="0"/>
              </a:rPr>
              <a:t>- Higher more techs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Optimize scheduling practices to minimize downtime and better align staffing with peak    	demand periods.</a:t>
            </a:r>
            <a:endParaRPr lang="en-US" dirty="0">
              <a:solidFill>
                <a:srgbClr val="221E1F"/>
              </a:solidFill>
              <a:latin typeface="Calibri" panose="020F0502020204030204" pitchFamily="34" charset="0"/>
              <a:cs typeface="Calibri" panose="020F0502020204030204" pitchFamily="34" charset="0"/>
            </a:endParaRP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Review service pricing, identify opportunities for premium services, and ensure all 	techs are adequately trained to upsell services.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Streamline workflows and improve job scheduling to ensure that all bays are occupied 	effectively throughout the day.</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Provide additional training, set performance benchmarks, and implement a performance incentive program to motivate technicians.</a:t>
            </a:r>
            <a:endParaRPr lang="en-US" sz="1800" i="0" strike="noStrike" baseline="0" dirty="0">
              <a:solidFill>
                <a:srgbClr val="221E1F"/>
              </a:solidFill>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 Conduct regular performance reviews, share best practices, and facilitate team-	building activities to encourage collaboration.</a:t>
            </a:r>
          </a:p>
        </p:txBody>
      </p:sp>
    </p:spTree>
    <p:extLst>
      <p:ext uri="{BB962C8B-B14F-4D97-AF65-F5344CB8AC3E}">
        <p14:creationId xmlns:p14="http://schemas.microsoft.com/office/powerpoint/2010/main" val="1537231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A3A58-6A0A-9628-8917-4B5EF498D5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E1345F-F771-138E-AD1A-39032AAA8C98}"/>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9CDC5AE3-DD3C-18B0-E172-9B9D71EFB0DD}"/>
              </a:ext>
            </a:extLst>
          </p:cNvPr>
          <p:cNvSpPr>
            <a:spLocks noGrp="1"/>
          </p:cNvSpPr>
          <p:nvPr>
            <p:ph sz="half" idx="1"/>
          </p:nvPr>
        </p:nvSpPr>
        <p:spPr>
          <a:xfrm>
            <a:off x="677334" y="1230356"/>
            <a:ext cx="9547321" cy="4397288"/>
          </a:xfrm>
        </p:spPr>
        <p:txBody>
          <a:bodyPr>
            <a:normAutofit fontScale="92500"/>
          </a:bodyPr>
          <a:lstStyle/>
          <a:p>
            <a:pPr algn="l"/>
            <a:endParaRPr lang="en-US" sz="1800" b="0" i="0" u="none" strike="noStrike" baseline="0" dirty="0">
              <a:solidFill>
                <a:srgbClr val="000000"/>
              </a:solidFill>
              <a:latin typeface="Calibri" panose="020F0502020204030204" pitchFamily="34" charset="0"/>
              <a:cs typeface="Calibri" panose="020F0502020204030204" pitchFamily="34" charset="0"/>
            </a:endParaRPr>
          </a:p>
          <a:p>
            <a:r>
              <a:rPr lang="en-US" sz="1800" b="1" i="0" u="sng" strike="noStrike" baseline="0" dirty="0">
                <a:solidFill>
                  <a:srgbClr val="221E1F"/>
                </a:solidFill>
                <a:latin typeface="Calibri" panose="020F0502020204030204" pitchFamily="34" charset="0"/>
                <a:cs typeface="Calibri" panose="020F0502020204030204" pitchFamily="34" charset="0"/>
              </a:rPr>
              <a:t>Plans to evaluate your changes </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Track monthly revenue reports and monitor facility utilization rates. Calculate the percentage of utilized hours (actual hours worked / total available hours) and assess trends over time to determine if you’re moving toward the 75% target. Compare actual revenue against the goal of 75% and analyze any fluctuations to identify successful initiatives or areas needing adjustment.</a:t>
            </a:r>
          </a:p>
          <a:p>
            <a:r>
              <a:rPr lang="en-US" dirty="0">
                <a:latin typeface="Calibri" panose="020F0502020204030204" pitchFamily="34" charset="0"/>
                <a:cs typeface="Calibri" panose="020F0502020204030204" pitchFamily="34" charset="0"/>
              </a:rPr>
              <a:t>- Calculate bay utilization percentages weekly (hours used in bays / total available bay hours). Aim for an 80% utilization rate, and review scheduling practices to identify and resolve any inefficiencies.</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Use productivity metrics (e.g., billable hours per technician) to assess individual and team performance. Set benchmarks and review productivity reports monthly to identify top performers and areas needing support.</a:t>
            </a:r>
          </a:p>
          <a:p>
            <a:r>
              <a:rPr lang="en-US" sz="1800" i="0" strike="noStrike" baseline="0" dirty="0">
                <a:solidFill>
                  <a:srgbClr val="221E1F"/>
                </a:solidFill>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Conduct quarterly performance reviews for each team. Use key performance indicators (KPIs) to assess productivity and collaboration, and implement feedback mechanisms to facilitate continuous improvement.</a:t>
            </a:r>
            <a:endParaRPr lang="en-US" sz="1800" i="0" strike="noStrike" baseline="0" dirty="0">
              <a:solidFill>
                <a:srgbClr val="221E1F"/>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604152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88614"/>
            <a:ext cx="4700424" cy="4196962"/>
          </a:xfrm>
        </p:spPr>
        <p:txBody>
          <a:bodyPr>
            <a:normAutofit fontScale="85000" lnSpcReduction="20000"/>
          </a:bodyPr>
          <a:lstStyle/>
          <a:p>
            <a:pPr marL="0" marR="0">
              <a:lnSpc>
                <a:spcPct val="107000"/>
              </a:lnSpc>
              <a:spcBef>
                <a:spcPts val="0"/>
              </a:spcBef>
              <a:spcAft>
                <a:spcPts val="800"/>
              </a:spcAft>
            </a:pPr>
            <a:r>
              <a:rPr lang="en-US" sz="1800" kern="100" dirty="0">
                <a:effectLst/>
                <a:latin typeface="Calibri" panose="020F0502020204030204" pitchFamily="34" charset="0"/>
                <a:ea typeface="Aptos" panose="020B0004020202020204" pitchFamily="34" charset="0"/>
                <a:cs typeface="Times New Roman" panose="02020603050405020304" pitchFamily="18" charset="0"/>
              </a:rPr>
              <a:t>We talked that while routine maintenance and competitive services bring in steady work, it’s the bigger repair jobs that drive most of the revenue. Repairs account for over half of the labor hours and more than $22,000 in sales, with an overall effective labor rate of $165 per hour.</a:t>
            </a:r>
            <a:r>
              <a:rPr lang="en-US" kern="100" dirty="0">
                <a:latin typeface="Calibri" panose="020F0502020204030204" pitchFamily="34" charset="0"/>
                <a:ea typeface="Aptos" panose="020B0004020202020204" pitchFamily="34" charset="0"/>
                <a:cs typeface="Times New Roman" panose="02020603050405020304" pitchFamily="18" charset="0"/>
              </a:rPr>
              <a:t> We are happy with these numbers but think we could do a little better.</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kern="100" dirty="0">
                <a:latin typeface="Calibri" panose="020F0502020204030204" pitchFamily="34" charset="0"/>
                <a:ea typeface="Aptos" panose="020B0004020202020204" pitchFamily="34" charset="0"/>
                <a:cs typeface="Times New Roman" panose="02020603050405020304" pitchFamily="18" charset="0"/>
              </a:rPr>
              <a:t>The data also shows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on average, customers spend around $408 per visit, with about half of them coming in for a single service. This is an area we could improve on with the implementation of and MPI on every appointment. Older cars, especially pre-2020 models, make up almost half of the vehicles serviced, indicating that as cars age, repair demand grows. Let’s get </a:t>
            </a:r>
            <a:r>
              <a:rPr lang="en-US" kern="100" dirty="0">
                <a:latin typeface="Calibri" panose="020F0502020204030204" pitchFamily="34" charset="0"/>
                <a:ea typeface="Aptos" panose="020B0004020202020204" pitchFamily="34" charset="0"/>
                <a:cs typeface="Times New Roman" panose="02020603050405020304" pitchFamily="18" charset="0"/>
              </a:rPr>
              <a:t>customers in early after purchasing a vehicle and keep them loyal to our department during and after warranty expiration. </a:t>
            </a:r>
            <a:r>
              <a:rPr lang="en-US" sz="1800" kern="100" dirty="0">
                <a:effectLst/>
                <a:latin typeface="Calibri" panose="020F0502020204030204" pitchFamily="34" charset="0"/>
                <a:ea typeface="Aptos" panose="020B0004020202020204" pitchFamily="34" charset="0"/>
                <a:cs typeface="Times New Roman" panose="02020603050405020304" pitchFamily="18" charset="0"/>
              </a:rPr>
              <a:t>Overall, the department maintains a balance between competitive pricing, routine services, and major repairs, with labor costs well-managed at around 20% of sales.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pic>
        <p:nvPicPr>
          <p:cNvPr id="8" name="Content Placeholder 7">
            <a:extLst>
              <a:ext uri="{FF2B5EF4-FFF2-40B4-BE49-F238E27FC236}">
                <a16:creationId xmlns:a16="http://schemas.microsoft.com/office/drawing/2014/main" id="{74214EFA-C375-292D-897D-051A24F89A96}"/>
              </a:ext>
            </a:extLst>
          </p:cNvPr>
          <p:cNvPicPr>
            <a:picLocks noGrp="1" noChangeAspect="1"/>
          </p:cNvPicPr>
          <p:nvPr>
            <p:ph sz="half" idx="2"/>
          </p:nvPr>
        </p:nvPicPr>
        <p:blipFill>
          <a:blip r:embed="rId2"/>
          <a:stretch>
            <a:fillRect/>
          </a:stretch>
        </p:blipFill>
        <p:spPr>
          <a:xfrm>
            <a:off x="5526998" y="913679"/>
            <a:ext cx="4633002" cy="5433329"/>
          </a:xfrm>
        </p:spPr>
      </p:pic>
    </p:spTree>
    <p:extLst>
      <p:ext uri="{BB962C8B-B14F-4D97-AF65-F5344CB8AC3E}">
        <p14:creationId xmlns:p14="http://schemas.microsoft.com/office/powerpoint/2010/main" val="4167117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287566"/>
          </a:xfrm>
        </p:spPr>
        <p:txBody>
          <a:bodyPr>
            <a:normAutofit/>
          </a:bodyPr>
          <a:lstStyle/>
          <a:p>
            <a:r>
              <a:rPr lang="en-US" dirty="0">
                <a:solidFill>
                  <a:schemeClr val="tx1"/>
                </a:solidFill>
              </a:rPr>
              <a:t>SWOT Analysis- Strengths </a:t>
            </a:r>
            <a:br>
              <a:rPr lang="en-US" dirty="0">
                <a:solidFill>
                  <a:schemeClr val="tx1"/>
                </a:solidFill>
              </a:rPr>
            </a:br>
            <a:endParaRPr lang="en-US" dirty="0">
              <a:solidFill>
                <a:schemeClr val="tx1"/>
              </a:solidFill>
            </a:endParaRPr>
          </a:p>
        </p:txBody>
      </p:sp>
      <p:pic>
        <p:nvPicPr>
          <p:cNvPr id="6" name="Picture 5" descr="A white text with black text&#10;&#10;Description automatically generated">
            <a:extLst>
              <a:ext uri="{FF2B5EF4-FFF2-40B4-BE49-F238E27FC236}">
                <a16:creationId xmlns:a16="http://schemas.microsoft.com/office/drawing/2014/main" id="{007C37A0-D7E5-4C6A-C0FC-4EAC836C9F1D}"/>
              </a:ext>
            </a:extLst>
          </p:cNvPr>
          <p:cNvPicPr>
            <a:picLocks noChangeAspect="1"/>
          </p:cNvPicPr>
          <p:nvPr/>
        </p:nvPicPr>
        <p:blipFill>
          <a:blip r:embed="rId2"/>
          <a:stretch>
            <a:fillRect/>
          </a:stretch>
        </p:blipFill>
        <p:spPr>
          <a:xfrm>
            <a:off x="765478" y="1350356"/>
            <a:ext cx="8513248" cy="4296300"/>
          </a:xfrm>
          <a:prstGeom prst="rect">
            <a:avLst/>
          </a:prstGeom>
        </p:spPr>
      </p:pic>
    </p:spTree>
    <p:extLst>
      <p:ext uri="{BB962C8B-B14F-4D97-AF65-F5344CB8AC3E}">
        <p14:creationId xmlns:p14="http://schemas.microsoft.com/office/powerpoint/2010/main" val="3839221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pic>
        <p:nvPicPr>
          <p:cNvPr id="7" name="Picture 6" descr="A white text on a white background&#10;&#10;Description automatically generated">
            <a:extLst>
              <a:ext uri="{FF2B5EF4-FFF2-40B4-BE49-F238E27FC236}">
                <a16:creationId xmlns:a16="http://schemas.microsoft.com/office/drawing/2014/main" id="{98AA7AC0-B4B0-9D56-B892-3274D82971E7}"/>
              </a:ext>
            </a:extLst>
          </p:cNvPr>
          <p:cNvPicPr>
            <a:picLocks noChangeAspect="1"/>
          </p:cNvPicPr>
          <p:nvPr/>
        </p:nvPicPr>
        <p:blipFill>
          <a:blip r:embed="rId2"/>
          <a:stretch>
            <a:fillRect/>
          </a:stretch>
        </p:blipFill>
        <p:spPr>
          <a:xfrm>
            <a:off x="784430" y="1270000"/>
            <a:ext cx="8189888" cy="4734608"/>
          </a:xfrm>
          <a:prstGeom prst="rect">
            <a:avLst/>
          </a:prstGeom>
        </p:spPr>
      </p:pic>
    </p:spTree>
    <p:extLst>
      <p:ext uri="{BB962C8B-B14F-4D97-AF65-F5344CB8AC3E}">
        <p14:creationId xmlns:p14="http://schemas.microsoft.com/office/powerpoint/2010/main" val="2417698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17705"/>
            <a:ext cx="9312700" cy="460618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cs typeface="Calibri" panose="020F0502020204030204" pitchFamily="34" charset="0"/>
              </a:rPr>
              <a:t>Current practices – </a:t>
            </a:r>
            <a:r>
              <a:rPr lang="en-US" dirty="0">
                <a:solidFill>
                  <a:schemeClr val="tx1"/>
                </a:solidFill>
                <a:latin typeface="Calibri" panose="020F0502020204030204" pitchFamily="34" charset="0"/>
                <a:cs typeface="Calibri" panose="020F0502020204030204" pitchFamily="34" charset="0"/>
              </a:rPr>
              <a:t>We currently have a </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blend of traditional marketing (radio, mailers and local tv spots) and digital marketing (website, email reminders for service, social media promotions). We also benefit from Ford’s brand loyalty and programs like </a:t>
            </a:r>
            <a:r>
              <a:rPr lang="en-US" sz="1800" dirty="0" err="1">
                <a:solidFill>
                  <a:srgbClr val="000000"/>
                </a:solidFill>
                <a:effectLst/>
                <a:latin typeface="Calibri" panose="020F0502020204030204" pitchFamily="34" charset="0"/>
                <a:ea typeface="Aptos" panose="020B0004020202020204" pitchFamily="34" charset="0"/>
                <a:cs typeface="Calibri" panose="020F0502020204030204" pitchFamily="34" charset="0"/>
              </a:rPr>
              <a:t>FordPass</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Rewards, which offer service discounts for repeat customers. We currently offer free State Inspections and tire rotations if you buy your car or tires from us.</a:t>
            </a:r>
            <a:endParaRPr lang="en-US" sz="1800" b="0" i="0" u="none" strike="noStrike" baseline="0" dirty="0">
              <a:solidFill>
                <a:schemeClr val="tx1"/>
              </a:solidFill>
              <a:latin typeface="Calibri" panose="020F0502020204030204" pitchFamily="34" charset="0"/>
              <a:cs typeface="Calibri" panose="020F0502020204030204" pitchFamily="34" charset="0"/>
            </a:endParaRPr>
          </a:p>
          <a:p>
            <a:pPr marL="0" indent="0">
              <a:buNone/>
            </a:pPr>
            <a:r>
              <a:rPr lang="en-US" sz="1800" b="0" i="0" strike="noStrike" baseline="0" dirty="0">
                <a:solidFill>
                  <a:schemeClr val="tx1"/>
                </a:solidFill>
                <a:latin typeface="Calibri" panose="020F0502020204030204" pitchFamily="34" charset="0"/>
                <a:cs typeface="Calibri" panose="020F0502020204030204" pitchFamily="34" charset="0"/>
              </a:rPr>
              <a:t>       </a:t>
            </a:r>
            <a:r>
              <a:rPr lang="en-US" sz="1800" b="0" i="0" u="sng" strike="noStrike" baseline="0" dirty="0">
                <a:solidFill>
                  <a:schemeClr val="tx1"/>
                </a:solidFill>
                <a:latin typeface="Calibri" panose="020F0502020204030204" pitchFamily="34" charset="0"/>
                <a:cs typeface="Calibri" panose="020F0502020204030204" pitchFamily="34" charset="0"/>
              </a:rPr>
              <a:t> </a:t>
            </a:r>
            <a:r>
              <a:rPr lang="en-US" sz="2400" b="0" i="0" u="sng" strike="noStrike" baseline="0" dirty="0">
                <a:solidFill>
                  <a:schemeClr val="tx1"/>
                </a:solidFill>
                <a:latin typeface="Calibri" panose="020F0502020204030204" pitchFamily="34" charset="0"/>
                <a:cs typeface="Calibri" panose="020F0502020204030204" pitchFamily="34" charset="0"/>
              </a:rPr>
              <a:t>Goals for improvement </a:t>
            </a:r>
            <a:endParaRPr lang="en-US" sz="2400" u="sng" dirty="0">
              <a:solidFill>
                <a:schemeClr val="tx1"/>
              </a:solidFill>
              <a:latin typeface="Calibri" panose="020F050202020403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Increase the retention of existing customers.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Attract a younger demographic through digital channels.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Expand local awareness through community events and collaborations.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0" indent="0">
              <a:buNone/>
            </a:pPr>
            <a:endParaRPr lang="en-US" sz="1800" b="0" i="0" u="sng"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pic>
        <p:nvPicPr>
          <p:cNvPr id="7" name="Picture 6" descr="A white text on a white background&#10;&#10;Description automatically generated">
            <a:extLst>
              <a:ext uri="{FF2B5EF4-FFF2-40B4-BE49-F238E27FC236}">
                <a16:creationId xmlns:a16="http://schemas.microsoft.com/office/drawing/2014/main" id="{4A581389-E08E-8F5B-D6C5-F87A0A8C7CB9}"/>
              </a:ext>
            </a:extLst>
          </p:cNvPr>
          <p:cNvPicPr>
            <a:picLocks noChangeAspect="1"/>
          </p:cNvPicPr>
          <p:nvPr/>
        </p:nvPicPr>
        <p:blipFill>
          <a:blip r:embed="rId2"/>
          <a:stretch>
            <a:fillRect/>
          </a:stretch>
        </p:blipFill>
        <p:spPr>
          <a:xfrm>
            <a:off x="677333" y="1337785"/>
            <a:ext cx="9324505" cy="4420883"/>
          </a:xfrm>
          <a:prstGeom prst="rect">
            <a:avLst/>
          </a:prstGeom>
        </p:spPr>
      </p:pic>
    </p:spTree>
    <p:extLst>
      <p:ext uri="{BB962C8B-B14F-4D97-AF65-F5344CB8AC3E}">
        <p14:creationId xmlns:p14="http://schemas.microsoft.com/office/powerpoint/2010/main" val="3912869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pic>
        <p:nvPicPr>
          <p:cNvPr id="7" name="Picture 6" descr="A white text on a white background&#10;&#10;Description automatically generated">
            <a:extLst>
              <a:ext uri="{FF2B5EF4-FFF2-40B4-BE49-F238E27FC236}">
                <a16:creationId xmlns:a16="http://schemas.microsoft.com/office/drawing/2014/main" id="{3235C303-CE66-8FE2-7453-83AEC8B98FBF}"/>
              </a:ext>
            </a:extLst>
          </p:cNvPr>
          <p:cNvPicPr>
            <a:picLocks noChangeAspect="1"/>
          </p:cNvPicPr>
          <p:nvPr/>
        </p:nvPicPr>
        <p:blipFill>
          <a:blip r:embed="rId2"/>
          <a:stretch>
            <a:fillRect/>
          </a:stretch>
        </p:blipFill>
        <p:spPr>
          <a:xfrm>
            <a:off x="760515" y="1355742"/>
            <a:ext cx="9057916" cy="4385182"/>
          </a:xfrm>
          <a:prstGeom prst="rect">
            <a:avLst/>
          </a:prstGeom>
        </p:spPr>
      </p:pic>
    </p:spTree>
    <p:extLst>
      <p:ext uri="{BB962C8B-B14F-4D97-AF65-F5344CB8AC3E}">
        <p14:creationId xmlns:p14="http://schemas.microsoft.com/office/powerpoint/2010/main" val="627664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784634"/>
          </a:xfrm>
        </p:spPr>
        <p:txBody>
          <a:bodyPr>
            <a:normAutofit fontScale="90000"/>
          </a:bodyPr>
          <a:lstStyle/>
          <a:p>
            <a:r>
              <a:rPr lang="en-US" dirty="0">
                <a:solidFill>
                  <a:schemeClr val="tx1"/>
                </a:solidFill>
              </a:rPr>
              <a:t>SWOT Analysis- Objectives and Strategies</a:t>
            </a:r>
          </a:p>
        </p:txBody>
      </p:sp>
      <p:sp>
        <p:nvSpPr>
          <p:cNvPr id="13" name="Rectangle 6">
            <a:extLst>
              <a:ext uri="{FF2B5EF4-FFF2-40B4-BE49-F238E27FC236}">
                <a16:creationId xmlns:a16="http://schemas.microsoft.com/office/drawing/2014/main" id="{AB99F937-2B28-90CF-3D72-A6552F1DD5E1}"/>
              </a:ext>
            </a:extLst>
          </p:cNvPr>
          <p:cNvSpPr>
            <a:spLocks noGrp="1" noChangeArrowheads="1"/>
          </p:cNvSpPr>
          <p:nvPr>
            <p:ph idx="1"/>
          </p:nvPr>
        </p:nvSpPr>
        <p:spPr bwMode="auto">
          <a:xfrm>
            <a:off x="677334" y="1220486"/>
            <a:ext cx="8942513"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Enhance Customer Experience</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Implement customer feedback systems to gather insights and make improvements.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Streamline the appointment scheduling process for convenience.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Provide transparent communication about service status and costs.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Optimize Staff Training</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Invest in regular training for technicians on new Ford models and technologies.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Encourage cross-training to improve versatility among staff.</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Increase Efficiency</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Analyze workflow processes to identify and eliminate bottlenecks.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Utilize technology to manage inventory and streamline parts ordering.</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Boost Service Marketing:</a:t>
            </a: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dirty="0">
                <a:solidFill>
                  <a:schemeClr val="tx1"/>
                </a:solidFill>
                <a:latin typeface="Arial" panose="020B0604020202020204" pitchFamily="34" charset="0"/>
              </a:rPr>
              <a:t>Create targeted marketing campaigns to promote special services or seasonal offers.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i="0" u="none" strike="noStrike" cap="none" normalizeH="0" baseline="0" dirty="0">
                <a:ln>
                  <a:noFill/>
                </a:ln>
                <a:solidFill>
                  <a:schemeClr val="tx1"/>
                </a:solidFill>
                <a:effectLst/>
                <a:latin typeface="Arial" panose="020B0604020202020204" pitchFamily="34" charset="0"/>
              </a:rPr>
              <a:t>Estab</a:t>
            </a:r>
            <a:r>
              <a:rPr lang="en-US" altLang="en-US" dirty="0">
                <a:solidFill>
                  <a:schemeClr val="tx1"/>
                </a:solidFill>
                <a:latin typeface="Arial" panose="020B0604020202020204" pitchFamily="34" charset="0"/>
              </a:rPr>
              <a:t>lish loyalty programs to encourage repeat business.</a:t>
            </a:r>
            <a:endParaRPr kumimoji="0" lang="en-US" altLang="en-US" sz="180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85272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6944C-9526-77CF-12B3-0C3A3FE80D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E6963F-8184-997B-CEF3-3FF9DD2AE66B}"/>
              </a:ext>
            </a:extLst>
          </p:cNvPr>
          <p:cNvSpPr>
            <a:spLocks noGrp="1"/>
          </p:cNvSpPr>
          <p:nvPr>
            <p:ph type="title"/>
          </p:nvPr>
        </p:nvSpPr>
        <p:spPr/>
        <p:txBody>
          <a:bodyPr/>
          <a:lstStyle/>
          <a:p>
            <a:r>
              <a:rPr lang="en-US" dirty="0">
                <a:solidFill>
                  <a:schemeClr val="tx1"/>
                </a:solidFill>
              </a:rPr>
              <a:t>SWOT Analysis-Objectives and Strategies</a:t>
            </a:r>
          </a:p>
        </p:txBody>
      </p:sp>
      <p:sp>
        <p:nvSpPr>
          <p:cNvPr id="6" name="Rectangle 1">
            <a:extLst>
              <a:ext uri="{FF2B5EF4-FFF2-40B4-BE49-F238E27FC236}">
                <a16:creationId xmlns:a16="http://schemas.microsoft.com/office/drawing/2014/main" id="{8D5FF7E5-257C-0E21-AE65-6B77AF0CF9D9}"/>
              </a:ext>
            </a:extLst>
          </p:cNvPr>
          <p:cNvSpPr>
            <a:spLocks noGrp="1" noChangeArrowheads="1"/>
          </p:cNvSpPr>
          <p:nvPr>
            <p:ph idx="1"/>
          </p:nvPr>
        </p:nvSpPr>
        <p:spPr bwMode="auto">
          <a:xfrm>
            <a:off x="677334" y="1170087"/>
            <a:ext cx="9408345"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Leverage Technology</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Implement an effective service management software to track appointments,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0" i="0" u="none" strike="noStrike" cap="none" normalizeH="0" baseline="0" dirty="0">
                <a:ln>
                  <a:noFill/>
                </a:ln>
                <a:solidFill>
                  <a:schemeClr val="tx1"/>
                </a:solidFill>
                <a:effectLst/>
                <a:latin typeface="Arial" panose="020B0604020202020204" pitchFamily="34" charset="0"/>
              </a:rPr>
              <a:t> history, and customer interactions.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Offer online service booking and real-time tracking for customers.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Enhance Facility Environment</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Maintain a clean and welcoming waiting area for customers.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Ensure that service bays are organized and equipped with the latest tools and equipment.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Expand Service Offerings</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Consider adding complimentary services, such as car washes or shuttle services.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Offer performance upgrades and aftermarket products tailored to Ford vehicles.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Monitor Performance Metrics</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Set measurable goals for key performance indicators (KPIs), such as service turnaround </a:t>
            </a:r>
          </a:p>
          <a:p>
            <a:pPr marL="0" marR="0" lvl="0" indent="0" algn="l" defTabSz="914400" rtl="0" eaLnBrk="0" fontAlgn="base" latinLnBrk="0" hangingPunct="0">
              <a:lnSpc>
                <a:spcPct val="100000"/>
              </a:lnSpc>
              <a:spcBef>
                <a:spcPct val="0"/>
              </a:spcBef>
              <a:spcAft>
                <a:spcPct val="0"/>
              </a:spcAft>
              <a:buClrTx/>
              <a:buSzTx/>
              <a:buNone/>
              <a:tabLst/>
            </a:pPr>
            <a:r>
              <a:rPr lang="en-US" altLang="en-US" dirty="0">
                <a:solidFill>
                  <a:schemeClr val="tx1"/>
                </a:solidFill>
                <a:latin typeface="Arial" panose="020B0604020202020204" pitchFamily="34" charset="0"/>
              </a:rPr>
              <a:t> </a:t>
            </a:r>
            <a:r>
              <a:rPr kumimoji="0" lang="en-US" altLang="en-US" sz="1800" b="0" i="0" u="none" strike="noStrike" cap="none" normalizeH="0" baseline="0" dirty="0">
                <a:ln>
                  <a:noFill/>
                </a:ln>
                <a:solidFill>
                  <a:schemeClr val="tx1"/>
                </a:solidFill>
                <a:effectLst/>
                <a:latin typeface="Arial" panose="020B0604020202020204" pitchFamily="34" charset="0"/>
              </a:rPr>
              <a:t>time and customer satisfaction scores.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Regularly review these metrics to identify areas for improvement.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15147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pic>
        <p:nvPicPr>
          <p:cNvPr id="5" name="Picture 4">
            <a:extLst>
              <a:ext uri="{FF2B5EF4-FFF2-40B4-BE49-F238E27FC236}">
                <a16:creationId xmlns:a16="http://schemas.microsoft.com/office/drawing/2014/main" id="{9A403FC7-99CC-8B52-FCDD-3DDCB67F0825}"/>
              </a:ext>
            </a:extLst>
          </p:cNvPr>
          <p:cNvPicPr>
            <a:picLocks noChangeAspect="1"/>
          </p:cNvPicPr>
          <p:nvPr/>
        </p:nvPicPr>
        <p:blipFill>
          <a:blip r:embed="rId2"/>
          <a:stretch>
            <a:fillRect/>
          </a:stretch>
        </p:blipFill>
        <p:spPr>
          <a:xfrm>
            <a:off x="785374" y="1416251"/>
            <a:ext cx="8488628" cy="5095417"/>
          </a:xfrm>
          <a:prstGeom prst="rect">
            <a:avLst/>
          </a:prstGeom>
        </p:spPr>
      </p:pic>
    </p:spTree>
    <p:extLst>
      <p:ext uri="{BB962C8B-B14F-4D97-AF65-F5344CB8AC3E}">
        <p14:creationId xmlns:p14="http://schemas.microsoft.com/office/powerpoint/2010/main" val="850427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B8A1B-4CB9-C319-A284-660CA6274F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2FC8CF-9B58-6E50-F328-ECF089CB7B50}"/>
              </a:ext>
            </a:extLst>
          </p:cNvPr>
          <p:cNvSpPr>
            <a:spLocks noGrp="1"/>
          </p:cNvSpPr>
          <p:nvPr>
            <p:ph type="title"/>
          </p:nvPr>
        </p:nvSpPr>
        <p:spPr/>
        <p:txBody>
          <a:bodyPr/>
          <a:lstStyle/>
          <a:p>
            <a:r>
              <a:rPr lang="en-US" dirty="0">
                <a:solidFill>
                  <a:schemeClr val="tx1"/>
                </a:solidFill>
              </a:rPr>
              <a:t>SWOT Analysis-Tactics</a:t>
            </a:r>
          </a:p>
        </p:txBody>
      </p:sp>
      <p:pic>
        <p:nvPicPr>
          <p:cNvPr id="8" name="Picture 7">
            <a:extLst>
              <a:ext uri="{FF2B5EF4-FFF2-40B4-BE49-F238E27FC236}">
                <a16:creationId xmlns:a16="http://schemas.microsoft.com/office/drawing/2014/main" id="{1A5E0A53-AF7A-EF00-FA82-07B91EA0AE1F}"/>
              </a:ext>
            </a:extLst>
          </p:cNvPr>
          <p:cNvPicPr>
            <a:picLocks noChangeAspect="1"/>
          </p:cNvPicPr>
          <p:nvPr/>
        </p:nvPicPr>
        <p:blipFill>
          <a:blip r:embed="rId2"/>
          <a:stretch>
            <a:fillRect/>
          </a:stretch>
        </p:blipFill>
        <p:spPr>
          <a:xfrm>
            <a:off x="6091237" y="3424237"/>
            <a:ext cx="9526" cy="9526"/>
          </a:xfrm>
          <a:prstGeom prst="rect">
            <a:avLst/>
          </a:prstGeom>
        </p:spPr>
      </p:pic>
      <p:pic>
        <p:nvPicPr>
          <p:cNvPr id="10" name="Picture 9" descr="A white text on a white background&#10;&#10;Description automatically generated">
            <a:extLst>
              <a:ext uri="{FF2B5EF4-FFF2-40B4-BE49-F238E27FC236}">
                <a16:creationId xmlns:a16="http://schemas.microsoft.com/office/drawing/2014/main" id="{447B0EF0-F6B1-200F-F0E7-0CFAF8760B71}"/>
              </a:ext>
            </a:extLst>
          </p:cNvPr>
          <p:cNvPicPr>
            <a:picLocks noChangeAspect="1"/>
          </p:cNvPicPr>
          <p:nvPr/>
        </p:nvPicPr>
        <p:blipFill>
          <a:blip r:embed="rId3"/>
          <a:stretch>
            <a:fillRect/>
          </a:stretch>
        </p:blipFill>
        <p:spPr>
          <a:xfrm>
            <a:off x="755652" y="1333893"/>
            <a:ext cx="8518349" cy="5050404"/>
          </a:xfrm>
          <a:prstGeom prst="rect">
            <a:avLst/>
          </a:prstGeom>
        </p:spPr>
      </p:pic>
    </p:spTree>
    <p:extLst>
      <p:ext uri="{BB962C8B-B14F-4D97-AF65-F5344CB8AC3E}">
        <p14:creationId xmlns:p14="http://schemas.microsoft.com/office/powerpoint/2010/main" val="2329667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676CD-562E-7434-52D5-6FED183A87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0FD648-1696-7374-3BEB-624305446EC9}"/>
              </a:ext>
            </a:extLst>
          </p:cNvPr>
          <p:cNvSpPr>
            <a:spLocks noGrp="1"/>
          </p:cNvSpPr>
          <p:nvPr>
            <p:ph type="title"/>
          </p:nvPr>
        </p:nvSpPr>
        <p:spPr/>
        <p:txBody>
          <a:bodyPr/>
          <a:lstStyle/>
          <a:p>
            <a:r>
              <a:rPr lang="en-US" dirty="0">
                <a:solidFill>
                  <a:schemeClr val="tx1"/>
                </a:solidFill>
              </a:rPr>
              <a:t>SWOT Analysis-Tactics</a:t>
            </a:r>
          </a:p>
        </p:txBody>
      </p:sp>
      <p:pic>
        <p:nvPicPr>
          <p:cNvPr id="4" name="Picture 3" descr="A screenshot of a computer&#10;&#10;Description automatically generated">
            <a:extLst>
              <a:ext uri="{FF2B5EF4-FFF2-40B4-BE49-F238E27FC236}">
                <a16:creationId xmlns:a16="http://schemas.microsoft.com/office/drawing/2014/main" id="{7D0CAD2E-9687-BE17-A8B7-38C6F6F013CF}"/>
              </a:ext>
            </a:extLst>
          </p:cNvPr>
          <p:cNvPicPr>
            <a:picLocks noChangeAspect="1"/>
          </p:cNvPicPr>
          <p:nvPr/>
        </p:nvPicPr>
        <p:blipFill>
          <a:blip r:embed="rId2"/>
          <a:stretch>
            <a:fillRect/>
          </a:stretch>
        </p:blipFill>
        <p:spPr>
          <a:xfrm>
            <a:off x="761312" y="1192104"/>
            <a:ext cx="8173960" cy="4793917"/>
          </a:xfrm>
          <a:prstGeom prst="rect">
            <a:avLst/>
          </a:prstGeom>
        </p:spPr>
      </p:pic>
    </p:spTree>
    <p:extLst>
      <p:ext uri="{BB962C8B-B14F-4D97-AF65-F5344CB8AC3E}">
        <p14:creationId xmlns:p14="http://schemas.microsoft.com/office/powerpoint/2010/main" val="2837862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pic>
        <p:nvPicPr>
          <p:cNvPr id="8" name="Picture 7" descr="A white and black list with black text&#10;&#10;Description automatically generated">
            <a:extLst>
              <a:ext uri="{FF2B5EF4-FFF2-40B4-BE49-F238E27FC236}">
                <a16:creationId xmlns:a16="http://schemas.microsoft.com/office/drawing/2014/main" id="{0F320425-5C56-FE49-8BF5-C2BB2797A237}"/>
              </a:ext>
            </a:extLst>
          </p:cNvPr>
          <p:cNvPicPr>
            <a:picLocks noChangeAspect="1"/>
          </p:cNvPicPr>
          <p:nvPr/>
        </p:nvPicPr>
        <p:blipFill>
          <a:blip r:embed="rId2"/>
          <a:stretch>
            <a:fillRect/>
          </a:stretch>
        </p:blipFill>
        <p:spPr>
          <a:xfrm>
            <a:off x="677334" y="1185038"/>
            <a:ext cx="6906589" cy="5487166"/>
          </a:xfrm>
          <a:prstGeom prst="rect">
            <a:avLst/>
          </a:prstGeom>
        </p:spPr>
      </p:pic>
    </p:spTree>
    <p:extLst>
      <p:ext uri="{BB962C8B-B14F-4D97-AF65-F5344CB8AC3E}">
        <p14:creationId xmlns:p14="http://schemas.microsoft.com/office/powerpoint/2010/main" val="3364109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34D9B-1231-4E66-B861-92C0174BB5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047D7-855A-3A6A-E2D5-B08CCAC863DC}"/>
              </a:ext>
            </a:extLst>
          </p:cNvPr>
          <p:cNvSpPr>
            <a:spLocks noGrp="1"/>
          </p:cNvSpPr>
          <p:nvPr>
            <p:ph type="title"/>
          </p:nvPr>
        </p:nvSpPr>
        <p:spPr/>
        <p:txBody>
          <a:bodyPr/>
          <a:lstStyle/>
          <a:p>
            <a:r>
              <a:rPr lang="en-US" dirty="0">
                <a:solidFill>
                  <a:schemeClr val="tx1"/>
                </a:solidFill>
              </a:rPr>
              <a:t>SWOT Analysis- Action Plan</a:t>
            </a:r>
          </a:p>
        </p:txBody>
      </p:sp>
      <p:pic>
        <p:nvPicPr>
          <p:cNvPr id="4" name="Picture 3" descr="A white rectangular table with black text&#10;&#10;Description automatically generated">
            <a:extLst>
              <a:ext uri="{FF2B5EF4-FFF2-40B4-BE49-F238E27FC236}">
                <a16:creationId xmlns:a16="http://schemas.microsoft.com/office/drawing/2014/main" id="{912AFEF3-1ED6-54BA-48EC-B84726185A9C}"/>
              </a:ext>
            </a:extLst>
          </p:cNvPr>
          <p:cNvPicPr>
            <a:picLocks noChangeAspect="1"/>
          </p:cNvPicPr>
          <p:nvPr/>
        </p:nvPicPr>
        <p:blipFill>
          <a:blip r:embed="rId2"/>
          <a:stretch>
            <a:fillRect/>
          </a:stretch>
        </p:blipFill>
        <p:spPr>
          <a:xfrm>
            <a:off x="776298" y="1270000"/>
            <a:ext cx="6887536" cy="4791744"/>
          </a:xfrm>
          <a:prstGeom prst="rect">
            <a:avLst/>
          </a:prstGeom>
        </p:spPr>
      </p:pic>
    </p:spTree>
    <p:extLst>
      <p:ext uri="{BB962C8B-B14F-4D97-AF65-F5344CB8AC3E}">
        <p14:creationId xmlns:p14="http://schemas.microsoft.com/office/powerpoint/2010/main" val="2038109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5" name="Content Placeholder 4">
            <a:extLst>
              <a:ext uri="{FF2B5EF4-FFF2-40B4-BE49-F238E27FC236}">
                <a16:creationId xmlns:a16="http://schemas.microsoft.com/office/drawing/2014/main" id="{8D27F7EC-09F9-85DC-E466-D52C7BA9428F}"/>
              </a:ext>
            </a:extLst>
          </p:cNvPr>
          <p:cNvSpPr>
            <a:spLocks noGrp="1"/>
          </p:cNvSpPr>
          <p:nvPr>
            <p:ph idx="1"/>
          </p:nvPr>
        </p:nvSpPr>
        <p:spPr>
          <a:xfrm>
            <a:off x="677334" y="1319753"/>
            <a:ext cx="8596668" cy="4721609"/>
          </a:xfrm>
        </p:spPr>
        <p:txBody>
          <a:bodyPr>
            <a:normAutofit lnSpcReduction="10000"/>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is a well-established Ford dealership that benefits from a positive culture and a steady flow of business. However, several challenges need to be addressed to optimize operations. Firstly, </a:t>
            </a:r>
            <a:r>
              <a:rPr lang="en-US" sz="1800" kern="100">
                <a:effectLst/>
                <a:latin typeface="Aptos" panose="020B0004020202020204" pitchFamily="34" charset="0"/>
                <a:ea typeface="Aptos" panose="020B0004020202020204" pitchFamily="34" charset="0"/>
                <a:cs typeface="Times New Roman" panose="02020603050405020304" pitchFamily="18" charset="0"/>
              </a:rPr>
              <a:t>while we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have skilled technicians, the demand for service is </a:t>
            </a:r>
            <a:r>
              <a:rPr lang="en-US" sz="1800" kern="100">
                <a:effectLst/>
                <a:latin typeface="Aptos" panose="020B0004020202020204" pitchFamily="34" charset="0"/>
                <a:ea typeface="Aptos" panose="020B0004020202020204" pitchFamily="34" charset="0"/>
                <a:cs typeface="Times New Roman" panose="02020603050405020304" pitchFamily="18" charset="0"/>
              </a:rPr>
              <a:t>outpacing our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current staffing levels, leading to long booking times of up to three weeks. This highlights the urgent need to hire additional technicians to meet customer demand and improve service turnaround.</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Moreover, our dealership is grappling with high operational expenses, which could be impacting overall profitability. Compounding this issue is a mediocre service writer's desk that lacks efficiency, hindering both the customer experience and the workflow. Additionally, there are identifiable inefficiencies within various processes that further contribute to prolonged service times and reduced productivity.</a:t>
            </a:r>
          </a:p>
          <a:p>
            <a:pPr marL="0" indent="0">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To tackle these challenges, a focused action plan is essential. Key objectives include enhancing customer experience by implementing feedback systems, streamlining scheduling, and improving communication throughout the service process. Optimizing staff training will also be critical; regular training sessions and mentorship programs will help boost skills and retention among technicians.</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0CD49-8C84-DC9F-6A56-D57EB713B8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519423-BEB9-4A29-56BE-A59EF26FA21F}"/>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441D9853-227D-001C-46F8-C161BA28075A}"/>
              </a:ext>
            </a:extLst>
          </p:cNvPr>
          <p:cNvSpPr>
            <a:spLocks noGrp="1"/>
          </p:cNvSpPr>
          <p:nvPr>
            <p:ph idx="1"/>
          </p:nvPr>
        </p:nvSpPr>
        <p:spPr>
          <a:xfrm>
            <a:off x="677334" y="1717705"/>
            <a:ext cx="9312700" cy="4606183"/>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2400" b="0" i="0" u="sng" strike="noStrike" baseline="0" dirty="0">
                <a:solidFill>
                  <a:schemeClr val="tx1"/>
                </a:solidFill>
                <a:latin typeface="Calibri" panose="020F0502020204030204" pitchFamily="34" charset="0"/>
                <a:cs typeface="Calibri" panose="020F0502020204030204" pitchFamily="34" charset="0"/>
              </a:rPr>
              <a:t>Plans to achieve your goals </a:t>
            </a: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a:t>
            </a:r>
            <a:r>
              <a:rPr lang="en-US" sz="1800" b="1" dirty="0">
                <a:solidFill>
                  <a:srgbClr val="000000"/>
                </a:solidFill>
                <a:effectLst/>
                <a:latin typeface="Calibri" panose="020F0502020204030204" pitchFamily="34" charset="0"/>
                <a:ea typeface="Aptos" panose="020B0004020202020204" pitchFamily="34" charset="0"/>
                <a:cs typeface="Calibri" panose="020F0502020204030204" pitchFamily="34" charset="0"/>
              </a:rPr>
              <a:t>Targeted Email Campaigns</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Segment the customer database and send tailored offers based on vehicle age, </a:t>
            </a:r>
            <a:r>
              <a:rPr lang="en-US" sz="1800" dirty="0" err="1">
                <a:solidFill>
                  <a:srgbClr val="000000"/>
                </a:solidFill>
                <a:effectLst/>
                <a:latin typeface="Calibri" panose="020F0502020204030204" pitchFamily="34" charset="0"/>
                <a:ea typeface="Aptos" panose="020B0004020202020204" pitchFamily="34" charset="0"/>
                <a:cs typeface="Calibri" panose="020F0502020204030204" pitchFamily="34" charset="0"/>
              </a:rPr>
              <a:t>mileage,and</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previous service history.</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a:t>
            </a:r>
            <a:r>
              <a:rPr lang="en-US" sz="1800" b="1" dirty="0">
                <a:solidFill>
                  <a:srgbClr val="000000"/>
                </a:solidFill>
                <a:effectLst/>
                <a:latin typeface="Calibri" panose="020F0502020204030204" pitchFamily="34" charset="0"/>
                <a:ea typeface="Aptos" panose="020B0004020202020204" pitchFamily="34" charset="0"/>
                <a:cs typeface="Calibri" panose="020F0502020204030204" pitchFamily="34" charset="0"/>
              </a:rPr>
              <a:t>Digital Advertising</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Invest in Facebook and Google Ads targeting specific zip codes, car owners, and people searching for car maintenance services.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a:t>
            </a:r>
            <a:r>
              <a:rPr lang="en-US" sz="1800" b="1" dirty="0">
                <a:solidFill>
                  <a:srgbClr val="000000"/>
                </a:solidFill>
                <a:effectLst/>
                <a:latin typeface="Calibri" panose="020F0502020204030204" pitchFamily="34" charset="0"/>
                <a:ea typeface="Aptos" panose="020B0004020202020204" pitchFamily="34" charset="0"/>
                <a:cs typeface="Calibri" panose="020F0502020204030204" pitchFamily="34" charset="0"/>
              </a:rPr>
              <a:t>Referral Program</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Implement a customer referral program where both the referrer and the new customer receive service credits or discounts.  We do this in Sales, why not service?</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a:t>
            </a:r>
            <a:r>
              <a:rPr lang="en-US" sz="1800" b="1" dirty="0">
                <a:solidFill>
                  <a:srgbClr val="000000"/>
                </a:solidFill>
                <a:effectLst/>
                <a:latin typeface="Calibri" panose="020F0502020204030204" pitchFamily="34" charset="0"/>
                <a:ea typeface="Aptos" panose="020B0004020202020204" pitchFamily="34" charset="0"/>
                <a:cs typeface="Calibri" panose="020F0502020204030204" pitchFamily="34" charset="0"/>
              </a:rPr>
              <a:t>Loyalty Program</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Strengthen the </a:t>
            </a:r>
            <a:r>
              <a:rPr lang="en-US" sz="1800" dirty="0" err="1">
                <a:solidFill>
                  <a:srgbClr val="000000"/>
                </a:solidFill>
                <a:effectLst/>
                <a:latin typeface="Calibri" panose="020F0502020204030204" pitchFamily="34" charset="0"/>
                <a:ea typeface="Aptos" panose="020B0004020202020204" pitchFamily="34" charset="0"/>
                <a:cs typeface="Calibri" panose="020F0502020204030204" pitchFamily="34" charset="0"/>
              </a:rPr>
              <a:t>FordPass</a:t>
            </a: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Rewards program by adding extra benefits, such as free oil changes after a certain number of visits.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0" indent="0">
              <a:buNone/>
            </a:pPr>
            <a:r>
              <a:rPr lang="en-US" sz="1800" b="0" i="0" u="none" strike="noStrike" baseline="0" dirty="0">
                <a:solidFill>
                  <a:schemeClr val="tx1"/>
                </a:solidFill>
                <a:latin typeface="Calibri" panose="020F0502020204030204" pitchFamily="34" charset="0"/>
                <a:cs typeface="Calibri" panose="020F0502020204030204" pitchFamily="34" charset="0"/>
              </a:rPr>
              <a:t>       </a:t>
            </a:r>
            <a:r>
              <a:rPr lang="en-US" sz="2400" b="0" i="0" u="sng" strike="noStrike" baseline="0" dirty="0">
                <a:solidFill>
                  <a:schemeClr val="tx1"/>
                </a:solidFill>
                <a:latin typeface="Calibri" panose="020F0502020204030204" pitchFamily="34" charset="0"/>
                <a:cs typeface="Calibri" panose="020F0502020204030204" pitchFamily="34" charset="0"/>
              </a:rPr>
              <a:t>Plans to evaluate your changes </a:t>
            </a: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Monitor service bookings through Google Analytics for ads and email response rates.</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Track the number of new customers acquired through the referral program.</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314325" marR="0" indent="-314325">
              <a:spcBef>
                <a:spcPts val="900"/>
              </a:spcBef>
              <a:spcAft>
                <a:spcPts val="0"/>
              </a:spcAft>
            </a:pPr>
            <a:r>
              <a:rPr lang="en-US" sz="1800" dirty="0">
                <a:solidFill>
                  <a:srgbClr val="000000"/>
                </a:solidFill>
                <a:effectLst/>
                <a:latin typeface="Calibri" panose="020F0502020204030204" pitchFamily="34" charset="0"/>
                <a:ea typeface="Aptos" panose="020B0004020202020204" pitchFamily="34" charset="0"/>
                <a:cs typeface="Calibri" panose="020F0502020204030204" pitchFamily="34" charset="0"/>
              </a:rPr>
              <a:t>	-	Conduct customer satisfaction surveys post-service to gauge loyalty and likelihood of return.</a:t>
            </a:r>
            <a:endParaRPr lang="en-US" sz="1800" dirty="0">
              <a:effectLst/>
              <a:latin typeface="Calibri" panose="020F0502020204030204" pitchFamily="34" charset="0"/>
              <a:ea typeface="Aptos" panose="020B0004020202020204" pitchFamily="34" charset="0"/>
              <a:cs typeface="Calibri" panose="020F0502020204030204" pitchFamily="34" charset="0"/>
            </a:endParaRPr>
          </a:p>
          <a:p>
            <a:pPr marL="0" indent="0">
              <a:buNone/>
            </a:pPr>
            <a:endParaRPr lang="en-US" sz="1800" b="0" i="0" u="sng"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488461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5B397-29EF-DC39-3CE7-07FEE0AFE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01FEBB-0BDF-44E9-4934-ED09D785C78E}"/>
              </a:ext>
            </a:extLst>
          </p:cNvPr>
          <p:cNvSpPr>
            <a:spLocks noGrp="1"/>
          </p:cNvSpPr>
          <p:nvPr>
            <p:ph type="title"/>
          </p:nvPr>
        </p:nvSpPr>
        <p:spPr/>
        <p:txBody>
          <a:bodyPr/>
          <a:lstStyle/>
          <a:p>
            <a:r>
              <a:rPr lang="en-US" dirty="0">
                <a:solidFill>
                  <a:schemeClr val="tx1"/>
                </a:solidFill>
              </a:rPr>
              <a:t>Homework Synopsis</a:t>
            </a:r>
          </a:p>
        </p:txBody>
      </p:sp>
      <p:sp>
        <p:nvSpPr>
          <p:cNvPr id="5" name="Content Placeholder 4">
            <a:extLst>
              <a:ext uri="{FF2B5EF4-FFF2-40B4-BE49-F238E27FC236}">
                <a16:creationId xmlns:a16="http://schemas.microsoft.com/office/drawing/2014/main" id="{E75A1A1C-1BEA-F8C9-BCD8-516F2BD50592}"/>
              </a:ext>
            </a:extLst>
          </p:cNvPr>
          <p:cNvSpPr>
            <a:spLocks noGrp="1"/>
          </p:cNvSpPr>
          <p:nvPr>
            <p:ph idx="1"/>
          </p:nvPr>
        </p:nvSpPr>
        <p:spPr>
          <a:xfrm>
            <a:off x="677334" y="1319753"/>
            <a:ext cx="8596668" cy="4721609"/>
          </a:xfrm>
        </p:spPr>
        <p:txBody>
          <a:bodyPr>
            <a:normAutofit/>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Increasing efficiency will involve conducting a thorough workflow analysis and investing in inventory management systems to streamline operations. Additionally, boosting service marketing through targeted campaigns and loyalty programs will encourage repeat business and attract new customers. Leveraging technology is another crucial area, with investments in service management software and online tracking tools to enhance service delivery.</a:t>
            </a:r>
          </a:p>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Finally, building strong community relationships by engaging with local events and businesses will strengthen the dealership’s visibility and reputation. A detailed 6-month action plan is set to implement these objectives, outlining specific tasks with assigned responsibilities and deadlines. By prioritizing these areas, the dealership can improve service efficiency, enhance customer satisfaction, and ultimately increase profitability, all while maintaining its strong workplace culture.</a:t>
            </a:r>
          </a:p>
          <a:p>
            <a:endParaRPr lang="en-US" dirty="0"/>
          </a:p>
        </p:txBody>
      </p:sp>
    </p:spTree>
    <p:extLst>
      <p:ext uri="{BB962C8B-B14F-4D97-AF65-F5344CB8AC3E}">
        <p14:creationId xmlns:p14="http://schemas.microsoft.com/office/powerpoint/2010/main" val="859609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589518"/>
            <a:ext cx="10157118" cy="4905286"/>
          </a:xfrm>
        </p:spPr>
        <p:txBody>
          <a:bodyPr>
            <a:normAutofit/>
          </a:bodyPr>
          <a:lstStyle/>
          <a:p>
            <a:r>
              <a:rPr lang="en-US" b="1" u="sng" dirty="0">
                <a:latin typeface="Calibri" panose="020F0502020204030204" pitchFamily="34" charset="0"/>
                <a:cs typeface="Calibri" panose="020F0502020204030204" pitchFamily="34" charset="0"/>
              </a:rPr>
              <a:t>Current Practices</a:t>
            </a:r>
          </a:p>
          <a:p>
            <a:pPr>
              <a:buFont typeface="Arial" panose="020B0604020202020204" pitchFamily="34" charset="0"/>
              <a:buChar char="•"/>
            </a:pPr>
            <a:r>
              <a:rPr lang="en-US" b="1" dirty="0">
                <a:latin typeface="Calibri" panose="020F0502020204030204" pitchFamily="34" charset="0"/>
                <a:cs typeface="Calibri" panose="020F0502020204030204" pitchFamily="34" charset="0"/>
              </a:rPr>
              <a:t>Compensation Structure</a:t>
            </a:r>
            <a:r>
              <a:rPr lang="en-US" dirty="0">
                <a:latin typeface="Calibri" panose="020F0502020204030204" pitchFamily="34" charset="0"/>
                <a:cs typeface="Calibri" panose="020F0502020204030204" pitchFamily="34" charset="0"/>
              </a:rPr>
              <a:t>:</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Technicians are paid on a flat rate basis.</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Average pay: $30 per hour.</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Work Schedule: 4 x 10-hour shifts.</a:t>
            </a:r>
          </a:p>
          <a:p>
            <a:pPr>
              <a:buFont typeface="Arial" panose="020B0604020202020204" pitchFamily="34" charset="0"/>
              <a:buChar char="•"/>
            </a:pPr>
            <a:r>
              <a:rPr lang="en-US" b="1" dirty="0">
                <a:latin typeface="Calibri" panose="020F0502020204030204" pitchFamily="34" charset="0"/>
                <a:cs typeface="Calibri" panose="020F0502020204030204" pitchFamily="34" charset="0"/>
              </a:rPr>
              <a:t>Bonus Structure</a:t>
            </a:r>
            <a:r>
              <a:rPr lang="en-US" dirty="0">
                <a:latin typeface="Calibri" panose="020F0502020204030204" pitchFamily="34" charset="0"/>
                <a:cs typeface="Calibri" panose="020F0502020204030204" pitchFamily="34" charset="0"/>
              </a:rPr>
              <a:t>:</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$1 bonus for 45+ hours turned per week.</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$2 bonus for 50+ hours turned per week.</a:t>
            </a:r>
          </a:p>
          <a:p>
            <a:r>
              <a:rPr lang="en-US" b="1" u="sng" dirty="0">
                <a:latin typeface="Calibri" panose="020F0502020204030204" pitchFamily="34" charset="0"/>
                <a:cs typeface="Calibri" panose="020F0502020204030204" pitchFamily="34" charset="0"/>
              </a:rPr>
              <a:t>Goals for Improvement</a:t>
            </a:r>
          </a:p>
          <a:p>
            <a:pPr>
              <a:buFont typeface="+mj-lt"/>
              <a:buAutoNum type="arabicPeriod"/>
            </a:pPr>
            <a:r>
              <a:rPr lang="en-US" dirty="0">
                <a:latin typeface="Calibri" panose="020F0502020204030204" pitchFamily="34" charset="0"/>
                <a:cs typeface="Calibri" panose="020F0502020204030204" pitchFamily="34" charset="0"/>
              </a:rPr>
              <a:t>Increase Technician Proficiency</a:t>
            </a:r>
          </a:p>
          <a:p>
            <a:pPr>
              <a:buFont typeface="+mj-lt"/>
              <a:buAutoNum type="arabicPeriod"/>
            </a:pPr>
            <a:r>
              <a:rPr lang="en-US" dirty="0">
                <a:latin typeface="Calibri" panose="020F0502020204030204" pitchFamily="34" charset="0"/>
                <a:cs typeface="Calibri" panose="020F0502020204030204" pitchFamily="34" charset="0"/>
              </a:rPr>
              <a:t>Assign the Right Jobs to the Right Technicians</a:t>
            </a:r>
          </a:p>
          <a:p>
            <a:pPr>
              <a:buFont typeface="+mj-lt"/>
              <a:buAutoNum type="arabicPeriod"/>
            </a:pPr>
            <a:r>
              <a:rPr lang="en-US" dirty="0">
                <a:latin typeface="Calibri" panose="020F0502020204030204" pitchFamily="34" charset="0"/>
                <a:cs typeface="Calibri" panose="020F0502020204030204" pitchFamily="34" charset="0"/>
              </a:rPr>
              <a:t>Enhance Dispatch Coordination between Writers and Technicians</a:t>
            </a:r>
          </a:p>
          <a:p>
            <a:pPr algn="l"/>
            <a:endParaRPr lang="en-US" sz="1800" b="0" i="0" u="none" strike="noStrike" baseline="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18AB3-FA5B-0976-69F6-E19DA25BA9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E60962-18F9-818C-D203-17F55E58FE4E}"/>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4" name="Content Placeholder 10">
            <a:extLst>
              <a:ext uri="{FF2B5EF4-FFF2-40B4-BE49-F238E27FC236}">
                <a16:creationId xmlns:a16="http://schemas.microsoft.com/office/drawing/2014/main" id="{16DDC767-FF2D-8CA8-4DD2-EDAD7CE95C39}"/>
              </a:ext>
            </a:extLst>
          </p:cNvPr>
          <p:cNvPicPr>
            <a:picLocks noChangeAspect="1"/>
          </p:cNvPicPr>
          <p:nvPr/>
        </p:nvPicPr>
        <p:blipFill>
          <a:blip r:embed="rId2"/>
          <a:stretch>
            <a:fillRect/>
          </a:stretch>
        </p:blipFill>
        <p:spPr>
          <a:xfrm>
            <a:off x="1000916" y="1607263"/>
            <a:ext cx="7587607" cy="4245618"/>
          </a:xfrm>
          <a:prstGeom prst="rect">
            <a:avLst/>
          </a:prstGeom>
        </p:spPr>
      </p:pic>
      <p:sp>
        <p:nvSpPr>
          <p:cNvPr id="6" name="Content Placeholder 5">
            <a:extLst>
              <a:ext uri="{FF2B5EF4-FFF2-40B4-BE49-F238E27FC236}">
                <a16:creationId xmlns:a16="http://schemas.microsoft.com/office/drawing/2014/main" id="{AEFCB12D-5A31-3332-4944-CA3386127930}"/>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918255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4D052-9D82-E4CF-AEE0-1A355AE456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2EA138-F6FB-E019-4A0A-39334A351212}"/>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9" name="Rectangle 4">
            <a:extLst>
              <a:ext uri="{FF2B5EF4-FFF2-40B4-BE49-F238E27FC236}">
                <a16:creationId xmlns:a16="http://schemas.microsoft.com/office/drawing/2014/main" id="{78621489-1681-2745-C52D-A844502104E1}"/>
              </a:ext>
            </a:extLst>
          </p:cNvPr>
          <p:cNvSpPr>
            <a:spLocks noGrp="1" noChangeArrowheads="1"/>
          </p:cNvSpPr>
          <p:nvPr>
            <p:ph sz="half" idx="2"/>
          </p:nvPr>
        </p:nvSpPr>
        <p:spPr bwMode="auto">
          <a:xfrm>
            <a:off x="677334" y="1397144"/>
            <a:ext cx="10685618"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sng" strike="noStrike" cap="none" normalizeH="0" baseline="0" dirty="0">
                <a:ln>
                  <a:noFill/>
                </a:ln>
                <a:solidFill>
                  <a:schemeClr val="tx1"/>
                </a:solidFill>
                <a:effectLst/>
                <a:latin typeface="Calibri" panose="020F0502020204030204" pitchFamily="34" charset="0"/>
                <a:cs typeface="Calibri" panose="020F0502020204030204" pitchFamily="34" charset="0"/>
              </a:rPr>
              <a:t>Plans to evaluate your Changes</a:t>
            </a:r>
          </a:p>
          <a:p>
            <a:pPr marL="0" marR="0" lvl="0" indent="0" algn="l" defTabSz="914400" rtl="0" eaLnBrk="0" fontAlgn="base" latinLnBrk="0" hangingPunct="0">
              <a:lnSpc>
                <a:spcPct val="100000"/>
              </a:lnSpc>
              <a:spcBef>
                <a:spcPct val="0"/>
              </a:spcBef>
              <a:spcAft>
                <a:spcPct val="0"/>
              </a:spcAft>
              <a:buClrTx/>
              <a:buSzTx/>
              <a:buNone/>
              <a:tabLst/>
            </a:pPr>
            <a:endPar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Encouragement for Certification</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Offer bonuses or recognition for technicians who complete certifications.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Mentorship Program</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Pair less experienced technicians with seasoned mentors for hands-on learning opportunities.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Skills Inventory</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Conduct an inventory of technician skills to identify strengths and areas for improvement.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Feedback Mechanism</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Regularly collect feedback from technicians regarding job assignments to refine the matching process.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Daily Meetings</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Hold brief daily meetings to discuss workload, priorities, and specific technician needs.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1800" b="1" i="0" u="none" strike="noStrike" cap="none" normalizeH="0" baseline="0" dirty="0">
                <a:ln>
                  <a:noFill/>
                </a:ln>
                <a:solidFill>
                  <a:schemeClr val="tx1"/>
                </a:solidFill>
                <a:effectLst/>
                <a:latin typeface="Calibri" panose="020F0502020204030204" pitchFamily="34" charset="0"/>
                <a:cs typeface="Calibri" panose="020F0502020204030204" pitchFamily="34" charset="0"/>
              </a:rPr>
              <a:t>Performance Tracking</a:t>
            </a: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rPr>
              <a:t>Monitor response times and job completion rates to identify opportunities for dispatch process improvements.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2512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5112"/>
            <a:ext cx="10432199" cy="4539314"/>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u="sng" dirty="0">
                <a:latin typeface="Calibri" panose="020F0502020204030204" pitchFamily="34" charset="0"/>
                <a:cs typeface="Calibri" panose="020F0502020204030204" pitchFamily="34" charset="0"/>
              </a:rPr>
              <a:t>Current Practices</a:t>
            </a:r>
            <a:endParaRPr lang="en-US" u="sng"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We currently pay well for our area. Personnel expenses are a little high at 64%, and there may be an extra body at the service desk than needed. Semi-Fixed expenses are at 20%, and Fixed expenses are at 8%. We have currently lost all internal work(due to a new used car reconditioning facility) and are in the process of starting up an adjacent CVC facility to our main shop. The work is there, but we need more technicians.</a:t>
            </a:r>
          </a:p>
          <a:p>
            <a:r>
              <a:rPr lang="en-US" b="1" u="sng" dirty="0">
                <a:latin typeface="Calibri" panose="020F0502020204030204" pitchFamily="34" charset="0"/>
                <a:cs typeface="Calibri" panose="020F0502020204030204" pitchFamily="34" charset="0"/>
              </a:rPr>
              <a:t>Goals for Improvement</a:t>
            </a:r>
            <a:endParaRPr lang="en-US" u="sng" dirty="0">
              <a:latin typeface="Calibri" panose="020F0502020204030204" pitchFamily="34" charset="0"/>
              <a:cs typeface="Calibri" panose="020F0502020204030204" pitchFamily="34" charset="0"/>
            </a:endParaRPr>
          </a:p>
          <a:p>
            <a:pPr>
              <a:buFont typeface="Arial" panose="020B0604020202020204" pitchFamily="34" charset="0"/>
              <a:buChar char="•"/>
            </a:pPr>
            <a:r>
              <a:rPr lang="en-US" dirty="0">
                <a:latin typeface="Calibri" panose="020F0502020204030204" pitchFamily="34" charset="0"/>
                <a:cs typeface="Calibri" panose="020F0502020204030204" pitchFamily="34" charset="0"/>
              </a:rPr>
              <a:t>Hire 4 more technicians (2 for the retail shop and 2 for the new CVC shop).</a:t>
            </a:r>
          </a:p>
          <a:p>
            <a:pPr>
              <a:buFont typeface="Arial" panose="020B0604020202020204" pitchFamily="34" charset="0"/>
              <a:buChar char="•"/>
            </a:pPr>
            <a:r>
              <a:rPr lang="en-US" dirty="0">
                <a:latin typeface="Calibri" panose="020F0502020204030204" pitchFamily="34" charset="0"/>
                <a:cs typeface="Calibri" panose="020F0502020204030204" pitchFamily="34" charset="0"/>
              </a:rPr>
              <a:t>Target a net profit margin of 10% over the next year.</a:t>
            </a:r>
          </a:p>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FDDBF-4FE7-577B-ED93-DB31303B1A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E39D25-B89D-ECAB-039F-35F90A4F0B0D}"/>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1098CA8E-3728-9289-0619-4E5A42DA62A2}"/>
              </a:ext>
            </a:extLst>
          </p:cNvPr>
          <p:cNvSpPr>
            <a:spLocks noGrp="1"/>
          </p:cNvSpPr>
          <p:nvPr>
            <p:ph sz="half" idx="1"/>
          </p:nvPr>
        </p:nvSpPr>
        <p:spPr>
          <a:xfrm>
            <a:off x="677334" y="1605112"/>
            <a:ext cx="10432199" cy="4539314"/>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u="sng" dirty="0">
                <a:latin typeface="Calibri" panose="020F0502020204030204" pitchFamily="34" charset="0"/>
                <a:cs typeface="Calibri" panose="020F0502020204030204" pitchFamily="34" charset="0"/>
              </a:rPr>
              <a:t>Plans to Achieve Your Goals</a:t>
            </a:r>
            <a:endParaRPr lang="en-US" u="sng" dirty="0">
              <a:latin typeface="Calibri" panose="020F0502020204030204" pitchFamily="34" charset="0"/>
              <a:cs typeface="Calibri" panose="020F0502020204030204" pitchFamily="34" charset="0"/>
            </a:endParaRPr>
          </a:p>
          <a:p>
            <a:pPr>
              <a:buFont typeface="+mj-lt"/>
              <a:buAutoNum type="arabicPeriod"/>
            </a:pPr>
            <a:r>
              <a:rPr lang="en-US" b="1" dirty="0">
                <a:latin typeface="Calibri" panose="020F0502020204030204" pitchFamily="34" charset="0"/>
                <a:cs typeface="Calibri" panose="020F0502020204030204" pitchFamily="34" charset="0"/>
              </a:rPr>
              <a:t>Utilize Multiple Recruitment Channels and Promote a Positive Work Environment</a:t>
            </a:r>
            <a:endParaRPr lang="en-US" dirty="0">
              <a:latin typeface="Calibri" panose="020F0502020204030204" pitchFamily="34" charset="0"/>
              <a:cs typeface="Calibri" panose="020F0502020204030204" pitchFamily="34" charset="0"/>
            </a:endParaRPr>
          </a:p>
          <a:p>
            <a:pPr marL="742950" lvl="1" indent="-285750">
              <a:buFont typeface="+mj-lt"/>
              <a:buAutoNum type="arabicPeriod"/>
            </a:pPr>
            <a:r>
              <a:rPr lang="en-US" b="1" dirty="0">
                <a:latin typeface="Calibri" panose="020F0502020204030204" pitchFamily="34" charset="0"/>
                <a:cs typeface="Calibri" panose="020F0502020204030204" pitchFamily="34" charset="0"/>
              </a:rPr>
              <a:t>Job Boards:</a:t>
            </a:r>
            <a:r>
              <a:rPr lang="en-US" dirty="0">
                <a:latin typeface="Calibri" panose="020F0502020204030204" pitchFamily="34" charset="0"/>
                <a:cs typeface="Calibri" panose="020F0502020204030204" pitchFamily="34" charset="0"/>
              </a:rPr>
              <a:t> Post openings on popular job sites (Indeed, Glassdoor, etc.) and industry-specific boards.</a:t>
            </a:r>
          </a:p>
          <a:p>
            <a:pPr marL="742950" lvl="1" indent="-285750">
              <a:buFont typeface="+mj-lt"/>
              <a:buAutoNum type="arabicPeriod"/>
            </a:pPr>
            <a:r>
              <a:rPr lang="en-US" b="1" dirty="0">
                <a:latin typeface="Calibri" panose="020F0502020204030204" pitchFamily="34" charset="0"/>
                <a:cs typeface="Calibri" panose="020F0502020204030204" pitchFamily="34" charset="0"/>
              </a:rPr>
              <a:t>Social Media:</a:t>
            </a:r>
            <a:r>
              <a:rPr lang="en-US" dirty="0">
                <a:latin typeface="Calibri" panose="020F0502020204030204" pitchFamily="34" charset="0"/>
                <a:cs typeface="Calibri" panose="020F0502020204030204" pitchFamily="34" charset="0"/>
              </a:rPr>
              <a:t> Use platforms like LinkedIn, Facebook, and Instagram to promote job openings and showcase your shop’s culture.</a:t>
            </a:r>
          </a:p>
          <a:p>
            <a:pPr marL="742950" lvl="1" indent="-285750">
              <a:buFont typeface="+mj-lt"/>
              <a:buAutoNum type="arabicPeriod"/>
            </a:pPr>
            <a:r>
              <a:rPr lang="en-US" b="1" dirty="0">
                <a:latin typeface="Calibri" panose="020F0502020204030204" pitchFamily="34" charset="0"/>
                <a:cs typeface="Calibri" panose="020F0502020204030204" pitchFamily="34" charset="0"/>
              </a:rPr>
              <a:t>Local Trade Schools:</a:t>
            </a:r>
            <a:r>
              <a:rPr lang="en-US" dirty="0">
                <a:latin typeface="Calibri" panose="020F0502020204030204" pitchFamily="34" charset="0"/>
                <a:cs typeface="Calibri" panose="020F0502020204030204" pitchFamily="34" charset="0"/>
              </a:rPr>
              <a:t> Partner with local automotive schools or colleges to connect with recent graduates looking for opportunities.</a:t>
            </a:r>
          </a:p>
          <a:p>
            <a:pPr marL="742950" lvl="1" indent="-285750">
              <a:buFont typeface="+mj-lt"/>
              <a:buAutoNum type="arabicPeriod"/>
            </a:pPr>
            <a:r>
              <a:rPr lang="en-US" dirty="0">
                <a:latin typeface="Calibri" panose="020F0502020204030204" pitchFamily="34" charset="0"/>
                <a:cs typeface="Calibri" panose="020F0502020204030204" pitchFamily="34" charset="0"/>
              </a:rPr>
              <a:t>Highlight your shop’s work culture, values, and team dynamics in job postings and interviews.</a:t>
            </a:r>
          </a:p>
          <a:p>
            <a:pPr marL="742950" lvl="1" indent="-285750">
              <a:buFont typeface="+mj-lt"/>
              <a:buAutoNum type="arabicPeriod"/>
            </a:pPr>
            <a:r>
              <a:rPr lang="en-US" dirty="0">
                <a:latin typeface="Calibri" panose="020F0502020204030204" pitchFamily="34" charset="0"/>
                <a:cs typeface="Calibri" panose="020F0502020204030204" pitchFamily="34" charset="0"/>
              </a:rPr>
              <a:t>Emphasize opportunities for training, advancement, and skill development within your shop.</a:t>
            </a:r>
          </a:p>
          <a:p>
            <a:endParaRPr lang="en-US" dirty="0"/>
          </a:p>
        </p:txBody>
      </p:sp>
    </p:spTree>
    <p:extLst>
      <p:ext uri="{BB962C8B-B14F-4D97-AF65-F5344CB8AC3E}">
        <p14:creationId xmlns:p14="http://schemas.microsoft.com/office/powerpoint/2010/main" val="363565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71CBC-B649-6A21-FE78-E68CB7E73A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8ED756-6C3E-48B2-0C6C-A1A6CF42E0E4}"/>
              </a:ext>
            </a:extLst>
          </p:cNvPr>
          <p:cNvSpPr>
            <a:spLocks noGrp="1"/>
          </p:cNvSpPr>
          <p:nvPr>
            <p:ph type="title"/>
          </p:nvPr>
        </p:nvSpPr>
        <p:spPr>
          <a:xfrm>
            <a:off x="677334" y="609600"/>
            <a:ext cx="8552124" cy="727336"/>
          </a:xfrm>
        </p:spPr>
        <p:txBody>
          <a:bodyPr/>
          <a:lstStyle/>
          <a:p>
            <a:r>
              <a:rPr lang="en-US" b="1" i="0" u="none" strike="noStrike" baseline="0" dirty="0">
                <a:solidFill>
                  <a:srgbClr val="221E1F"/>
                </a:solidFill>
                <a:latin typeface="Calibri" panose="020F0502020204030204" pitchFamily="34" charset="0"/>
              </a:rPr>
              <a:t>Changes in Expense Structure</a:t>
            </a:r>
            <a:endParaRPr lang="en-US" dirty="0"/>
          </a:p>
        </p:txBody>
      </p:sp>
      <p:sp>
        <p:nvSpPr>
          <p:cNvPr id="4" name="TextBox 3">
            <a:extLst>
              <a:ext uri="{FF2B5EF4-FFF2-40B4-BE49-F238E27FC236}">
                <a16:creationId xmlns:a16="http://schemas.microsoft.com/office/drawing/2014/main" id="{B0E6A863-D192-DDBA-4BFF-F8E3C3672D67}"/>
              </a:ext>
            </a:extLst>
          </p:cNvPr>
          <p:cNvSpPr txBox="1"/>
          <p:nvPr/>
        </p:nvSpPr>
        <p:spPr>
          <a:xfrm>
            <a:off x="677334" y="1336936"/>
            <a:ext cx="6595137" cy="4801314"/>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Explore Revenue-Enhancing Strategies</a:t>
            </a:r>
          </a:p>
          <a:p>
            <a:endParaRPr 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en-US" dirty="0">
                <a:latin typeface="Calibri" panose="020F0502020204030204" pitchFamily="34" charset="0"/>
                <a:cs typeface="Calibri" panose="020F0502020204030204" pitchFamily="34" charset="0"/>
              </a:rPr>
              <a:t>Consider adding new services or packages that align with customer needs and can increase revenue.</a:t>
            </a:r>
          </a:p>
          <a:p>
            <a:pPr>
              <a:buFont typeface="Arial" panose="020B0604020202020204" pitchFamily="34" charset="0"/>
              <a:buChar char="•"/>
            </a:pPr>
            <a:r>
              <a:rPr lang="en-US" dirty="0">
                <a:latin typeface="Calibri" panose="020F0502020204030204" pitchFamily="34" charset="0"/>
                <a:cs typeface="Calibri" panose="020F0502020204030204" pitchFamily="34" charset="0"/>
              </a:rPr>
              <a:t>Implement loyalty programs or promotions to encourage repeat business.</a:t>
            </a:r>
          </a:p>
          <a:p>
            <a:pPr>
              <a:buFont typeface="Arial" panose="020B0604020202020204" pitchFamily="34" charset="0"/>
              <a:buChar char="•"/>
            </a:pPr>
            <a:r>
              <a:rPr lang="en-US" dirty="0">
                <a:latin typeface="Calibri" panose="020F0502020204030204" pitchFamily="34" charset="0"/>
                <a:cs typeface="Calibri" panose="020F0502020204030204" pitchFamily="34" charset="0"/>
              </a:rPr>
              <a:t>Regularly review semi-fixed expenses to identify areas for negotiation or cost-saving measures (e.g., suppliers, service contracts).</a:t>
            </a:r>
          </a:p>
          <a:p>
            <a:endParaRPr lang="en-US" dirty="0">
              <a:latin typeface="Calibri" panose="020F0502020204030204" pitchFamily="34" charset="0"/>
              <a:cs typeface="Calibri" panose="020F0502020204030204" pitchFamily="34" charset="0"/>
            </a:endParaRPr>
          </a:p>
          <a:p>
            <a:r>
              <a:rPr lang="en-US" b="1" u="sng" dirty="0">
                <a:latin typeface="Calibri" panose="020F0502020204030204" pitchFamily="34" charset="0"/>
                <a:cs typeface="Calibri" panose="020F0502020204030204" pitchFamily="34" charset="0"/>
              </a:rPr>
              <a:t>Plans to Evaluate Your Changes</a:t>
            </a:r>
            <a:endParaRPr lang="en-US" u="sng" dirty="0">
              <a:latin typeface="Calibri" panose="020F0502020204030204" pitchFamily="34" charset="0"/>
              <a:cs typeface="Calibri" panose="020F0502020204030204" pitchFamily="34" charset="0"/>
            </a:endParaRPr>
          </a:p>
          <a:p>
            <a:pPr>
              <a:buFont typeface="Arial" panose="020B0604020202020204" pitchFamily="34" charset="0"/>
              <a:buChar char="•"/>
            </a:pPr>
            <a:r>
              <a:rPr lang="en-US" dirty="0">
                <a:latin typeface="Calibri" panose="020F0502020204030204" pitchFamily="34" charset="0"/>
                <a:cs typeface="Calibri" panose="020F0502020204030204" pitchFamily="34" charset="0"/>
              </a:rPr>
              <a:t>Set up monthly meetings to review financial performance, focusing on expense ratios and net profit margins.</a:t>
            </a:r>
          </a:p>
          <a:p>
            <a:pPr>
              <a:buFont typeface="Arial" panose="020B0604020202020204" pitchFamily="34" charset="0"/>
              <a:buChar char="•"/>
            </a:pPr>
            <a:r>
              <a:rPr lang="en-US" dirty="0">
                <a:latin typeface="Calibri" panose="020F0502020204030204" pitchFamily="34" charset="0"/>
                <a:cs typeface="Calibri" panose="020F0502020204030204" pitchFamily="34" charset="0"/>
              </a:rPr>
              <a:t>Establish key performance indicators (KPIs) for personnel efficiency, service completion rates, and customer satisfaction.</a:t>
            </a:r>
          </a:p>
          <a:p>
            <a:pPr>
              <a:buFont typeface="Arial" panose="020B0604020202020204" pitchFamily="34" charset="0"/>
              <a:buChar char="•"/>
            </a:pPr>
            <a:r>
              <a:rPr lang="en-US" dirty="0">
                <a:latin typeface="Calibri" panose="020F0502020204030204" pitchFamily="34" charset="0"/>
                <a:cs typeface="Calibri" panose="020F0502020204030204" pitchFamily="34" charset="0"/>
              </a:rPr>
              <a:t>Monitor these KPIs regularly to gauge improvements.</a:t>
            </a:r>
          </a:p>
          <a:p>
            <a:endParaRPr lang="en-US" dirty="0"/>
          </a:p>
        </p:txBody>
      </p:sp>
      <p:pic>
        <p:nvPicPr>
          <p:cNvPr id="12" name="Picture 11" descr="A screenshot of a computer&#10;&#10;Description automatically generated">
            <a:extLst>
              <a:ext uri="{FF2B5EF4-FFF2-40B4-BE49-F238E27FC236}">
                <a16:creationId xmlns:a16="http://schemas.microsoft.com/office/drawing/2014/main" id="{D0D8BF5D-1F45-CC97-448C-9DE2DA2A4BAC}"/>
              </a:ext>
            </a:extLst>
          </p:cNvPr>
          <p:cNvPicPr>
            <a:picLocks noChangeAspect="1"/>
          </p:cNvPicPr>
          <p:nvPr/>
        </p:nvPicPr>
        <p:blipFill>
          <a:blip r:embed="rId2"/>
          <a:stretch>
            <a:fillRect/>
          </a:stretch>
        </p:blipFill>
        <p:spPr>
          <a:xfrm>
            <a:off x="7272470" y="1493044"/>
            <a:ext cx="4326381" cy="3623901"/>
          </a:xfrm>
          <a:prstGeom prst="rect">
            <a:avLst/>
          </a:prstGeom>
        </p:spPr>
      </p:pic>
    </p:spTree>
    <p:extLst>
      <p:ext uri="{BB962C8B-B14F-4D97-AF65-F5344CB8AC3E}">
        <p14:creationId xmlns:p14="http://schemas.microsoft.com/office/powerpoint/2010/main" val="323382829"/>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927</TotalTime>
  <Words>2422</Words>
  <Application>Microsoft Office PowerPoint</Application>
  <PresentationFormat>Widescreen</PresentationFormat>
  <Paragraphs>191</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Aptos</vt:lpstr>
      <vt:lpstr>Arial</vt:lpstr>
      <vt:lpstr>Calibri</vt:lpstr>
      <vt:lpstr>Trebuchet MS</vt:lpstr>
      <vt:lpstr>Wingdings 3</vt:lpstr>
      <vt:lpstr>Facet</vt:lpstr>
      <vt:lpstr>NADA Service Homework </vt:lpstr>
      <vt:lpstr>   Marketing  </vt:lpstr>
      <vt:lpstr>   Marketing  </vt:lpstr>
      <vt:lpstr>  Analyze Cost of Labor   </vt:lpstr>
      <vt:lpstr>  Analyze Cost of Labor   </vt:lpstr>
      <vt:lpstr>  Analyze Cost of Labor   </vt:lpstr>
      <vt:lpstr> Changes in Expense Structure    </vt:lpstr>
      <vt:lpstr> Changes in Expense Structure    </vt:lpstr>
      <vt:lpstr>Changes in Expense Structure</vt:lpstr>
      <vt:lpstr> Productivity   </vt:lpstr>
      <vt:lpstr> Productivity   </vt:lpstr>
      <vt:lpstr> Productivity   </vt:lpstr>
      <vt:lpstr> Productivity   </vt:lpstr>
      <vt:lpstr> Facility   </vt:lpstr>
      <vt:lpstr> Facility   </vt:lpstr>
      <vt:lpstr> Facility   </vt:lpstr>
      <vt:lpstr>Repair order analysis</vt:lpstr>
      <vt:lpstr>SWOT Analysis- Strengths  </vt:lpstr>
      <vt:lpstr>SWOT Analysis- Weaknesses</vt:lpstr>
      <vt:lpstr>SWOT Analysis- Opportunities</vt:lpstr>
      <vt:lpstr>SWOT Analysis- Threats</vt:lpstr>
      <vt:lpstr>SWOT Analysis- Objectives and Strategies</vt:lpstr>
      <vt:lpstr>SWOT Analysis-Objectives and Strategies</vt:lpstr>
      <vt:lpstr>SWOT Analysis-Tactics</vt:lpstr>
      <vt:lpstr>SWOT Analysis-Tactics</vt:lpstr>
      <vt:lpstr>SWOT Analysis-Tactics</vt:lpstr>
      <vt:lpstr>SWOT Analysis- Action Plan</vt:lpstr>
      <vt:lpstr>SWOT Analysis- Action Plan</vt:lpstr>
      <vt:lpstr>Homework Synopsis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David Noto</cp:lastModifiedBy>
  <cp:revision>6</cp:revision>
  <dcterms:created xsi:type="dcterms:W3CDTF">2022-12-04T13:10:55Z</dcterms:created>
  <dcterms:modified xsi:type="dcterms:W3CDTF">2024-10-23T19:21:04Z</dcterms:modified>
</cp:coreProperties>
</file>