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48" r:id="rId4"/>
  </p:sldMasterIdLst>
  <p:notesMasterIdLst>
    <p:notesMasterId r:id="rId22"/>
  </p:notesMasterIdLst>
  <p:handoutMasterIdLst>
    <p:handoutMasterId r:id="rId23"/>
  </p:handoutMasterIdLst>
  <p:sldIdLst>
    <p:sldId id="288" r:id="rId5"/>
    <p:sldId id="273" r:id="rId6"/>
    <p:sldId id="276" r:id="rId7"/>
    <p:sldId id="292" r:id="rId8"/>
    <p:sldId id="290" r:id="rId9"/>
    <p:sldId id="293" r:id="rId10"/>
    <p:sldId id="295" r:id="rId11"/>
    <p:sldId id="296" r:id="rId12"/>
    <p:sldId id="297" r:id="rId13"/>
    <p:sldId id="298" r:id="rId14"/>
    <p:sldId id="305" r:id="rId15"/>
    <p:sldId id="308" r:id="rId16"/>
    <p:sldId id="306" r:id="rId17"/>
    <p:sldId id="304" r:id="rId18"/>
    <p:sldId id="302" r:id="rId19"/>
    <p:sldId id="309" r:id="rId20"/>
    <p:sldId id="31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12C8C85-51F0-491E-9774-3900AFEF0FD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41" autoAdjust="0"/>
  </p:normalViewPr>
  <p:slideViewPr>
    <p:cSldViewPr snapToGrid="0">
      <p:cViewPr>
        <p:scale>
          <a:sx n="190" d="100"/>
          <a:sy n="190" d="100"/>
        </p:scale>
        <p:origin x="110" y="-9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0.sv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11" Type="http://schemas.openxmlformats.org/officeDocument/2006/relationships/image" Target="../media/image49.png"/><Relationship Id="rId5" Type="http://schemas.openxmlformats.org/officeDocument/2006/relationships/image" Target="../media/image45.png"/><Relationship Id="rId10" Type="http://schemas.openxmlformats.org/officeDocument/2006/relationships/image" Target="../media/image32.svg"/><Relationship Id="rId4" Type="http://schemas.openxmlformats.org/officeDocument/2006/relationships/image" Target="../media/image44.svg"/><Relationship Id="rId9" Type="http://schemas.openxmlformats.org/officeDocument/2006/relationships/image" Target="../media/image31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0.sv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11" Type="http://schemas.openxmlformats.org/officeDocument/2006/relationships/image" Target="../media/image49.png"/><Relationship Id="rId5" Type="http://schemas.openxmlformats.org/officeDocument/2006/relationships/image" Target="../media/image45.png"/><Relationship Id="rId10" Type="http://schemas.openxmlformats.org/officeDocument/2006/relationships/image" Target="../media/image32.svg"/><Relationship Id="rId4" Type="http://schemas.openxmlformats.org/officeDocument/2006/relationships/image" Target="../media/image44.svg"/><Relationship Id="rId9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63674-C619-4E70-9DCF-E115E52FF8D5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BF3142B-3360-4B1F-A289-CA1746112D43}">
      <dgm:prSet/>
      <dgm:spPr/>
      <dgm:t>
        <a:bodyPr/>
        <a:lstStyle/>
        <a:p>
          <a:r>
            <a:rPr lang="en-US"/>
            <a:t>Current practices</a:t>
          </a:r>
        </a:p>
      </dgm:t>
    </dgm:pt>
    <dgm:pt modelId="{06DA2B61-3F65-41F6-ABA8-BC3A179CA8D6}" type="parTrans" cxnId="{CA49B45E-A320-4D43-8A38-2A4F1148EF1B}">
      <dgm:prSet/>
      <dgm:spPr/>
      <dgm:t>
        <a:bodyPr/>
        <a:lstStyle/>
        <a:p>
          <a:endParaRPr lang="en-US"/>
        </a:p>
      </dgm:t>
    </dgm:pt>
    <dgm:pt modelId="{12BBBB7E-9D39-4C97-9507-1B01FDCCECE0}" type="sibTrans" cxnId="{CA49B45E-A320-4D43-8A38-2A4F1148EF1B}">
      <dgm:prSet/>
      <dgm:spPr/>
      <dgm:t>
        <a:bodyPr/>
        <a:lstStyle/>
        <a:p>
          <a:endParaRPr lang="en-US"/>
        </a:p>
      </dgm:t>
    </dgm:pt>
    <dgm:pt modelId="{A9961752-31B8-46EB-A7FF-6708B1DC200C}">
      <dgm:prSet/>
      <dgm:spPr/>
      <dgm:t>
        <a:bodyPr/>
        <a:lstStyle/>
        <a:p>
          <a:r>
            <a:rPr lang="en-US"/>
            <a:t>Goals for improvement</a:t>
          </a:r>
        </a:p>
      </dgm:t>
    </dgm:pt>
    <dgm:pt modelId="{C32FADDE-0161-49EB-9D6B-F36C51FAE1BF}" type="parTrans" cxnId="{48DE0D10-7845-4FDE-B6E5-452A8B113319}">
      <dgm:prSet/>
      <dgm:spPr/>
      <dgm:t>
        <a:bodyPr/>
        <a:lstStyle/>
        <a:p>
          <a:endParaRPr lang="en-US"/>
        </a:p>
      </dgm:t>
    </dgm:pt>
    <dgm:pt modelId="{96A20CEF-E713-44DE-8095-A664C6D33D3A}" type="sibTrans" cxnId="{48DE0D10-7845-4FDE-B6E5-452A8B113319}">
      <dgm:prSet/>
      <dgm:spPr/>
      <dgm:t>
        <a:bodyPr/>
        <a:lstStyle/>
        <a:p>
          <a:endParaRPr lang="en-US"/>
        </a:p>
      </dgm:t>
    </dgm:pt>
    <dgm:pt modelId="{2AE02031-A3BE-45E6-ADEF-1EC3CC0D1CE8}">
      <dgm:prSet/>
      <dgm:spPr/>
      <dgm:t>
        <a:bodyPr/>
        <a:lstStyle/>
        <a:p>
          <a:r>
            <a:rPr lang="en-US"/>
            <a:t>Plans to achieve goals</a:t>
          </a:r>
        </a:p>
      </dgm:t>
    </dgm:pt>
    <dgm:pt modelId="{F05D85DC-79AF-4C03-ADCE-2D9166C93D49}" type="parTrans" cxnId="{69864354-2E23-4CE3-AEAC-3741F37356EF}">
      <dgm:prSet/>
      <dgm:spPr/>
      <dgm:t>
        <a:bodyPr/>
        <a:lstStyle/>
        <a:p>
          <a:endParaRPr lang="en-US"/>
        </a:p>
      </dgm:t>
    </dgm:pt>
    <dgm:pt modelId="{5695AD0C-F34B-4357-ADDE-52DC367F996A}" type="sibTrans" cxnId="{69864354-2E23-4CE3-AEAC-3741F37356EF}">
      <dgm:prSet/>
      <dgm:spPr/>
      <dgm:t>
        <a:bodyPr/>
        <a:lstStyle/>
        <a:p>
          <a:endParaRPr lang="en-US"/>
        </a:p>
      </dgm:t>
    </dgm:pt>
    <dgm:pt modelId="{CFF4C1BD-BDF6-4099-9D5E-7AD8C8F9A258}">
      <dgm:prSet/>
      <dgm:spPr/>
      <dgm:t>
        <a:bodyPr/>
        <a:lstStyle/>
        <a:p>
          <a:r>
            <a:rPr lang="en-US"/>
            <a:t>Plans to evaluate goals</a:t>
          </a:r>
        </a:p>
      </dgm:t>
    </dgm:pt>
    <dgm:pt modelId="{DD47B2B4-2537-45B1-9CA4-C63C0F1C827C}" type="parTrans" cxnId="{2A6462D0-46FC-4559-AA37-59DD473E53D7}">
      <dgm:prSet/>
      <dgm:spPr/>
      <dgm:t>
        <a:bodyPr/>
        <a:lstStyle/>
        <a:p>
          <a:endParaRPr lang="en-US"/>
        </a:p>
      </dgm:t>
    </dgm:pt>
    <dgm:pt modelId="{9C26BDCC-63A0-4864-80DF-DFF7DE89B080}" type="sibTrans" cxnId="{2A6462D0-46FC-4559-AA37-59DD473E53D7}">
      <dgm:prSet/>
      <dgm:spPr/>
      <dgm:t>
        <a:bodyPr/>
        <a:lstStyle/>
        <a:p>
          <a:endParaRPr lang="en-US"/>
        </a:p>
      </dgm:t>
    </dgm:pt>
    <dgm:pt modelId="{865C81F1-A844-401E-B1F5-D94EAE85D5D4}">
      <dgm:prSet/>
      <dgm:spPr/>
      <dgm:t>
        <a:bodyPr/>
        <a:lstStyle/>
        <a:p>
          <a:r>
            <a:rPr lang="en-US"/>
            <a:t>Final tips &amp; takeaways</a:t>
          </a:r>
        </a:p>
      </dgm:t>
    </dgm:pt>
    <dgm:pt modelId="{A981FFD8-198B-48C7-9F0F-190CBD54BCFD}" type="parTrans" cxnId="{F8BF7370-6761-433D-8E38-F53ED21C029B}">
      <dgm:prSet/>
      <dgm:spPr/>
      <dgm:t>
        <a:bodyPr/>
        <a:lstStyle/>
        <a:p>
          <a:endParaRPr lang="en-US"/>
        </a:p>
      </dgm:t>
    </dgm:pt>
    <dgm:pt modelId="{34DF8267-8E9A-4C27-BFC5-EF22C2AE31E9}" type="sibTrans" cxnId="{F8BF7370-6761-433D-8E38-F53ED21C029B}">
      <dgm:prSet/>
      <dgm:spPr/>
      <dgm:t>
        <a:bodyPr/>
        <a:lstStyle/>
        <a:p>
          <a:endParaRPr lang="en-US"/>
        </a:p>
      </dgm:t>
    </dgm:pt>
    <dgm:pt modelId="{338CFADD-9438-4742-B08D-CC02510891E1}" type="pres">
      <dgm:prSet presAssocID="{0B163674-C619-4E70-9DCF-E115E52FF8D5}" presName="diagram" presStyleCnt="0">
        <dgm:presLayoutVars>
          <dgm:dir/>
          <dgm:resizeHandles val="exact"/>
        </dgm:presLayoutVars>
      </dgm:prSet>
      <dgm:spPr/>
    </dgm:pt>
    <dgm:pt modelId="{BC9D861D-81D0-4F84-8E5D-236F4B676CC1}" type="pres">
      <dgm:prSet presAssocID="{ABF3142B-3360-4B1F-A289-CA1746112D43}" presName="node" presStyleLbl="node1" presStyleIdx="0" presStyleCnt="5">
        <dgm:presLayoutVars>
          <dgm:bulletEnabled val="1"/>
        </dgm:presLayoutVars>
      </dgm:prSet>
      <dgm:spPr/>
    </dgm:pt>
    <dgm:pt modelId="{D5C98F14-0520-4AC5-8EE2-D24813444D72}" type="pres">
      <dgm:prSet presAssocID="{12BBBB7E-9D39-4C97-9507-1B01FDCCECE0}" presName="sibTrans" presStyleLbl="sibTrans2D1" presStyleIdx="0" presStyleCnt="4"/>
      <dgm:spPr/>
    </dgm:pt>
    <dgm:pt modelId="{5921F30C-0D1E-454E-9616-FA099FF17C20}" type="pres">
      <dgm:prSet presAssocID="{12BBBB7E-9D39-4C97-9507-1B01FDCCECE0}" presName="connectorText" presStyleLbl="sibTrans2D1" presStyleIdx="0" presStyleCnt="4"/>
      <dgm:spPr/>
    </dgm:pt>
    <dgm:pt modelId="{7E20F564-F0CC-448E-8B53-7428788875FA}" type="pres">
      <dgm:prSet presAssocID="{A9961752-31B8-46EB-A7FF-6708B1DC200C}" presName="node" presStyleLbl="node1" presStyleIdx="1" presStyleCnt="5">
        <dgm:presLayoutVars>
          <dgm:bulletEnabled val="1"/>
        </dgm:presLayoutVars>
      </dgm:prSet>
      <dgm:spPr/>
    </dgm:pt>
    <dgm:pt modelId="{F6E99B72-30C3-4627-B09A-1EB82EEFEAA4}" type="pres">
      <dgm:prSet presAssocID="{96A20CEF-E713-44DE-8095-A664C6D33D3A}" presName="sibTrans" presStyleLbl="sibTrans2D1" presStyleIdx="1" presStyleCnt="4"/>
      <dgm:spPr/>
    </dgm:pt>
    <dgm:pt modelId="{D8D385CA-2C07-42AB-A66D-B4A2D3BA810E}" type="pres">
      <dgm:prSet presAssocID="{96A20CEF-E713-44DE-8095-A664C6D33D3A}" presName="connectorText" presStyleLbl="sibTrans2D1" presStyleIdx="1" presStyleCnt="4"/>
      <dgm:spPr/>
    </dgm:pt>
    <dgm:pt modelId="{367A7E8C-64C3-4D2F-BD91-0FC78283D7BC}" type="pres">
      <dgm:prSet presAssocID="{2AE02031-A3BE-45E6-ADEF-1EC3CC0D1CE8}" presName="node" presStyleLbl="node1" presStyleIdx="2" presStyleCnt="5">
        <dgm:presLayoutVars>
          <dgm:bulletEnabled val="1"/>
        </dgm:presLayoutVars>
      </dgm:prSet>
      <dgm:spPr/>
    </dgm:pt>
    <dgm:pt modelId="{7D1FF068-5ACE-442B-9B0E-878E4EE3DFA6}" type="pres">
      <dgm:prSet presAssocID="{5695AD0C-F34B-4357-ADDE-52DC367F996A}" presName="sibTrans" presStyleLbl="sibTrans2D1" presStyleIdx="2" presStyleCnt="4"/>
      <dgm:spPr/>
    </dgm:pt>
    <dgm:pt modelId="{586E0F9F-EE63-48A0-8FBC-9BA73838BFDB}" type="pres">
      <dgm:prSet presAssocID="{5695AD0C-F34B-4357-ADDE-52DC367F996A}" presName="connectorText" presStyleLbl="sibTrans2D1" presStyleIdx="2" presStyleCnt="4"/>
      <dgm:spPr/>
    </dgm:pt>
    <dgm:pt modelId="{6EADBD12-C5D3-48CE-AB12-BE29DC35A6E8}" type="pres">
      <dgm:prSet presAssocID="{CFF4C1BD-BDF6-4099-9D5E-7AD8C8F9A258}" presName="node" presStyleLbl="node1" presStyleIdx="3" presStyleCnt="5">
        <dgm:presLayoutVars>
          <dgm:bulletEnabled val="1"/>
        </dgm:presLayoutVars>
      </dgm:prSet>
      <dgm:spPr/>
    </dgm:pt>
    <dgm:pt modelId="{2C86C824-8DAB-48A2-A505-9223C46F2130}" type="pres">
      <dgm:prSet presAssocID="{9C26BDCC-63A0-4864-80DF-DFF7DE89B080}" presName="sibTrans" presStyleLbl="sibTrans2D1" presStyleIdx="3" presStyleCnt="4"/>
      <dgm:spPr/>
    </dgm:pt>
    <dgm:pt modelId="{645C27FE-F311-4015-A6AD-FDFBAEDD88AB}" type="pres">
      <dgm:prSet presAssocID="{9C26BDCC-63A0-4864-80DF-DFF7DE89B080}" presName="connectorText" presStyleLbl="sibTrans2D1" presStyleIdx="3" presStyleCnt="4"/>
      <dgm:spPr/>
    </dgm:pt>
    <dgm:pt modelId="{E16A0936-24C9-4AAC-9BFB-663AACB5B8BB}" type="pres">
      <dgm:prSet presAssocID="{865C81F1-A844-401E-B1F5-D94EAE85D5D4}" presName="node" presStyleLbl="node1" presStyleIdx="4" presStyleCnt="5">
        <dgm:presLayoutVars>
          <dgm:bulletEnabled val="1"/>
        </dgm:presLayoutVars>
      </dgm:prSet>
      <dgm:spPr/>
    </dgm:pt>
  </dgm:ptLst>
  <dgm:cxnLst>
    <dgm:cxn modelId="{48DE0D10-7845-4FDE-B6E5-452A8B113319}" srcId="{0B163674-C619-4E70-9DCF-E115E52FF8D5}" destId="{A9961752-31B8-46EB-A7FF-6708B1DC200C}" srcOrd="1" destOrd="0" parTransId="{C32FADDE-0161-49EB-9D6B-F36C51FAE1BF}" sibTransId="{96A20CEF-E713-44DE-8095-A664C6D33D3A}"/>
    <dgm:cxn modelId="{28FBB418-CBF5-44C1-B6C6-291572D46EB5}" type="presOf" srcId="{ABF3142B-3360-4B1F-A289-CA1746112D43}" destId="{BC9D861D-81D0-4F84-8E5D-236F4B676CC1}" srcOrd="0" destOrd="0" presId="urn:microsoft.com/office/officeart/2005/8/layout/process5"/>
    <dgm:cxn modelId="{CA49B45E-A320-4D43-8A38-2A4F1148EF1B}" srcId="{0B163674-C619-4E70-9DCF-E115E52FF8D5}" destId="{ABF3142B-3360-4B1F-A289-CA1746112D43}" srcOrd="0" destOrd="0" parTransId="{06DA2B61-3F65-41F6-ABA8-BC3A179CA8D6}" sibTransId="{12BBBB7E-9D39-4C97-9507-1B01FDCCECE0}"/>
    <dgm:cxn modelId="{73AEC666-DDD5-4636-A2D3-A73B4CF9FCF9}" type="presOf" srcId="{9C26BDCC-63A0-4864-80DF-DFF7DE89B080}" destId="{645C27FE-F311-4015-A6AD-FDFBAEDD88AB}" srcOrd="1" destOrd="0" presId="urn:microsoft.com/office/officeart/2005/8/layout/process5"/>
    <dgm:cxn modelId="{DA4D9D69-41EF-4184-8684-763DD46485EF}" type="presOf" srcId="{96A20CEF-E713-44DE-8095-A664C6D33D3A}" destId="{F6E99B72-30C3-4627-B09A-1EB82EEFEAA4}" srcOrd="0" destOrd="0" presId="urn:microsoft.com/office/officeart/2005/8/layout/process5"/>
    <dgm:cxn modelId="{F8BF7370-6761-433D-8E38-F53ED21C029B}" srcId="{0B163674-C619-4E70-9DCF-E115E52FF8D5}" destId="{865C81F1-A844-401E-B1F5-D94EAE85D5D4}" srcOrd="4" destOrd="0" parTransId="{A981FFD8-198B-48C7-9F0F-190CBD54BCFD}" sibTransId="{34DF8267-8E9A-4C27-BFC5-EF22C2AE31E9}"/>
    <dgm:cxn modelId="{69864354-2E23-4CE3-AEAC-3741F37356EF}" srcId="{0B163674-C619-4E70-9DCF-E115E52FF8D5}" destId="{2AE02031-A3BE-45E6-ADEF-1EC3CC0D1CE8}" srcOrd="2" destOrd="0" parTransId="{F05D85DC-79AF-4C03-ADCE-2D9166C93D49}" sibTransId="{5695AD0C-F34B-4357-ADDE-52DC367F996A}"/>
    <dgm:cxn modelId="{63522B76-E9E5-4C76-9E3A-AAEFA17DFBBB}" type="presOf" srcId="{9C26BDCC-63A0-4864-80DF-DFF7DE89B080}" destId="{2C86C824-8DAB-48A2-A505-9223C46F2130}" srcOrd="0" destOrd="0" presId="urn:microsoft.com/office/officeart/2005/8/layout/process5"/>
    <dgm:cxn modelId="{B481CA88-84EF-4A79-AD55-5A696178C646}" type="presOf" srcId="{CFF4C1BD-BDF6-4099-9D5E-7AD8C8F9A258}" destId="{6EADBD12-C5D3-48CE-AB12-BE29DC35A6E8}" srcOrd="0" destOrd="0" presId="urn:microsoft.com/office/officeart/2005/8/layout/process5"/>
    <dgm:cxn modelId="{1073288E-53DB-43BF-9352-4AFF1DF16A9F}" type="presOf" srcId="{96A20CEF-E713-44DE-8095-A664C6D33D3A}" destId="{D8D385CA-2C07-42AB-A66D-B4A2D3BA810E}" srcOrd="1" destOrd="0" presId="urn:microsoft.com/office/officeart/2005/8/layout/process5"/>
    <dgm:cxn modelId="{6EB85691-AF9D-42B6-BD5D-5C02660B4170}" type="presOf" srcId="{12BBBB7E-9D39-4C97-9507-1B01FDCCECE0}" destId="{D5C98F14-0520-4AC5-8EE2-D24813444D72}" srcOrd="0" destOrd="0" presId="urn:microsoft.com/office/officeart/2005/8/layout/process5"/>
    <dgm:cxn modelId="{E8E63CA5-0575-4EE4-B17D-722B5B7DAB6B}" type="presOf" srcId="{2AE02031-A3BE-45E6-ADEF-1EC3CC0D1CE8}" destId="{367A7E8C-64C3-4D2F-BD91-0FC78283D7BC}" srcOrd="0" destOrd="0" presId="urn:microsoft.com/office/officeart/2005/8/layout/process5"/>
    <dgm:cxn modelId="{E19485A7-D83E-4EDA-979A-4288BC272647}" type="presOf" srcId="{12BBBB7E-9D39-4C97-9507-1B01FDCCECE0}" destId="{5921F30C-0D1E-454E-9616-FA099FF17C20}" srcOrd="1" destOrd="0" presId="urn:microsoft.com/office/officeart/2005/8/layout/process5"/>
    <dgm:cxn modelId="{6D483ECA-4DB9-4841-BFC0-DF5BCC011291}" type="presOf" srcId="{0B163674-C619-4E70-9DCF-E115E52FF8D5}" destId="{338CFADD-9438-4742-B08D-CC02510891E1}" srcOrd="0" destOrd="0" presId="urn:microsoft.com/office/officeart/2005/8/layout/process5"/>
    <dgm:cxn modelId="{25E220CE-00FF-4F29-A623-F58A09BDAB2C}" type="presOf" srcId="{865C81F1-A844-401E-B1F5-D94EAE85D5D4}" destId="{E16A0936-24C9-4AAC-9BFB-663AACB5B8BB}" srcOrd="0" destOrd="0" presId="urn:microsoft.com/office/officeart/2005/8/layout/process5"/>
    <dgm:cxn modelId="{2A6462D0-46FC-4559-AA37-59DD473E53D7}" srcId="{0B163674-C619-4E70-9DCF-E115E52FF8D5}" destId="{CFF4C1BD-BDF6-4099-9D5E-7AD8C8F9A258}" srcOrd="3" destOrd="0" parTransId="{DD47B2B4-2537-45B1-9CA4-C63C0F1C827C}" sibTransId="{9C26BDCC-63A0-4864-80DF-DFF7DE89B080}"/>
    <dgm:cxn modelId="{FF0CAAF0-F57E-4E23-82AD-392F1A10A58F}" type="presOf" srcId="{A9961752-31B8-46EB-A7FF-6708B1DC200C}" destId="{7E20F564-F0CC-448E-8B53-7428788875FA}" srcOrd="0" destOrd="0" presId="urn:microsoft.com/office/officeart/2005/8/layout/process5"/>
    <dgm:cxn modelId="{644B2CF4-0806-4DCA-9B29-53837A9685A6}" type="presOf" srcId="{5695AD0C-F34B-4357-ADDE-52DC367F996A}" destId="{586E0F9F-EE63-48A0-8FBC-9BA73838BFDB}" srcOrd="1" destOrd="0" presId="urn:microsoft.com/office/officeart/2005/8/layout/process5"/>
    <dgm:cxn modelId="{24E98CFE-20B3-4CEE-B52E-643C618D8178}" type="presOf" srcId="{5695AD0C-F34B-4357-ADDE-52DC367F996A}" destId="{7D1FF068-5ACE-442B-9B0E-878E4EE3DFA6}" srcOrd="0" destOrd="0" presId="urn:microsoft.com/office/officeart/2005/8/layout/process5"/>
    <dgm:cxn modelId="{F55590AD-C543-4E8D-83A9-108890944EC6}" type="presParOf" srcId="{338CFADD-9438-4742-B08D-CC02510891E1}" destId="{BC9D861D-81D0-4F84-8E5D-236F4B676CC1}" srcOrd="0" destOrd="0" presId="urn:microsoft.com/office/officeart/2005/8/layout/process5"/>
    <dgm:cxn modelId="{669FD402-B6E2-4FEC-971F-867E260A81F6}" type="presParOf" srcId="{338CFADD-9438-4742-B08D-CC02510891E1}" destId="{D5C98F14-0520-4AC5-8EE2-D24813444D72}" srcOrd="1" destOrd="0" presId="urn:microsoft.com/office/officeart/2005/8/layout/process5"/>
    <dgm:cxn modelId="{FBDB5160-23AF-4587-93A4-95955F5816D5}" type="presParOf" srcId="{D5C98F14-0520-4AC5-8EE2-D24813444D72}" destId="{5921F30C-0D1E-454E-9616-FA099FF17C20}" srcOrd="0" destOrd="0" presId="urn:microsoft.com/office/officeart/2005/8/layout/process5"/>
    <dgm:cxn modelId="{DE0A3CD5-8CEF-4629-9F7F-4F36330FB3A2}" type="presParOf" srcId="{338CFADD-9438-4742-B08D-CC02510891E1}" destId="{7E20F564-F0CC-448E-8B53-7428788875FA}" srcOrd="2" destOrd="0" presId="urn:microsoft.com/office/officeart/2005/8/layout/process5"/>
    <dgm:cxn modelId="{B2FE4068-A011-4F54-9C32-AF179B9C43F1}" type="presParOf" srcId="{338CFADD-9438-4742-B08D-CC02510891E1}" destId="{F6E99B72-30C3-4627-B09A-1EB82EEFEAA4}" srcOrd="3" destOrd="0" presId="urn:microsoft.com/office/officeart/2005/8/layout/process5"/>
    <dgm:cxn modelId="{92415205-4423-4215-B822-21CA9DF9F29F}" type="presParOf" srcId="{F6E99B72-30C3-4627-B09A-1EB82EEFEAA4}" destId="{D8D385CA-2C07-42AB-A66D-B4A2D3BA810E}" srcOrd="0" destOrd="0" presId="urn:microsoft.com/office/officeart/2005/8/layout/process5"/>
    <dgm:cxn modelId="{EF37F51C-E7A1-4A91-8365-EBAA8F4E82E0}" type="presParOf" srcId="{338CFADD-9438-4742-B08D-CC02510891E1}" destId="{367A7E8C-64C3-4D2F-BD91-0FC78283D7BC}" srcOrd="4" destOrd="0" presId="urn:microsoft.com/office/officeart/2005/8/layout/process5"/>
    <dgm:cxn modelId="{EFC6A5F5-2F3D-4780-AB10-B90E4C3F40AB}" type="presParOf" srcId="{338CFADD-9438-4742-B08D-CC02510891E1}" destId="{7D1FF068-5ACE-442B-9B0E-878E4EE3DFA6}" srcOrd="5" destOrd="0" presId="urn:microsoft.com/office/officeart/2005/8/layout/process5"/>
    <dgm:cxn modelId="{4F7137F8-66DE-4883-944E-0697BBF43575}" type="presParOf" srcId="{7D1FF068-5ACE-442B-9B0E-878E4EE3DFA6}" destId="{586E0F9F-EE63-48A0-8FBC-9BA73838BFDB}" srcOrd="0" destOrd="0" presId="urn:microsoft.com/office/officeart/2005/8/layout/process5"/>
    <dgm:cxn modelId="{569EEF8F-EE0D-49F1-8B9D-0CDFBF6B5FD8}" type="presParOf" srcId="{338CFADD-9438-4742-B08D-CC02510891E1}" destId="{6EADBD12-C5D3-48CE-AB12-BE29DC35A6E8}" srcOrd="6" destOrd="0" presId="urn:microsoft.com/office/officeart/2005/8/layout/process5"/>
    <dgm:cxn modelId="{52FB8466-C298-497C-B8FD-F46C9641117D}" type="presParOf" srcId="{338CFADD-9438-4742-B08D-CC02510891E1}" destId="{2C86C824-8DAB-48A2-A505-9223C46F2130}" srcOrd="7" destOrd="0" presId="urn:microsoft.com/office/officeart/2005/8/layout/process5"/>
    <dgm:cxn modelId="{EEC52F16-B531-4C6D-A79E-BE67E98DE282}" type="presParOf" srcId="{2C86C824-8DAB-48A2-A505-9223C46F2130}" destId="{645C27FE-F311-4015-A6AD-FDFBAEDD88AB}" srcOrd="0" destOrd="0" presId="urn:microsoft.com/office/officeart/2005/8/layout/process5"/>
    <dgm:cxn modelId="{DC6DA51B-0620-470E-8040-54A36EC70809}" type="presParOf" srcId="{338CFADD-9438-4742-B08D-CC02510891E1}" destId="{E16A0936-24C9-4AAC-9BFB-663AACB5B8BB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ADA090-B845-495E-8BA9-262B64C9E1FE}" type="doc">
      <dgm:prSet loTypeId="urn:microsoft.com/office/officeart/2005/8/layout/default" loCatId="list" qsTypeId="urn:microsoft.com/office/officeart/2005/8/quickstyle/simple2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E736E18D-D68A-444D-A5C7-92F927174CEC}">
      <dgm:prSet/>
      <dgm:spPr/>
      <dgm:t>
        <a:bodyPr/>
        <a:lstStyle/>
        <a:p>
          <a:r>
            <a:rPr lang="en-US"/>
            <a:t>Great teammates</a:t>
          </a:r>
        </a:p>
      </dgm:t>
    </dgm:pt>
    <dgm:pt modelId="{AF365C3E-9550-41BD-9304-67A059A1F5A3}" type="parTrans" cxnId="{4BB9AA81-9AA4-431F-8A65-F86463AAAF7E}">
      <dgm:prSet/>
      <dgm:spPr/>
      <dgm:t>
        <a:bodyPr/>
        <a:lstStyle/>
        <a:p>
          <a:endParaRPr lang="en-US"/>
        </a:p>
      </dgm:t>
    </dgm:pt>
    <dgm:pt modelId="{582D1AB5-F2CB-4822-A4A1-142654D031CA}" type="sibTrans" cxnId="{4BB9AA81-9AA4-431F-8A65-F86463AAAF7E}">
      <dgm:prSet/>
      <dgm:spPr/>
      <dgm:t>
        <a:bodyPr/>
        <a:lstStyle/>
        <a:p>
          <a:endParaRPr lang="en-US"/>
        </a:p>
      </dgm:t>
    </dgm:pt>
    <dgm:pt modelId="{0F9710EF-F52C-4187-B8F0-628E8B3FB458}">
      <dgm:prSet/>
      <dgm:spPr/>
      <dgm:t>
        <a:bodyPr/>
        <a:lstStyle/>
        <a:p>
          <a:r>
            <a:rPr lang="en-US"/>
            <a:t>Collaborative work environment</a:t>
          </a:r>
        </a:p>
      </dgm:t>
    </dgm:pt>
    <dgm:pt modelId="{CEA79B57-EBE7-4EC5-A941-747EDD055EB1}" type="parTrans" cxnId="{64900057-092E-4706-9EB9-63DAC989FA96}">
      <dgm:prSet/>
      <dgm:spPr/>
      <dgm:t>
        <a:bodyPr/>
        <a:lstStyle/>
        <a:p>
          <a:endParaRPr lang="en-US"/>
        </a:p>
      </dgm:t>
    </dgm:pt>
    <dgm:pt modelId="{84A25E0C-7490-43E5-BB4B-A01B4A28969C}" type="sibTrans" cxnId="{64900057-092E-4706-9EB9-63DAC989FA96}">
      <dgm:prSet/>
      <dgm:spPr/>
      <dgm:t>
        <a:bodyPr/>
        <a:lstStyle/>
        <a:p>
          <a:endParaRPr lang="en-US"/>
        </a:p>
      </dgm:t>
    </dgm:pt>
    <dgm:pt modelId="{67603419-C125-482F-BC88-95BBBB3D6A58}">
      <dgm:prSet/>
      <dgm:spPr/>
      <dgm:t>
        <a:bodyPr/>
        <a:lstStyle/>
        <a:p>
          <a:r>
            <a:rPr lang="en-US"/>
            <a:t>Act for the greater good</a:t>
          </a:r>
        </a:p>
      </dgm:t>
    </dgm:pt>
    <dgm:pt modelId="{E3386010-7B6F-4AE8-B176-86A599AABD8F}" type="parTrans" cxnId="{E4FF4E30-CBA7-4BC5-A40C-9B570B4518CC}">
      <dgm:prSet/>
      <dgm:spPr/>
      <dgm:t>
        <a:bodyPr/>
        <a:lstStyle/>
        <a:p>
          <a:endParaRPr lang="en-US"/>
        </a:p>
      </dgm:t>
    </dgm:pt>
    <dgm:pt modelId="{E597106E-69E4-43BE-9512-65DA7A4B4735}" type="sibTrans" cxnId="{E4FF4E30-CBA7-4BC5-A40C-9B570B4518CC}">
      <dgm:prSet/>
      <dgm:spPr/>
      <dgm:t>
        <a:bodyPr/>
        <a:lstStyle/>
        <a:p>
          <a:endParaRPr lang="en-US"/>
        </a:p>
      </dgm:t>
    </dgm:pt>
    <dgm:pt modelId="{48CB495D-A52B-4C1B-96B2-4EB9D9216167}">
      <dgm:prSet/>
      <dgm:spPr/>
      <dgm:t>
        <a:bodyPr/>
        <a:lstStyle/>
        <a:p>
          <a:r>
            <a:rPr lang="en-US" dirty="0"/>
            <a:t>Loyal customer base</a:t>
          </a:r>
        </a:p>
      </dgm:t>
    </dgm:pt>
    <dgm:pt modelId="{E12E4836-0C52-463D-870C-6C6D93D92767}" type="parTrans" cxnId="{CEF59C34-85B6-445F-8A0F-831FF69D29CA}">
      <dgm:prSet/>
      <dgm:spPr/>
      <dgm:t>
        <a:bodyPr/>
        <a:lstStyle/>
        <a:p>
          <a:endParaRPr lang="en-US"/>
        </a:p>
      </dgm:t>
    </dgm:pt>
    <dgm:pt modelId="{74CF5C40-5713-4EE9-8539-097910938A6B}" type="sibTrans" cxnId="{CEF59C34-85B6-445F-8A0F-831FF69D29CA}">
      <dgm:prSet/>
      <dgm:spPr/>
      <dgm:t>
        <a:bodyPr/>
        <a:lstStyle/>
        <a:p>
          <a:endParaRPr lang="en-US"/>
        </a:p>
      </dgm:t>
    </dgm:pt>
    <dgm:pt modelId="{7B61ABB6-A885-4273-99FD-946C6FC8763C}">
      <dgm:prSet/>
      <dgm:spPr/>
      <dgm:t>
        <a:bodyPr/>
        <a:lstStyle/>
        <a:p>
          <a:r>
            <a:rPr lang="en-US"/>
            <a:t>Great service writers</a:t>
          </a:r>
        </a:p>
      </dgm:t>
    </dgm:pt>
    <dgm:pt modelId="{8E57B1D7-A584-4861-A549-23B5C7C86858}" type="parTrans" cxnId="{E6BE6850-2237-41F5-836F-614E5A0E7C0D}">
      <dgm:prSet/>
      <dgm:spPr/>
      <dgm:t>
        <a:bodyPr/>
        <a:lstStyle/>
        <a:p>
          <a:endParaRPr lang="en-US"/>
        </a:p>
      </dgm:t>
    </dgm:pt>
    <dgm:pt modelId="{0CB16B4F-CD7C-4A64-B511-77DB62D75403}" type="sibTrans" cxnId="{E6BE6850-2237-41F5-836F-614E5A0E7C0D}">
      <dgm:prSet/>
      <dgm:spPr/>
      <dgm:t>
        <a:bodyPr/>
        <a:lstStyle/>
        <a:p>
          <a:endParaRPr lang="en-US"/>
        </a:p>
      </dgm:t>
    </dgm:pt>
    <dgm:pt modelId="{9909A826-8BFD-47CB-88FC-E6F4C87F8C21}">
      <dgm:prSet/>
      <dgm:spPr/>
      <dgm:t>
        <a:bodyPr/>
        <a:lstStyle/>
        <a:p>
          <a:r>
            <a:rPr lang="en-US"/>
            <a:t>Working service manager/ help diag and mentor techs.</a:t>
          </a:r>
        </a:p>
      </dgm:t>
    </dgm:pt>
    <dgm:pt modelId="{1B5C33EF-69AA-41A6-B5F6-1BF1C80F257D}" type="parTrans" cxnId="{45CA83B3-FD11-4210-9936-6677E4BB50B2}">
      <dgm:prSet/>
      <dgm:spPr/>
      <dgm:t>
        <a:bodyPr/>
        <a:lstStyle/>
        <a:p>
          <a:endParaRPr lang="en-US"/>
        </a:p>
      </dgm:t>
    </dgm:pt>
    <dgm:pt modelId="{06092290-8316-465E-AAE1-D5FE97F7FF8F}" type="sibTrans" cxnId="{45CA83B3-FD11-4210-9936-6677E4BB50B2}">
      <dgm:prSet/>
      <dgm:spPr/>
      <dgm:t>
        <a:bodyPr/>
        <a:lstStyle/>
        <a:p>
          <a:endParaRPr lang="en-US"/>
        </a:p>
      </dgm:t>
    </dgm:pt>
    <dgm:pt modelId="{3D4A729F-6563-4342-9EBA-7DACF937A860}">
      <dgm:prSet/>
      <dgm:spPr/>
      <dgm:t>
        <a:bodyPr/>
        <a:lstStyle/>
        <a:p>
          <a:r>
            <a:rPr lang="en-US"/>
            <a:t>Three Senior Master Techs</a:t>
          </a:r>
        </a:p>
      </dgm:t>
    </dgm:pt>
    <dgm:pt modelId="{0BAAB572-7226-4E81-8D74-E79118980AAF}" type="parTrans" cxnId="{985792E5-B358-47F7-87BD-72E7367F5329}">
      <dgm:prSet/>
      <dgm:spPr/>
      <dgm:t>
        <a:bodyPr/>
        <a:lstStyle/>
        <a:p>
          <a:endParaRPr lang="en-US"/>
        </a:p>
      </dgm:t>
    </dgm:pt>
    <dgm:pt modelId="{8AA3FC06-D2EE-4F69-8E11-EDA91D98B60B}" type="sibTrans" cxnId="{985792E5-B358-47F7-87BD-72E7367F5329}">
      <dgm:prSet/>
      <dgm:spPr/>
      <dgm:t>
        <a:bodyPr/>
        <a:lstStyle/>
        <a:p>
          <a:endParaRPr lang="en-US"/>
        </a:p>
      </dgm:t>
    </dgm:pt>
    <dgm:pt modelId="{1E612EE7-C906-4A1E-8F7C-83B278497EC5}">
      <dgm:prSet/>
      <dgm:spPr/>
      <dgm:t>
        <a:bodyPr/>
        <a:lstStyle/>
        <a:p>
          <a:r>
            <a:rPr lang="en-US"/>
            <a:t>Three Master Techs</a:t>
          </a:r>
        </a:p>
      </dgm:t>
    </dgm:pt>
    <dgm:pt modelId="{0443B7B1-0591-43F2-9A00-CB5D3F2BA06E}" type="parTrans" cxnId="{8DDA4AAF-6580-420A-BC5C-AA12BFA1B966}">
      <dgm:prSet/>
      <dgm:spPr/>
      <dgm:t>
        <a:bodyPr/>
        <a:lstStyle/>
        <a:p>
          <a:endParaRPr lang="en-US"/>
        </a:p>
      </dgm:t>
    </dgm:pt>
    <dgm:pt modelId="{9FC74862-E505-4445-81D1-63341C998F90}" type="sibTrans" cxnId="{8DDA4AAF-6580-420A-BC5C-AA12BFA1B966}">
      <dgm:prSet/>
      <dgm:spPr/>
      <dgm:t>
        <a:bodyPr/>
        <a:lstStyle/>
        <a:p>
          <a:endParaRPr lang="en-US"/>
        </a:p>
      </dgm:t>
    </dgm:pt>
    <dgm:pt modelId="{3DBDDE4C-14FA-4D6C-ADB4-03519971543C}">
      <dgm:prSet/>
      <dgm:spPr/>
      <dgm:t>
        <a:bodyPr/>
        <a:lstStyle/>
        <a:p>
          <a:r>
            <a:rPr lang="en-US"/>
            <a:t>Reputable dealer gruop</a:t>
          </a:r>
        </a:p>
      </dgm:t>
    </dgm:pt>
    <dgm:pt modelId="{23747BBC-C3C2-423F-9589-CCFA087A14CC}" type="parTrans" cxnId="{5B04ED2B-43DC-42FB-82A0-20A5E5AF75EC}">
      <dgm:prSet/>
      <dgm:spPr/>
      <dgm:t>
        <a:bodyPr/>
        <a:lstStyle/>
        <a:p>
          <a:endParaRPr lang="en-US"/>
        </a:p>
      </dgm:t>
    </dgm:pt>
    <dgm:pt modelId="{7D2C888F-9DFC-42D2-AD13-BE8E0A1B0079}" type="sibTrans" cxnId="{5B04ED2B-43DC-42FB-82A0-20A5E5AF75EC}">
      <dgm:prSet/>
      <dgm:spPr/>
      <dgm:t>
        <a:bodyPr/>
        <a:lstStyle/>
        <a:p>
          <a:endParaRPr lang="en-US"/>
        </a:p>
      </dgm:t>
    </dgm:pt>
    <dgm:pt modelId="{9B45626F-9918-473B-A635-3C233BB8C86A}" type="pres">
      <dgm:prSet presAssocID="{8AADA090-B845-495E-8BA9-262B64C9E1FE}" presName="diagram" presStyleCnt="0">
        <dgm:presLayoutVars>
          <dgm:dir/>
          <dgm:resizeHandles val="exact"/>
        </dgm:presLayoutVars>
      </dgm:prSet>
      <dgm:spPr/>
    </dgm:pt>
    <dgm:pt modelId="{244B5B1D-7CFB-416B-9463-376242671F89}" type="pres">
      <dgm:prSet presAssocID="{E736E18D-D68A-444D-A5C7-92F927174CEC}" presName="node" presStyleLbl="node1" presStyleIdx="0" presStyleCnt="9">
        <dgm:presLayoutVars>
          <dgm:bulletEnabled val="1"/>
        </dgm:presLayoutVars>
      </dgm:prSet>
      <dgm:spPr/>
    </dgm:pt>
    <dgm:pt modelId="{D88EC57A-D264-4B03-A943-02772CC42617}" type="pres">
      <dgm:prSet presAssocID="{582D1AB5-F2CB-4822-A4A1-142654D031CA}" presName="sibTrans" presStyleCnt="0"/>
      <dgm:spPr/>
    </dgm:pt>
    <dgm:pt modelId="{F87AC55B-FB29-49F8-9F4A-D02368A5C84F}" type="pres">
      <dgm:prSet presAssocID="{0F9710EF-F52C-4187-B8F0-628E8B3FB458}" presName="node" presStyleLbl="node1" presStyleIdx="1" presStyleCnt="9">
        <dgm:presLayoutVars>
          <dgm:bulletEnabled val="1"/>
        </dgm:presLayoutVars>
      </dgm:prSet>
      <dgm:spPr/>
    </dgm:pt>
    <dgm:pt modelId="{645F9291-7681-4163-85B8-31D38820D405}" type="pres">
      <dgm:prSet presAssocID="{84A25E0C-7490-43E5-BB4B-A01B4A28969C}" presName="sibTrans" presStyleCnt="0"/>
      <dgm:spPr/>
    </dgm:pt>
    <dgm:pt modelId="{9BDB8773-D77B-486A-8BD5-61FCADAD2C76}" type="pres">
      <dgm:prSet presAssocID="{67603419-C125-482F-BC88-95BBBB3D6A58}" presName="node" presStyleLbl="node1" presStyleIdx="2" presStyleCnt="9">
        <dgm:presLayoutVars>
          <dgm:bulletEnabled val="1"/>
        </dgm:presLayoutVars>
      </dgm:prSet>
      <dgm:spPr/>
    </dgm:pt>
    <dgm:pt modelId="{D12AFAF9-5BC1-4008-ADFA-42ED8CDE9050}" type="pres">
      <dgm:prSet presAssocID="{E597106E-69E4-43BE-9512-65DA7A4B4735}" presName="sibTrans" presStyleCnt="0"/>
      <dgm:spPr/>
    </dgm:pt>
    <dgm:pt modelId="{CE8AD7D2-235B-498A-AEED-630F7C45A1C5}" type="pres">
      <dgm:prSet presAssocID="{48CB495D-A52B-4C1B-96B2-4EB9D9216167}" presName="node" presStyleLbl="node1" presStyleIdx="3" presStyleCnt="9">
        <dgm:presLayoutVars>
          <dgm:bulletEnabled val="1"/>
        </dgm:presLayoutVars>
      </dgm:prSet>
      <dgm:spPr/>
    </dgm:pt>
    <dgm:pt modelId="{8AFC968C-B2D2-4E82-9540-8E15575C472A}" type="pres">
      <dgm:prSet presAssocID="{74CF5C40-5713-4EE9-8539-097910938A6B}" presName="sibTrans" presStyleCnt="0"/>
      <dgm:spPr/>
    </dgm:pt>
    <dgm:pt modelId="{B7B78B99-53F8-4525-9668-A7AB6674ADDD}" type="pres">
      <dgm:prSet presAssocID="{7B61ABB6-A885-4273-99FD-946C6FC8763C}" presName="node" presStyleLbl="node1" presStyleIdx="4" presStyleCnt="9">
        <dgm:presLayoutVars>
          <dgm:bulletEnabled val="1"/>
        </dgm:presLayoutVars>
      </dgm:prSet>
      <dgm:spPr/>
    </dgm:pt>
    <dgm:pt modelId="{DAD46B17-7B29-425E-97A6-FE10BD7B1323}" type="pres">
      <dgm:prSet presAssocID="{0CB16B4F-CD7C-4A64-B511-77DB62D75403}" presName="sibTrans" presStyleCnt="0"/>
      <dgm:spPr/>
    </dgm:pt>
    <dgm:pt modelId="{050AB11C-DFC3-483C-B88E-4283FEA36FA4}" type="pres">
      <dgm:prSet presAssocID="{9909A826-8BFD-47CB-88FC-E6F4C87F8C21}" presName="node" presStyleLbl="node1" presStyleIdx="5" presStyleCnt="9">
        <dgm:presLayoutVars>
          <dgm:bulletEnabled val="1"/>
        </dgm:presLayoutVars>
      </dgm:prSet>
      <dgm:spPr/>
    </dgm:pt>
    <dgm:pt modelId="{7A4C7D64-EDC9-4015-8D71-AB010EDD48B5}" type="pres">
      <dgm:prSet presAssocID="{06092290-8316-465E-AAE1-D5FE97F7FF8F}" presName="sibTrans" presStyleCnt="0"/>
      <dgm:spPr/>
    </dgm:pt>
    <dgm:pt modelId="{E67D5451-85B6-40AD-9068-57F8A70F3D54}" type="pres">
      <dgm:prSet presAssocID="{3D4A729F-6563-4342-9EBA-7DACF937A860}" presName="node" presStyleLbl="node1" presStyleIdx="6" presStyleCnt="9">
        <dgm:presLayoutVars>
          <dgm:bulletEnabled val="1"/>
        </dgm:presLayoutVars>
      </dgm:prSet>
      <dgm:spPr/>
    </dgm:pt>
    <dgm:pt modelId="{468FBE8A-5475-4232-9D6E-590CD8F4A65E}" type="pres">
      <dgm:prSet presAssocID="{8AA3FC06-D2EE-4F69-8E11-EDA91D98B60B}" presName="sibTrans" presStyleCnt="0"/>
      <dgm:spPr/>
    </dgm:pt>
    <dgm:pt modelId="{828D6BA2-0DEA-4B93-880F-CAE803246B88}" type="pres">
      <dgm:prSet presAssocID="{1E612EE7-C906-4A1E-8F7C-83B278497EC5}" presName="node" presStyleLbl="node1" presStyleIdx="7" presStyleCnt="9">
        <dgm:presLayoutVars>
          <dgm:bulletEnabled val="1"/>
        </dgm:presLayoutVars>
      </dgm:prSet>
      <dgm:spPr/>
    </dgm:pt>
    <dgm:pt modelId="{FFF967EA-5B61-44CC-993E-12F0E94A974F}" type="pres">
      <dgm:prSet presAssocID="{9FC74862-E505-4445-81D1-63341C998F90}" presName="sibTrans" presStyleCnt="0"/>
      <dgm:spPr/>
    </dgm:pt>
    <dgm:pt modelId="{D8C15217-D825-48FD-8E4F-AF16B345D20F}" type="pres">
      <dgm:prSet presAssocID="{3DBDDE4C-14FA-4D6C-ADB4-03519971543C}" presName="node" presStyleLbl="node1" presStyleIdx="8" presStyleCnt="9">
        <dgm:presLayoutVars>
          <dgm:bulletEnabled val="1"/>
        </dgm:presLayoutVars>
      </dgm:prSet>
      <dgm:spPr/>
    </dgm:pt>
  </dgm:ptLst>
  <dgm:cxnLst>
    <dgm:cxn modelId="{4B01980E-58E2-4A3E-9FDB-F0FC6501A0A7}" type="presOf" srcId="{8AADA090-B845-495E-8BA9-262B64C9E1FE}" destId="{9B45626F-9918-473B-A635-3C233BB8C86A}" srcOrd="0" destOrd="0" presId="urn:microsoft.com/office/officeart/2005/8/layout/default"/>
    <dgm:cxn modelId="{5B04ED2B-43DC-42FB-82A0-20A5E5AF75EC}" srcId="{8AADA090-B845-495E-8BA9-262B64C9E1FE}" destId="{3DBDDE4C-14FA-4D6C-ADB4-03519971543C}" srcOrd="8" destOrd="0" parTransId="{23747BBC-C3C2-423F-9589-CCFA087A14CC}" sibTransId="{7D2C888F-9DFC-42D2-AD13-BE8E0A1B0079}"/>
    <dgm:cxn modelId="{E4FF4E30-CBA7-4BC5-A40C-9B570B4518CC}" srcId="{8AADA090-B845-495E-8BA9-262B64C9E1FE}" destId="{67603419-C125-482F-BC88-95BBBB3D6A58}" srcOrd="2" destOrd="0" parTransId="{E3386010-7B6F-4AE8-B176-86A599AABD8F}" sibTransId="{E597106E-69E4-43BE-9512-65DA7A4B4735}"/>
    <dgm:cxn modelId="{CEF59C34-85B6-445F-8A0F-831FF69D29CA}" srcId="{8AADA090-B845-495E-8BA9-262B64C9E1FE}" destId="{48CB495D-A52B-4C1B-96B2-4EB9D9216167}" srcOrd="3" destOrd="0" parTransId="{E12E4836-0C52-463D-870C-6C6D93D92767}" sibTransId="{74CF5C40-5713-4EE9-8539-097910938A6B}"/>
    <dgm:cxn modelId="{B4ED5141-97BF-4408-944D-63059BB5265C}" type="presOf" srcId="{9909A826-8BFD-47CB-88FC-E6F4C87F8C21}" destId="{050AB11C-DFC3-483C-B88E-4283FEA36FA4}" srcOrd="0" destOrd="0" presId="urn:microsoft.com/office/officeart/2005/8/layout/default"/>
    <dgm:cxn modelId="{E6BE6850-2237-41F5-836F-614E5A0E7C0D}" srcId="{8AADA090-B845-495E-8BA9-262B64C9E1FE}" destId="{7B61ABB6-A885-4273-99FD-946C6FC8763C}" srcOrd="4" destOrd="0" parTransId="{8E57B1D7-A584-4861-A549-23B5C7C86858}" sibTransId="{0CB16B4F-CD7C-4A64-B511-77DB62D75403}"/>
    <dgm:cxn modelId="{87B96D52-005A-480E-B145-743BF47597CF}" type="presOf" srcId="{E736E18D-D68A-444D-A5C7-92F927174CEC}" destId="{244B5B1D-7CFB-416B-9463-376242671F89}" srcOrd="0" destOrd="0" presId="urn:microsoft.com/office/officeart/2005/8/layout/default"/>
    <dgm:cxn modelId="{41A3EC75-766A-4060-96D1-5C34995C33B4}" type="presOf" srcId="{3DBDDE4C-14FA-4D6C-ADB4-03519971543C}" destId="{D8C15217-D825-48FD-8E4F-AF16B345D20F}" srcOrd="0" destOrd="0" presId="urn:microsoft.com/office/officeart/2005/8/layout/default"/>
    <dgm:cxn modelId="{64900057-092E-4706-9EB9-63DAC989FA96}" srcId="{8AADA090-B845-495E-8BA9-262B64C9E1FE}" destId="{0F9710EF-F52C-4187-B8F0-628E8B3FB458}" srcOrd="1" destOrd="0" parTransId="{CEA79B57-EBE7-4EC5-A941-747EDD055EB1}" sibTransId="{84A25E0C-7490-43E5-BB4B-A01B4A28969C}"/>
    <dgm:cxn modelId="{6E75E959-CDAF-4222-A5B7-4E0E4D8A531B}" type="presOf" srcId="{67603419-C125-482F-BC88-95BBBB3D6A58}" destId="{9BDB8773-D77B-486A-8BD5-61FCADAD2C76}" srcOrd="0" destOrd="0" presId="urn:microsoft.com/office/officeart/2005/8/layout/default"/>
    <dgm:cxn modelId="{4BB9AA81-9AA4-431F-8A65-F86463AAAF7E}" srcId="{8AADA090-B845-495E-8BA9-262B64C9E1FE}" destId="{E736E18D-D68A-444D-A5C7-92F927174CEC}" srcOrd="0" destOrd="0" parTransId="{AF365C3E-9550-41BD-9304-67A059A1F5A3}" sibTransId="{582D1AB5-F2CB-4822-A4A1-142654D031CA}"/>
    <dgm:cxn modelId="{20C4BAA9-1983-4763-AA96-E5AA0F3D086B}" type="presOf" srcId="{7B61ABB6-A885-4273-99FD-946C6FC8763C}" destId="{B7B78B99-53F8-4525-9668-A7AB6674ADDD}" srcOrd="0" destOrd="0" presId="urn:microsoft.com/office/officeart/2005/8/layout/default"/>
    <dgm:cxn modelId="{8DDA4AAF-6580-420A-BC5C-AA12BFA1B966}" srcId="{8AADA090-B845-495E-8BA9-262B64C9E1FE}" destId="{1E612EE7-C906-4A1E-8F7C-83B278497EC5}" srcOrd="7" destOrd="0" parTransId="{0443B7B1-0591-43F2-9A00-CB5D3F2BA06E}" sibTransId="{9FC74862-E505-4445-81D1-63341C998F90}"/>
    <dgm:cxn modelId="{45CA83B3-FD11-4210-9936-6677E4BB50B2}" srcId="{8AADA090-B845-495E-8BA9-262B64C9E1FE}" destId="{9909A826-8BFD-47CB-88FC-E6F4C87F8C21}" srcOrd="5" destOrd="0" parTransId="{1B5C33EF-69AA-41A6-B5F6-1BF1C80F257D}" sibTransId="{06092290-8316-465E-AAE1-D5FE97F7FF8F}"/>
    <dgm:cxn modelId="{4EAB5FC6-8247-442B-A6F6-596AA053BD8F}" type="presOf" srcId="{0F9710EF-F52C-4187-B8F0-628E8B3FB458}" destId="{F87AC55B-FB29-49F8-9F4A-D02368A5C84F}" srcOrd="0" destOrd="0" presId="urn:microsoft.com/office/officeart/2005/8/layout/default"/>
    <dgm:cxn modelId="{1DD576DC-092B-456E-B5A9-C7556BDEA1F5}" type="presOf" srcId="{1E612EE7-C906-4A1E-8F7C-83B278497EC5}" destId="{828D6BA2-0DEA-4B93-880F-CAE803246B88}" srcOrd="0" destOrd="0" presId="urn:microsoft.com/office/officeart/2005/8/layout/default"/>
    <dgm:cxn modelId="{985792E5-B358-47F7-87BD-72E7367F5329}" srcId="{8AADA090-B845-495E-8BA9-262B64C9E1FE}" destId="{3D4A729F-6563-4342-9EBA-7DACF937A860}" srcOrd="6" destOrd="0" parTransId="{0BAAB572-7226-4E81-8D74-E79118980AAF}" sibTransId="{8AA3FC06-D2EE-4F69-8E11-EDA91D98B60B}"/>
    <dgm:cxn modelId="{E8326CEA-4150-4CF2-B244-C31ECC5F4B2C}" type="presOf" srcId="{48CB495D-A52B-4C1B-96B2-4EB9D9216167}" destId="{CE8AD7D2-235B-498A-AEED-630F7C45A1C5}" srcOrd="0" destOrd="0" presId="urn:microsoft.com/office/officeart/2005/8/layout/default"/>
    <dgm:cxn modelId="{EFE44BF3-4980-43F4-99ED-26B3045892A9}" type="presOf" srcId="{3D4A729F-6563-4342-9EBA-7DACF937A860}" destId="{E67D5451-85B6-40AD-9068-57F8A70F3D54}" srcOrd="0" destOrd="0" presId="urn:microsoft.com/office/officeart/2005/8/layout/default"/>
    <dgm:cxn modelId="{D8CF1AD7-6411-4EAA-9B8F-9F1A0648C439}" type="presParOf" srcId="{9B45626F-9918-473B-A635-3C233BB8C86A}" destId="{244B5B1D-7CFB-416B-9463-376242671F89}" srcOrd="0" destOrd="0" presId="urn:microsoft.com/office/officeart/2005/8/layout/default"/>
    <dgm:cxn modelId="{7523A53A-9984-448C-97C7-37FE9D4685E7}" type="presParOf" srcId="{9B45626F-9918-473B-A635-3C233BB8C86A}" destId="{D88EC57A-D264-4B03-A943-02772CC42617}" srcOrd="1" destOrd="0" presId="urn:microsoft.com/office/officeart/2005/8/layout/default"/>
    <dgm:cxn modelId="{17157163-2511-4D21-87D3-88EA753FF4F7}" type="presParOf" srcId="{9B45626F-9918-473B-A635-3C233BB8C86A}" destId="{F87AC55B-FB29-49F8-9F4A-D02368A5C84F}" srcOrd="2" destOrd="0" presId="urn:microsoft.com/office/officeart/2005/8/layout/default"/>
    <dgm:cxn modelId="{3AFBA1E1-9BE6-4806-938E-E63A9DA8DEE8}" type="presParOf" srcId="{9B45626F-9918-473B-A635-3C233BB8C86A}" destId="{645F9291-7681-4163-85B8-31D38820D405}" srcOrd="3" destOrd="0" presId="urn:microsoft.com/office/officeart/2005/8/layout/default"/>
    <dgm:cxn modelId="{6014C5BC-BED7-4975-A4B0-DDBD07EB92BE}" type="presParOf" srcId="{9B45626F-9918-473B-A635-3C233BB8C86A}" destId="{9BDB8773-D77B-486A-8BD5-61FCADAD2C76}" srcOrd="4" destOrd="0" presId="urn:microsoft.com/office/officeart/2005/8/layout/default"/>
    <dgm:cxn modelId="{89076832-1260-4500-A1CE-DE70DBAA7A56}" type="presParOf" srcId="{9B45626F-9918-473B-A635-3C233BB8C86A}" destId="{D12AFAF9-5BC1-4008-ADFA-42ED8CDE9050}" srcOrd="5" destOrd="0" presId="urn:microsoft.com/office/officeart/2005/8/layout/default"/>
    <dgm:cxn modelId="{0645D30C-EA10-4191-9D2B-CA835B755A66}" type="presParOf" srcId="{9B45626F-9918-473B-A635-3C233BB8C86A}" destId="{CE8AD7D2-235B-498A-AEED-630F7C45A1C5}" srcOrd="6" destOrd="0" presId="urn:microsoft.com/office/officeart/2005/8/layout/default"/>
    <dgm:cxn modelId="{65289847-5551-45E2-8E6A-26A2DE053E5B}" type="presParOf" srcId="{9B45626F-9918-473B-A635-3C233BB8C86A}" destId="{8AFC968C-B2D2-4E82-9540-8E15575C472A}" srcOrd="7" destOrd="0" presId="urn:microsoft.com/office/officeart/2005/8/layout/default"/>
    <dgm:cxn modelId="{587D4829-513B-485D-AC83-583C8AD1128D}" type="presParOf" srcId="{9B45626F-9918-473B-A635-3C233BB8C86A}" destId="{B7B78B99-53F8-4525-9668-A7AB6674ADDD}" srcOrd="8" destOrd="0" presId="urn:microsoft.com/office/officeart/2005/8/layout/default"/>
    <dgm:cxn modelId="{41BB8AA8-F2DD-4F60-9BA3-63CFFEE8B23B}" type="presParOf" srcId="{9B45626F-9918-473B-A635-3C233BB8C86A}" destId="{DAD46B17-7B29-425E-97A6-FE10BD7B1323}" srcOrd="9" destOrd="0" presId="urn:microsoft.com/office/officeart/2005/8/layout/default"/>
    <dgm:cxn modelId="{9DACBB93-6E5A-4FAF-8B77-B3241CBE445E}" type="presParOf" srcId="{9B45626F-9918-473B-A635-3C233BB8C86A}" destId="{050AB11C-DFC3-483C-B88E-4283FEA36FA4}" srcOrd="10" destOrd="0" presId="urn:microsoft.com/office/officeart/2005/8/layout/default"/>
    <dgm:cxn modelId="{A697490C-2E83-45B7-A6C5-781F1AE2C343}" type="presParOf" srcId="{9B45626F-9918-473B-A635-3C233BB8C86A}" destId="{7A4C7D64-EDC9-4015-8D71-AB010EDD48B5}" srcOrd="11" destOrd="0" presId="urn:microsoft.com/office/officeart/2005/8/layout/default"/>
    <dgm:cxn modelId="{5BAEA068-A547-4D1A-A300-DC33CF1E4673}" type="presParOf" srcId="{9B45626F-9918-473B-A635-3C233BB8C86A}" destId="{E67D5451-85B6-40AD-9068-57F8A70F3D54}" srcOrd="12" destOrd="0" presId="urn:microsoft.com/office/officeart/2005/8/layout/default"/>
    <dgm:cxn modelId="{B7B3944B-E6A6-437D-BEA8-A67709B80FE2}" type="presParOf" srcId="{9B45626F-9918-473B-A635-3C233BB8C86A}" destId="{468FBE8A-5475-4232-9D6E-590CD8F4A65E}" srcOrd="13" destOrd="0" presId="urn:microsoft.com/office/officeart/2005/8/layout/default"/>
    <dgm:cxn modelId="{15A3BEA3-0BB8-486D-B6B1-FAA2D402DB79}" type="presParOf" srcId="{9B45626F-9918-473B-A635-3C233BB8C86A}" destId="{828D6BA2-0DEA-4B93-880F-CAE803246B88}" srcOrd="14" destOrd="0" presId="urn:microsoft.com/office/officeart/2005/8/layout/default"/>
    <dgm:cxn modelId="{B5B76E0D-0CFB-4453-A2C7-49FA034547E5}" type="presParOf" srcId="{9B45626F-9918-473B-A635-3C233BB8C86A}" destId="{FFF967EA-5B61-44CC-993E-12F0E94A974F}" srcOrd="15" destOrd="0" presId="urn:microsoft.com/office/officeart/2005/8/layout/default"/>
    <dgm:cxn modelId="{49491B56-3C19-4FFA-B8AA-528BED482395}" type="presParOf" srcId="{9B45626F-9918-473B-A635-3C233BB8C86A}" destId="{D8C15217-D825-48FD-8E4F-AF16B345D20F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0DF991-CC09-4F7B-B07B-58419295FAD3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7736CF-FFA5-42D5-A61D-3AF94D6B9B49}">
      <dgm:prSet/>
      <dgm:spPr/>
      <dgm:t>
        <a:bodyPr/>
        <a:lstStyle/>
        <a:p>
          <a:r>
            <a:rPr lang="en-US"/>
            <a:t>Shop morale can be low at times.</a:t>
          </a:r>
        </a:p>
      </dgm:t>
    </dgm:pt>
    <dgm:pt modelId="{FA800FE1-B540-419B-9463-FC52F16134F8}" type="parTrans" cxnId="{2ECE41DD-2C2C-4159-A92C-630623A984B8}">
      <dgm:prSet/>
      <dgm:spPr/>
      <dgm:t>
        <a:bodyPr/>
        <a:lstStyle/>
        <a:p>
          <a:endParaRPr lang="en-US"/>
        </a:p>
      </dgm:t>
    </dgm:pt>
    <dgm:pt modelId="{C135CB1D-9C6F-4FFF-AD11-6DE72AC80871}" type="sibTrans" cxnId="{2ECE41DD-2C2C-4159-A92C-630623A984B8}">
      <dgm:prSet/>
      <dgm:spPr/>
      <dgm:t>
        <a:bodyPr/>
        <a:lstStyle/>
        <a:p>
          <a:endParaRPr lang="en-US"/>
        </a:p>
      </dgm:t>
    </dgm:pt>
    <dgm:pt modelId="{E2199F29-AE19-4107-96C4-22BA5DCF4212}">
      <dgm:prSet/>
      <dgm:spPr/>
      <dgm:t>
        <a:bodyPr/>
        <a:lstStyle/>
        <a:p>
          <a:r>
            <a:rPr lang="en-US"/>
            <a:t>Too much carryover work.</a:t>
          </a:r>
        </a:p>
      </dgm:t>
    </dgm:pt>
    <dgm:pt modelId="{0751FB2C-250F-482C-B254-94943D033827}" type="parTrans" cxnId="{8108F4C9-D9DC-4270-A21A-93BD18F4F2B4}">
      <dgm:prSet/>
      <dgm:spPr/>
      <dgm:t>
        <a:bodyPr/>
        <a:lstStyle/>
        <a:p>
          <a:endParaRPr lang="en-US"/>
        </a:p>
      </dgm:t>
    </dgm:pt>
    <dgm:pt modelId="{8672DFAF-C4EB-4029-8DB2-29C2F11F52DC}" type="sibTrans" cxnId="{8108F4C9-D9DC-4270-A21A-93BD18F4F2B4}">
      <dgm:prSet/>
      <dgm:spPr/>
      <dgm:t>
        <a:bodyPr/>
        <a:lstStyle/>
        <a:p>
          <a:endParaRPr lang="en-US"/>
        </a:p>
      </dgm:t>
    </dgm:pt>
    <dgm:pt modelId="{A9C57301-412E-4ADD-8D0D-8F6637700F9C}">
      <dgm:prSet/>
      <dgm:spPr/>
      <dgm:t>
        <a:bodyPr/>
        <a:lstStyle/>
        <a:p>
          <a:r>
            <a:rPr lang="en-US"/>
            <a:t>Communication </a:t>
          </a:r>
        </a:p>
      </dgm:t>
    </dgm:pt>
    <dgm:pt modelId="{36B1680D-3683-41D8-8F26-1F9EE4D80AB7}" type="parTrans" cxnId="{3DC23819-A285-4CB2-9FFD-B4C3C662570D}">
      <dgm:prSet/>
      <dgm:spPr/>
      <dgm:t>
        <a:bodyPr/>
        <a:lstStyle/>
        <a:p>
          <a:endParaRPr lang="en-US"/>
        </a:p>
      </dgm:t>
    </dgm:pt>
    <dgm:pt modelId="{B48F2BFB-C6EB-4BB9-B161-A7C200E74D7F}" type="sibTrans" cxnId="{3DC23819-A285-4CB2-9FFD-B4C3C662570D}">
      <dgm:prSet/>
      <dgm:spPr/>
      <dgm:t>
        <a:bodyPr/>
        <a:lstStyle/>
        <a:p>
          <a:endParaRPr lang="en-US"/>
        </a:p>
      </dgm:t>
    </dgm:pt>
    <dgm:pt modelId="{4C59BE93-8FB9-477A-9EC5-C226354DA47E}">
      <dgm:prSet/>
      <dgm:spPr/>
      <dgm:t>
        <a:bodyPr/>
        <a:lstStyle/>
        <a:p>
          <a:r>
            <a:rPr lang="en-US"/>
            <a:t>Lack of experience</a:t>
          </a:r>
        </a:p>
      </dgm:t>
    </dgm:pt>
    <dgm:pt modelId="{8079E454-2F6D-41F6-9269-FE746BC6A703}" type="parTrans" cxnId="{968E1274-7007-4936-B967-33C11B0BBD83}">
      <dgm:prSet/>
      <dgm:spPr/>
      <dgm:t>
        <a:bodyPr/>
        <a:lstStyle/>
        <a:p>
          <a:endParaRPr lang="en-US"/>
        </a:p>
      </dgm:t>
    </dgm:pt>
    <dgm:pt modelId="{B03F08B3-4907-4641-9B0C-B58DE3EAB007}" type="sibTrans" cxnId="{968E1274-7007-4936-B967-33C11B0BBD83}">
      <dgm:prSet/>
      <dgm:spPr/>
      <dgm:t>
        <a:bodyPr/>
        <a:lstStyle/>
        <a:p>
          <a:endParaRPr lang="en-US"/>
        </a:p>
      </dgm:t>
    </dgm:pt>
    <dgm:pt modelId="{3AD88D93-E12F-4B1A-B29B-A9D7DB909F98}" type="pres">
      <dgm:prSet presAssocID="{6E0DF991-CC09-4F7B-B07B-58419295FAD3}" presName="root" presStyleCnt="0">
        <dgm:presLayoutVars>
          <dgm:dir/>
          <dgm:resizeHandles val="exact"/>
        </dgm:presLayoutVars>
      </dgm:prSet>
      <dgm:spPr/>
    </dgm:pt>
    <dgm:pt modelId="{38400F88-C4FD-4AB8-B95D-C506CAAC140F}" type="pres">
      <dgm:prSet presAssocID="{6E0DF991-CC09-4F7B-B07B-58419295FAD3}" presName="container" presStyleCnt="0">
        <dgm:presLayoutVars>
          <dgm:dir/>
          <dgm:resizeHandles val="exact"/>
        </dgm:presLayoutVars>
      </dgm:prSet>
      <dgm:spPr/>
    </dgm:pt>
    <dgm:pt modelId="{FCC903A7-F863-4554-993A-79B4227B7B68}" type="pres">
      <dgm:prSet presAssocID="{687736CF-FFA5-42D5-A61D-3AF94D6B9B49}" presName="compNode" presStyleCnt="0"/>
      <dgm:spPr/>
    </dgm:pt>
    <dgm:pt modelId="{DE8F9439-3B61-4CBA-8171-95DEE3015156}" type="pres">
      <dgm:prSet presAssocID="{687736CF-FFA5-42D5-A61D-3AF94D6B9B49}" presName="iconBgRect" presStyleLbl="bgShp" presStyleIdx="0" presStyleCnt="4"/>
      <dgm:spPr/>
    </dgm:pt>
    <dgm:pt modelId="{9FBC5A58-BB7A-4970-8C01-0CA2E6DA369D}" type="pres">
      <dgm:prSet presAssocID="{687736CF-FFA5-42D5-A61D-3AF94D6B9B4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d Face with No Fill"/>
        </a:ext>
      </dgm:extLst>
    </dgm:pt>
    <dgm:pt modelId="{8C172C30-5636-4A17-BD38-301681F5CB76}" type="pres">
      <dgm:prSet presAssocID="{687736CF-FFA5-42D5-A61D-3AF94D6B9B49}" presName="spaceRect" presStyleCnt="0"/>
      <dgm:spPr/>
    </dgm:pt>
    <dgm:pt modelId="{C8FC5117-3626-4702-8679-A010B9E6FF44}" type="pres">
      <dgm:prSet presAssocID="{687736CF-FFA5-42D5-A61D-3AF94D6B9B49}" presName="textRect" presStyleLbl="revTx" presStyleIdx="0" presStyleCnt="4">
        <dgm:presLayoutVars>
          <dgm:chMax val="1"/>
          <dgm:chPref val="1"/>
        </dgm:presLayoutVars>
      </dgm:prSet>
      <dgm:spPr/>
    </dgm:pt>
    <dgm:pt modelId="{9E5143F1-3503-4F5A-83E2-FEC6A3DE44FE}" type="pres">
      <dgm:prSet presAssocID="{C135CB1D-9C6F-4FFF-AD11-6DE72AC80871}" presName="sibTrans" presStyleLbl="sibTrans2D1" presStyleIdx="0" presStyleCnt="0"/>
      <dgm:spPr/>
    </dgm:pt>
    <dgm:pt modelId="{BC663FB4-2BED-4C0D-8645-DFB97B6859DE}" type="pres">
      <dgm:prSet presAssocID="{E2199F29-AE19-4107-96C4-22BA5DCF4212}" presName="compNode" presStyleCnt="0"/>
      <dgm:spPr/>
    </dgm:pt>
    <dgm:pt modelId="{36856ECA-5EC6-4A59-94B6-173878E9DA08}" type="pres">
      <dgm:prSet presAssocID="{E2199F29-AE19-4107-96C4-22BA5DCF4212}" presName="iconBgRect" presStyleLbl="bgShp" presStyleIdx="1" presStyleCnt="4"/>
      <dgm:spPr/>
    </dgm:pt>
    <dgm:pt modelId="{7C0792B0-CC95-459E-82FB-1EFA09C03D32}" type="pres">
      <dgm:prSet presAssocID="{E2199F29-AE19-4107-96C4-22BA5DCF421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iefcase"/>
        </a:ext>
      </dgm:extLst>
    </dgm:pt>
    <dgm:pt modelId="{D8941169-02EF-4D5F-8D19-A036951A47EC}" type="pres">
      <dgm:prSet presAssocID="{E2199F29-AE19-4107-96C4-22BA5DCF4212}" presName="spaceRect" presStyleCnt="0"/>
      <dgm:spPr/>
    </dgm:pt>
    <dgm:pt modelId="{1651CAE6-A279-4FE1-9045-88AD54A14CC8}" type="pres">
      <dgm:prSet presAssocID="{E2199F29-AE19-4107-96C4-22BA5DCF4212}" presName="textRect" presStyleLbl="revTx" presStyleIdx="1" presStyleCnt="4">
        <dgm:presLayoutVars>
          <dgm:chMax val="1"/>
          <dgm:chPref val="1"/>
        </dgm:presLayoutVars>
      </dgm:prSet>
      <dgm:spPr/>
    </dgm:pt>
    <dgm:pt modelId="{5155D45B-561C-4CE6-9F43-A18E72151E13}" type="pres">
      <dgm:prSet presAssocID="{8672DFAF-C4EB-4029-8DB2-29C2F11F52DC}" presName="sibTrans" presStyleLbl="sibTrans2D1" presStyleIdx="0" presStyleCnt="0"/>
      <dgm:spPr/>
    </dgm:pt>
    <dgm:pt modelId="{132E7D6D-5798-4118-9D2A-F16AE011B653}" type="pres">
      <dgm:prSet presAssocID="{A9C57301-412E-4ADD-8D0D-8F6637700F9C}" presName="compNode" presStyleCnt="0"/>
      <dgm:spPr/>
    </dgm:pt>
    <dgm:pt modelId="{F9C4BC96-AFBE-4258-A98E-A6C004B40DE5}" type="pres">
      <dgm:prSet presAssocID="{A9C57301-412E-4ADD-8D0D-8F6637700F9C}" presName="iconBgRect" presStyleLbl="bgShp" presStyleIdx="2" presStyleCnt="4"/>
      <dgm:spPr/>
    </dgm:pt>
    <dgm:pt modelId="{C8FFB5A5-43EC-43F0-AE64-FE628C8D6DFF}" type="pres">
      <dgm:prSet presAssocID="{A9C57301-412E-4ADD-8D0D-8F6637700F9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lephone"/>
        </a:ext>
      </dgm:extLst>
    </dgm:pt>
    <dgm:pt modelId="{B59AA2E3-2F9A-415A-88B3-308EFC847EF9}" type="pres">
      <dgm:prSet presAssocID="{A9C57301-412E-4ADD-8D0D-8F6637700F9C}" presName="spaceRect" presStyleCnt="0"/>
      <dgm:spPr/>
    </dgm:pt>
    <dgm:pt modelId="{E7DC6683-AD5E-4C12-A041-A6B0BD09CEC1}" type="pres">
      <dgm:prSet presAssocID="{A9C57301-412E-4ADD-8D0D-8F6637700F9C}" presName="textRect" presStyleLbl="revTx" presStyleIdx="2" presStyleCnt="4">
        <dgm:presLayoutVars>
          <dgm:chMax val="1"/>
          <dgm:chPref val="1"/>
        </dgm:presLayoutVars>
      </dgm:prSet>
      <dgm:spPr/>
    </dgm:pt>
    <dgm:pt modelId="{3C483B01-72FD-45EB-9265-1DA6C9CCC0D3}" type="pres">
      <dgm:prSet presAssocID="{B48F2BFB-C6EB-4BB9-B161-A7C200E74D7F}" presName="sibTrans" presStyleLbl="sibTrans2D1" presStyleIdx="0" presStyleCnt="0"/>
      <dgm:spPr/>
    </dgm:pt>
    <dgm:pt modelId="{8CEA0D75-7DCF-42CB-BB9B-3A1F9FF86908}" type="pres">
      <dgm:prSet presAssocID="{4C59BE93-8FB9-477A-9EC5-C226354DA47E}" presName="compNode" presStyleCnt="0"/>
      <dgm:spPr/>
    </dgm:pt>
    <dgm:pt modelId="{D768EDBA-68A9-4D64-9F2D-69E7ED1BCDE0}" type="pres">
      <dgm:prSet presAssocID="{4C59BE93-8FB9-477A-9EC5-C226354DA47E}" presName="iconBgRect" presStyleLbl="bgShp" presStyleIdx="3" presStyleCnt="4"/>
      <dgm:spPr/>
    </dgm:pt>
    <dgm:pt modelId="{C4100DFD-19F7-47E1-8533-38A10D9F070E}" type="pres">
      <dgm:prSet presAssocID="{4C59BE93-8FB9-477A-9EC5-C226354DA47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Face with No Fill"/>
        </a:ext>
      </dgm:extLst>
    </dgm:pt>
    <dgm:pt modelId="{D1F29565-F8B3-4EA2-B809-E63ADD2067CF}" type="pres">
      <dgm:prSet presAssocID="{4C59BE93-8FB9-477A-9EC5-C226354DA47E}" presName="spaceRect" presStyleCnt="0"/>
      <dgm:spPr/>
    </dgm:pt>
    <dgm:pt modelId="{4CD074B5-0620-49E2-94ED-2942D49896AF}" type="pres">
      <dgm:prSet presAssocID="{4C59BE93-8FB9-477A-9EC5-C226354DA47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934C210-A17C-46A5-ADA5-1FEC89D28272}" type="presOf" srcId="{8672DFAF-C4EB-4029-8DB2-29C2F11F52DC}" destId="{5155D45B-561C-4CE6-9F43-A18E72151E13}" srcOrd="0" destOrd="0" presId="urn:microsoft.com/office/officeart/2018/2/layout/IconCircleList"/>
    <dgm:cxn modelId="{3DC23819-A285-4CB2-9FFD-B4C3C662570D}" srcId="{6E0DF991-CC09-4F7B-B07B-58419295FAD3}" destId="{A9C57301-412E-4ADD-8D0D-8F6637700F9C}" srcOrd="2" destOrd="0" parTransId="{36B1680D-3683-41D8-8F26-1F9EE4D80AB7}" sibTransId="{B48F2BFB-C6EB-4BB9-B161-A7C200E74D7F}"/>
    <dgm:cxn modelId="{1250753D-E782-4D8E-B726-54F362D2E67D}" type="presOf" srcId="{4C59BE93-8FB9-477A-9EC5-C226354DA47E}" destId="{4CD074B5-0620-49E2-94ED-2942D49896AF}" srcOrd="0" destOrd="0" presId="urn:microsoft.com/office/officeart/2018/2/layout/IconCircleList"/>
    <dgm:cxn modelId="{160A695C-71AC-430D-811D-4DF75CE5A425}" type="presOf" srcId="{A9C57301-412E-4ADD-8D0D-8F6637700F9C}" destId="{E7DC6683-AD5E-4C12-A041-A6B0BD09CEC1}" srcOrd="0" destOrd="0" presId="urn:microsoft.com/office/officeart/2018/2/layout/IconCircleList"/>
    <dgm:cxn modelId="{968E1274-7007-4936-B967-33C11B0BBD83}" srcId="{6E0DF991-CC09-4F7B-B07B-58419295FAD3}" destId="{4C59BE93-8FB9-477A-9EC5-C226354DA47E}" srcOrd="3" destOrd="0" parTransId="{8079E454-2F6D-41F6-9269-FE746BC6A703}" sibTransId="{B03F08B3-4907-4641-9B0C-B58DE3EAB007}"/>
    <dgm:cxn modelId="{7693B655-C78A-4386-96A3-D6F2DA78A5FB}" type="presOf" srcId="{C135CB1D-9C6F-4FFF-AD11-6DE72AC80871}" destId="{9E5143F1-3503-4F5A-83E2-FEC6A3DE44FE}" srcOrd="0" destOrd="0" presId="urn:microsoft.com/office/officeart/2018/2/layout/IconCircleList"/>
    <dgm:cxn modelId="{9F593A57-2DF4-43A4-82CE-1FC26CADA92D}" type="presOf" srcId="{B48F2BFB-C6EB-4BB9-B161-A7C200E74D7F}" destId="{3C483B01-72FD-45EB-9265-1DA6C9CCC0D3}" srcOrd="0" destOrd="0" presId="urn:microsoft.com/office/officeart/2018/2/layout/IconCircleList"/>
    <dgm:cxn modelId="{FE09D689-D085-45CA-9027-DE27A7502D05}" type="presOf" srcId="{687736CF-FFA5-42D5-A61D-3AF94D6B9B49}" destId="{C8FC5117-3626-4702-8679-A010B9E6FF44}" srcOrd="0" destOrd="0" presId="urn:microsoft.com/office/officeart/2018/2/layout/IconCircleList"/>
    <dgm:cxn modelId="{8108F4C9-D9DC-4270-A21A-93BD18F4F2B4}" srcId="{6E0DF991-CC09-4F7B-B07B-58419295FAD3}" destId="{E2199F29-AE19-4107-96C4-22BA5DCF4212}" srcOrd="1" destOrd="0" parTransId="{0751FB2C-250F-482C-B254-94943D033827}" sibTransId="{8672DFAF-C4EB-4029-8DB2-29C2F11F52DC}"/>
    <dgm:cxn modelId="{759125D5-D4A9-441C-990C-3DC5F34495ED}" type="presOf" srcId="{E2199F29-AE19-4107-96C4-22BA5DCF4212}" destId="{1651CAE6-A279-4FE1-9045-88AD54A14CC8}" srcOrd="0" destOrd="0" presId="urn:microsoft.com/office/officeart/2018/2/layout/IconCircleList"/>
    <dgm:cxn modelId="{2ECE41DD-2C2C-4159-A92C-630623A984B8}" srcId="{6E0DF991-CC09-4F7B-B07B-58419295FAD3}" destId="{687736CF-FFA5-42D5-A61D-3AF94D6B9B49}" srcOrd="0" destOrd="0" parTransId="{FA800FE1-B540-419B-9463-FC52F16134F8}" sibTransId="{C135CB1D-9C6F-4FFF-AD11-6DE72AC80871}"/>
    <dgm:cxn modelId="{435AC2DF-B79A-47F6-A32F-666220834B88}" type="presOf" srcId="{6E0DF991-CC09-4F7B-B07B-58419295FAD3}" destId="{3AD88D93-E12F-4B1A-B29B-A9D7DB909F98}" srcOrd="0" destOrd="0" presId="urn:microsoft.com/office/officeart/2018/2/layout/IconCircleList"/>
    <dgm:cxn modelId="{40C1F709-D15E-4FFE-BD0E-C211FE240556}" type="presParOf" srcId="{3AD88D93-E12F-4B1A-B29B-A9D7DB909F98}" destId="{38400F88-C4FD-4AB8-B95D-C506CAAC140F}" srcOrd="0" destOrd="0" presId="urn:microsoft.com/office/officeart/2018/2/layout/IconCircleList"/>
    <dgm:cxn modelId="{73074BE8-56DD-48FA-8115-F25CFA28C271}" type="presParOf" srcId="{38400F88-C4FD-4AB8-B95D-C506CAAC140F}" destId="{FCC903A7-F863-4554-993A-79B4227B7B68}" srcOrd="0" destOrd="0" presId="urn:microsoft.com/office/officeart/2018/2/layout/IconCircleList"/>
    <dgm:cxn modelId="{55FD9B5C-CCA1-4AF4-AD5F-85C0BC3F1F04}" type="presParOf" srcId="{FCC903A7-F863-4554-993A-79B4227B7B68}" destId="{DE8F9439-3B61-4CBA-8171-95DEE3015156}" srcOrd="0" destOrd="0" presId="urn:microsoft.com/office/officeart/2018/2/layout/IconCircleList"/>
    <dgm:cxn modelId="{1B715E8F-3C95-4854-B7D2-859F6D8E7F01}" type="presParOf" srcId="{FCC903A7-F863-4554-993A-79B4227B7B68}" destId="{9FBC5A58-BB7A-4970-8C01-0CA2E6DA369D}" srcOrd="1" destOrd="0" presId="urn:microsoft.com/office/officeart/2018/2/layout/IconCircleList"/>
    <dgm:cxn modelId="{AFA4BF64-F1C6-4300-9084-EEE640FC15D6}" type="presParOf" srcId="{FCC903A7-F863-4554-993A-79B4227B7B68}" destId="{8C172C30-5636-4A17-BD38-301681F5CB76}" srcOrd="2" destOrd="0" presId="urn:microsoft.com/office/officeart/2018/2/layout/IconCircleList"/>
    <dgm:cxn modelId="{CC77ED83-360D-4D02-A650-B95C78E2B398}" type="presParOf" srcId="{FCC903A7-F863-4554-993A-79B4227B7B68}" destId="{C8FC5117-3626-4702-8679-A010B9E6FF44}" srcOrd="3" destOrd="0" presId="urn:microsoft.com/office/officeart/2018/2/layout/IconCircleList"/>
    <dgm:cxn modelId="{69F27EA9-14CB-4E73-802F-B8CBFFCCADE6}" type="presParOf" srcId="{38400F88-C4FD-4AB8-B95D-C506CAAC140F}" destId="{9E5143F1-3503-4F5A-83E2-FEC6A3DE44FE}" srcOrd="1" destOrd="0" presId="urn:microsoft.com/office/officeart/2018/2/layout/IconCircleList"/>
    <dgm:cxn modelId="{36605340-3ED8-4023-9C81-7E89422D4DD7}" type="presParOf" srcId="{38400F88-C4FD-4AB8-B95D-C506CAAC140F}" destId="{BC663FB4-2BED-4C0D-8645-DFB97B6859DE}" srcOrd="2" destOrd="0" presId="urn:microsoft.com/office/officeart/2018/2/layout/IconCircleList"/>
    <dgm:cxn modelId="{55C1CC01-7F96-40C0-BAF1-85736477503A}" type="presParOf" srcId="{BC663FB4-2BED-4C0D-8645-DFB97B6859DE}" destId="{36856ECA-5EC6-4A59-94B6-173878E9DA08}" srcOrd="0" destOrd="0" presId="urn:microsoft.com/office/officeart/2018/2/layout/IconCircleList"/>
    <dgm:cxn modelId="{A59A3DCE-00D9-4BA9-932A-6C91CE631132}" type="presParOf" srcId="{BC663FB4-2BED-4C0D-8645-DFB97B6859DE}" destId="{7C0792B0-CC95-459E-82FB-1EFA09C03D32}" srcOrd="1" destOrd="0" presId="urn:microsoft.com/office/officeart/2018/2/layout/IconCircleList"/>
    <dgm:cxn modelId="{3058821E-F5EE-447D-BA5E-5A99CE8C6B77}" type="presParOf" srcId="{BC663FB4-2BED-4C0D-8645-DFB97B6859DE}" destId="{D8941169-02EF-4D5F-8D19-A036951A47EC}" srcOrd="2" destOrd="0" presId="urn:microsoft.com/office/officeart/2018/2/layout/IconCircleList"/>
    <dgm:cxn modelId="{E90F4618-1C38-4117-8F2B-9DB04B50E4C8}" type="presParOf" srcId="{BC663FB4-2BED-4C0D-8645-DFB97B6859DE}" destId="{1651CAE6-A279-4FE1-9045-88AD54A14CC8}" srcOrd="3" destOrd="0" presId="urn:microsoft.com/office/officeart/2018/2/layout/IconCircleList"/>
    <dgm:cxn modelId="{AF97A668-36E5-40A0-836F-F37765730810}" type="presParOf" srcId="{38400F88-C4FD-4AB8-B95D-C506CAAC140F}" destId="{5155D45B-561C-4CE6-9F43-A18E72151E13}" srcOrd="3" destOrd="0" presId="urn:microsoft.com/office/officeart/2018/2/layout/IconCircleList"/>
    <dgm:cxn modelId="{517DBDF9-9715-4268-9ABB-2E292475D805}" type="presParOf" srcId="{38400F88-C4FD-4AB8-B95D-C506CAAC140F}" destId="{132E7D6D-5798-4118-9D2A-F16AE011B653}" srcOrd="4" destOrd="0" presId="urn:microsoft.com/office/officeart/2018/2/layout/IconCircleList"/>
    <dgm:cxn modelId="{C810B2F5-0F7B-4511-8AA3-229E70387411}" type="presParOf" srcId="{132E7D6D-5798-4118-9D2A-F16AE011B653}" destId="{F9C4BC96-AFBE-4258-A98E-A6C004B40DE5}" srcOrd="0" destOrd="0" presId="urn:microsoft.com/office/officeart/2018/2/layout/IconCircleList"/>
    <dgm:cxn modelId="{C63652E1-3244-4CA7-89A9-087FF62A4F99}" type="presParOf" srcId="{132E7D6D-5798-4118-9D2A-F16AE011B653}" destId="{C8FFB5A5-43EC-43F0-AE64-FE628C8D6DFF}" srcOrd="1" destOrd="0" presId="urn:microsoft.com/office/officeart/2018/2/layout/IconCircleList"/>
    <dgm:cxn modelId="{1229822D-B6EC-4A0B-97C6-AEDE7019CB4D}" type="presParOf" srcId="{132E7D6D-5798-4118-9D2A-F16AE011B653}" destId="{B59AA2E3-2F9A-415A-88B3-308EFC847EF9}" srcOrd="2" destOrd="0" presId="urn:microsoft.com/office/officeart/2018/2/layout/IconCircleList"/>
    <dgm:cxn modelId="{FF8F22BD-FFCF-40CC-A485-2DBC68FF4749}" type="presParOf" srcId="{132E7D6D-5798-4118-9D2A-F16AE011B653}" destId="{E7DC6683-AD5E-4C12-A041-A6B0BD09CEC1}" srcOrd="3" destOrd="0" presId="urn:microsoft.com/office/officeart/2018/2/layout/IconCircleList"/>
    <dgm:cxn modelId="{C4D9E547-A63F-4339-BEE6-FC1505776B73}" type="presParOf" srcId="{38400F88-C4FD-4AB8-B95D-C506CAAC140F}" destId="{3C483B01-72FD-45EB-9265-1DA6C9CCC0D3}" srcOrd="5" destOrd="0" presId="urn:microsoft.com/office/officeart/2018/2/layout/IconCircleList"/>
    <dgm:cxn modelId="{172CC8BF-8253-49A4-B446-2C5325356194}" type="presParOf" srcId="{38400F88-C4FD-4AB8-B95D-C506CAAC140F}" destId="{8CEA0D75-7DCF-42CB-BB9B-3A1F9FF86908}" srcOrd="6" destOrd="0" presId="urn:microsoft.com/office/officeart/2018/2/layout/IconCircleList"/>
    <dgm:cxn modelId="{6FEE18C0-33D9-4D86-9CF0-BBA334A97799}" type="presParOf" srcId="{8CEA0D75-7DCF-42CB-BB9B-3A1F9FF86908}" destId="{D768EDBA-68A9-4D64-9F2D-69E7ED1BCDE0}" srcOrd="0" destOrd="0" presId="urn:microsoft.com/office/officeart/2018/2/layout/IconCircleList"/>
    <dgm:cxn modelId="{85F6BC90-4008-4C4E-82B2-4349FA622489}" type="presParOf" srcId="{8CEA0D75-7DCF-42CB-BB9B-3A1F9FF86908}" destId="{C4100DFD-19F7-47E1-8533-38A10D9F070E}" srcOrd="1" destOrd="0" presId="urn:microsoft.com/office/officeart/2018/2/layout/IconCircleList"/>
    <dgm:cxn modelId="{BE26F373-C83B-4A89-B2EA-0B3862C58E1B}" type="presParOf" srcId="{8CEA0D75-7DCF-42CB-BB9B-3A1F9FF86908}" destId="{D1F29565-F8B3-4EA2-B809-E63ADD2067CF}" srcOrd="2" destOrd="0" presId="urn:microsoft.com/office/officeart/2018/2/layout/IconCircleList"/>
    <dgm:cxn modelId="{362AC603-0097-476A-B389-7D47E72DF122}" type="presParOf" srcId="{8CEA0D75-7DCF-42CB-BB9B-3A1F9FF86908}" destId="{4CD074B5-0620-49E2-94ED-2942D49896A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59B07E-0F7D-4342-86E3-743222575595}" type="doc">
      <dgm:prSet loTypeId="urn:microsoft.com/office/officeart/2018/2/layout/IconCircle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670A81A-BA52-4674-8B49-E367F7AA23E1}">
      <dgm:prSet/>
      <dgm:spPr/>
      <dgm:t>
        <a:bodyPr/>
        <a:lstStyle/>
        <a:p>
          <a:r>
            <a:rPr lang="en-US" dirty="0"/>
            <a:t>More training</a:t>
          </a:r>
        </a:p>
      </dgm:t>
    </dgm:pt>
    <dgm:pt modelId="{C4E8FA73-37DF-412E-81F9-2A7691194823}" type="parTrans" cxnId="{C2B573DE-6F5B-458A-A92F-2E63E6849CD8}">
      <dgm:prSet/>
      <dgm:spPr/>
      <dgm:t>
        <a:bodyPr/>
        <a:lstStyle/>
        <a:p>
          <a:endParaRPr lang="en-US"/>
        </a:p>
      </dgm:t>
    </dgm:pt>
    <dgm:pt modelId="{2AD9723B-C089-4CA0-9ED3-66191766FF2B}" type="sibTrans" cxnId="{C2B573DE-6F5B-458A-A92F-2E63E6849CD8}">
      <dgm:prSet/>
      <dgm:spPr/>
      <dgm:t>
        <a:bodyPr/>
        <a:lstStyle/>
        <a:p>
          <a:endParaRPr lang="en-US"/>
        </a:p>
      </dgm:t>
    </dgm:pt>
    <dgm:pt modelId="{8ABA4D10-87C6-43CD-8311-1F3F8DB0EFE9}">
      <dgm:prSet/>
      <dgm:spPr/>
      <dgm:t>
        <a:bodyPr/>
        <a:lstStyle/>
        <a:p>
          <a:r>
            <a:rPr lang="en-US"/>
            <a:t>Better walkarounds</a:t>
          </a:r>
        </a:p>
      </dgm:t>
    </dgm:pt>
    <dgm:pt modelId="{16EE1CCC-2985-47B2-8E07-26C4B5D56565}" type="parTrans" cxnId="{CC56E6ED-4922-4B1A-9422-7421108B8D47}">
      <dgm:prSet/>
      <dgm:spPr/>
      <dgm:t>
        <a:bodyPr/>
        <a:lstStyle/>
        <a:p>
          <a:endParaRPr lang="en-US"/>
        </a:p>
      </dgm:t>
    </dgm:pt>
    <dgm:pt modelId="{E4BDC107-0C25-41DD-BB67-1A7E3DF6C552}" type="sibTrans" cxnId="{CC56E6ED-4922-4B1A-9422-7421108B8D47}">
      <dgm:prSet/>
      <dgm:spPr/>
      <dgm:t>
        <a:bodyPr/>
        <a:lstStyle/>
        <a:p>
          <a:endParaRPr lang="en-US"/>
        </a:p>
      </dgm:t>
    </dgm:pt>
    <dgm:pt modelId="{5750EA55-E52A-4390-A324-37775A60EDDA}">
      <dgm:prSet/>
      <dgm:spPr/>
      <dgm:t>
        <a:bodyPr/>
        <a:lstStyle/>
        <a:p>
          <a:r>
            <a:rPr lang="en-US" dirty="0"/>
            <a:t>Recommend more preventative maintenance</a:t>
          </a:r>
        </a:p>
      </dgm:t>
    </dgm:pt>
    <dgm:pt modelId="{BE61D30E-1D91-42C2-9682-C55EE786A45E}" type="parTrans" cxnId="{1FD20C7A-B63D-415E-9474-E0FE7730E255}">
      <dgm:prSet/>
      <dgm:spPr/>
      <dgm:t>
        <a:bodyPr/>
        <a:lstStyle/>
        <a:p>
          <a:endParaRPr lang="en-US"/>
        </a:p>
      </dgm:t>
    </dgm:pt>
    <dgm:pt modelId="{3D2CE114-7A21-44EC-A0C7-274238EEE426}" type="sibTrans" cxnId="{1FD20C7A-B63D-415E-9474-E0FE7730E255}">
      <dgm:prSet/>
      <dgm:spPr/>
      <dgm:t>
        <a:bodyPr/>
        <a:lstStyle/>
        <a:p>
          <a:endParaRPr lang="en-US"/>
        </a:p>
      </dgm:t>
    </dgm:pt>
    <dgm:pt modelId="{E5377369-EA98-4820-B8FD-9CA76A9F1733}">
      <dgm:prSet/>
      <dgm:spPr/>
      <dgm:t>
        <a:bodyPr/>
        <a:lstStyle/>
        <a:p>
          <a:r>
            <a:rPr lang="en-US" dirty="0"/>
            <a:t>Work on Non-Ford Vehicles</a:t>
          </a:r>
        </a:p>
      </dgm:t>
    </dgm:pt>
    <dgm:pt modelId="{5EDBEBBB-9152-4713-83F6-92BA428C33E9}" type="parTrans" cxnId="{E7327DDB-9EE0-4B06-8B40-AE65F95AF3B5}">
      <dgm:prSet/>
      <dgm:spPr/>
      <dgm:t>
        <a:bodyPr/>
        <a:lstStyle/>
        <a:p>
          <a:endParaRPr lang="en-US"/>
        </a:p>
      </dgm:t>
    </dgm:pt>
    <dgm:pt modelId="{4B64F1FF-63ED-424F-8C3B-F19575EE9377}" type="sibTrans" cxnId="{E7327DDB-9EE0-4B06-8B40-AE65F95AF3B5}">
      <dgm:prSet/>
      <dgm:spPr/>
      <dgm:t>
        <a:bodyPr/>
        <a:lstStyle/>
        <a:p>
          <a:endParaRPr lang="en-US"/>
        </a:p>
      </dgm:t>
    </dgm:pt>
    <dgm:pt modelId="{34090259-A3E4-4EE8-A37C-6C5D36440E69}" type="pres">
      <dgm:prSet presAssocID="{1759B07E-0F7D-4342-86E3-743222575595}" presName="root" presStyleCnt="0">
        <dgm:presLayoutVars>
          <dgm:dir/>
          <dgm:resizeHandles val="exact"/>
        </dgm:presLayoutVars>
      </dgm:prSet>
      <dgm:spPr/>
    </dgm:pt>
    <dgm:pt modelId="{0A33A774-9221-496C-A277-332D3A3625D1}" type="pres">
      <dgm:prSet presAssocID="{1759B07E-0F7D-4342-86E3-743222575595}" presName="container" presStyleCnt="0">
        <dgm:presLayoutVars>
          <dgm:dir/>
          <dgm:resizeHandles val="exact"/>
        </dgm:presLayoutVars>
      </dgm:prSet>
      <dgm:spPr/>
    </dgm:pt>
    <dgm:pt modelId="{2349B1EE-74A5-4EAC-A5BC-7629EE5D31C4}" type="pres">
      <dgm:prSet presAssocID="{F670A81A-BA52-4674-8B49-E367F7AA23E1}" presName="compNode" presStyleCnt="0"/>
      <dgm:spPr/>
    </dgm:pt>
    <dgm:pt modelId="{EED2DA59-C643-43CD-BF72-0D9F56A06CE5}" type="pres">
      <dgm:prSet presAssocID="{F670A81A-BA52-4674-8B49-E367F7AA23E1}" presName="iconBgRect" presStyleLbl="bgShp" presStyleIdx="0" presStyleCnt="4"/>
      <dgm:spPr>
        <a:solidFill>
          <a:schemeClr val="bg1"/>
        </a:solidFill>
      </dgm:spPr>
    </dgm:pt>
    <dgm:pt modelId="{C115D9F9-1267-4696-9891-FB0F1FB3EC3B}" type="pres">
      <dgm:prSet presAssocID="{F670A81A-BA52-4674-8B49-E367F7AA23E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56C9774F-ACC4-44FE-BB7C-52D79BA336C3}" type="pres">
      <dgm:prSet presAssocID="{F670A81A-BA52-4674-8B49-E367F7AA23E1}" presName="spaceRect" presStyleCnt="0"/>
      <dgm:spPr/>
    </dgm:pt>
    <dgm:pt modelId="{64947C1B-B39F-4BCF-9F83-FA6F6C7662A0}" type="pres">
      <dgm:prSet presAssocID="{F670A81A-BA52-4674-8B49-E367F7AA23E1}" presName="textRect" presStyleLbl="revTx" presStyleIdx="0" presStyleCnt="4">
        <dgm:presLayoutVars>
          <dgm:chMax val="1"/>
          <dgm:chPref val="1"/>
        </dgm:presLayoutVars>
      </dgm:prSet>
      <dgm:spPr/>
    </dgm:pt>
    <dgm:pt modelId="{AF3ABDE4-7319-4CE3-B440-AF5C00CC6DBC}" type="pres">
      <dgm:prSet presAssocID="{2AD9723B-C089-4CA0-9ED3-66191766FF2B}" presName="sibTrans" presStyleLbl="sibTrans2D1" presStyleIdx="0" presStyleCnt="0"/>
      <dgm:spPr/>
    </dgm:pt>
    <dgm:pt modelId="{4F4B070E-5FA7-40CE-B354-6EC529B27ED7}" type="pres">
      <dgm:prSet presAssocID="{8ABA4D10-87C6-43CD-8311-1F3F8DB0EFE9}" presName="compNode" presStyleCnt="0"/>
      <dgm:spPr/>
    </dgm:pt>
    <dgm:pt modelId="{D7059DF9-BA0C-4D8B-87A7-08F86973BBC4}" type="pres">
      <dgm:prSet presAssocID="{8ABA4D10-87C6-43CD-8311-1F3F8DB0EFE9}" presName="iconBgRect" presStyleLbl="bgShp" presStyleIdx="1" presStyleCnt="4"/>
      <dgm:spPr>
        <a:solidFill>
          <a:schemeClr val="bg1"/>
        </a:solidFill>
      </dgm:spPr>
    </dgm:pt>
    <dgm:pt modelId="{92C2C21F-C72A-4406-9BDF-96345BC8693F}" type="pres">
      <dgm:prSet presAssocID="{8ABA4D10-87C6-43CD-8311-1F3F8DB0EFE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578F7F0-16D4-4162-A11B-5DF959935A83}" type="pres">
      <dgm:prSet presAssocID="{8ABA4D10-87C6-43CD-8311-1F3F8DB0EFE9}" presName="spaceRect" presStyleCnt="0"/>
      <dgm:spPr/>
    </dgm:pt>
    <dgm:pt modelId="{355B22B3-7550-4061-80B8-AD68FBE618AA}" type="pres">
      <dgm:prSet presAssocID="{8ABA4D10-87C6-43CD-8311-1F3F8DB0EFE9}" presName="textRect" presStyleLbl="revTx" presStyleIdx="1" presStyleCnt="4">
        <dgm:presLayoutVars>
          <dgm:chMax val="1"/>
          <dgm:chPref val="1"/>
        </dgm:presLayoutVars>
      </dgm:prSet>
      <dgm:spPr/>
    </dgm:pt>
    <dgm:pt modelId="{E6702068-CF05-4E8E-BDE4-54A17D65BCED}" type="pres">
      <dgm:prSet presAssocID="{E4BDC107-0C25-41DD-BB67-1A7E3DF6C552}" presName="sibTrans" presStyleLbl="sibTrans2D1" presStyleIdx="0" presStyleCnt="0"/>
      <dgm:spPr/>
    </dgm:pt>
    <dgm:pt modelId="{50C2B0F7-58B4-4A89-8BC0-85D1EDB4F041}" type="pres">
      <dgm:prSet presAssocID="{5750EA55-E52A-4390-A324-37775A60EDDA}" presName="compNode" presStyleCnt="0"/>
      <dgm:spPr/>
    </dgm:pt>
    <dgm:pt modelId="{688FA5D2-838A-453C-BFFD-E781AF370D9B}" type="pres">
      <dgm:prSet presAssocID="{5750EA55-E52A-4390-A324-37775A60EDDA}" presName="iconBgRect" presStyleLbl="bgShp" presStyleIdx="2" presStyleCnt="4"/>
      <dgm:spPr>
        <a:solidFill>
          <a:schemeClr val="bg1"/>
        </a:solidFill>
      </dgm:spPr>
    </dgm:pt>
    <dgm:pt modelId="{FB55B701-F868-458F-8C52-AF6735CBB8E7}" type="pres">
      <dgm:prSet presAssocID="{5750EA55-E52A-4390-A324-37775A60EDD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mmer"/>
        </a:ext>
      </dgm:extLst>
    </dgm:pt>
    <dgm:pt modelId="{8AA34187-A629-4D73-8E79-2E2744D0059A}" type="pres">
      <dgm:prSet presAssocID="{5750EA55-E52A-4390-A324-37775A60EDDA}" presName="spaceRect" presStyleCnt="0"/>
      <dgm:spPr/>
    </dgm:pt>
    <dgm:pt modelId="{A7F977EF-ACEA-4AB8-AEE7-5E00FC58A5C1}" type="pres">
      <dgm:prSet presAssocID="{5750EA55-E52A-4390-A324-37775A60EDDA}" presName="textRect" presStyleLbl="revTx" presStyleIdx="2" presStyleCnt="4">
        <dgm:presLayoutVars>
          <dgm:chMax val="1"/>
          <dgm:chPref val="1"/>
        </dgm:presLayoutVars>
      </dgm:prSet>
      <dgm:spPr/>
    </dgm:pt>
    <dgm:pt modelId="{94C46B84-15F7-4D19-B112-ADBE7E064822}" type="pres">
      <dgm:prSet presAssocID="{3D2CE114-7A21-44EC-A0C7-274238EEE426}" presName="sibTrans" presStyleLbl="sibTrans2D1" presStyleIdx="0" presStyleCnt="0"/>
      <dgm:spPr/>
    </dgm:pt>
    <dgm:pt modelId="{2906E5B4-26D3-41BC-9756-4C686923C3E9}" type="pres">
      <dgm:prSet presAssocID="{E5377369-EA98-4820-B8FD-9CA76A9F1733}" presName="compNode" presStyleCnt="0"/>
      <dgm:spPr/>
    </dgm:pt>
    <dgm:pt modelId="{5EE35E34-9405-42AC-AB2B-320DA1236FF2}" type="pres">
      <dgm:prSet presAssocID="{E5377369-EA98-4820-B8FD-9CA76A9F1733}" presName="iconBgRect" presStyleLbl="bgShp" presStyleIdx="3" presStyleCnt="4"/>
      <dgm:spPr>
        <a:solidFill>
          <a:schemeClr val="bg1"/>
        </a:solidFill>
      </dgm:spPr>
    </dgm:pt>
    <dgm:pt modelId="{2A3A9CE6-1FA3-4C6A-9CFF-AEDA65128D3F}" type="pres">
      <dgm:prSet presAssocID="{E5377369-EA98-4820-B8FD-9CA76A9F173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AC0CA8E4-61B5-46F2-AB99-61D662557C4D}" type="pres">
      <dgm:prSet presAssocID="{E5377369-EA98-4820-B8FD-9CA76A9F1733}" presName="spaceRect" presStyleCnt="0"/>
      <dgm:spPr/>
    </dgm:pt>
    <dgm:pt modelId="{9DE18F67-1B29-48E5-A74E-3D79F2501EC1}" type="pres">
      <dgm:prSet presAssocID="{E5377369-EA98-4820-B8FD-9CA76A9F173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0C4D806-A7DD-4E40-8CF9-508B27F2D346}" type="presOf" srcId="{5750EA55-E52A-4390-A324-37775A60EDDA}" destId="{A7F977EF-ACEA-4AB8-AEE7-5E00FC58A5C1}" srcOrd="0" destOrd="0" presId="urn:microsoft.com/office/officeart/2018/2/layout/IconCircleList"/>
    <dgm:cxn modelId="{CBC7851D-960F-4F14-8F93-7A9973A59B01}" type="presOf" srcId="{E5377369-EA98-4820-B8FD-9CA76A9F1733}" destId="{9DE18F67-1B29-48E5-A74E-3D79F2501EC1}" srcOrd="0" destOrd="0" presId="urn:microsoft.com/office/officeart/2018/2/layout/IconCircleList"/>
    <dgm:cxn modelId="{B29F5440-030B-49D7-8A01-8EE29CC5B61D}" type="presOf" srcId="{F670A81A-BA52-4674-8B49-E367F7AA23E1}" destId="{64947C1B-B39F-4BCF-9F83-FA6F6C7662A0}" srcOrd="0" destOrd="0" presId="urn:microsoft.com/office/officeart/2018/2/layout/IconCircleList"/>
    <dgm:cxn modelId="{8C0AF543-A078-427D-9D93-CBE683D4C58D}" type="presOf" srcId="{3D2CE114-7A21-44EC-A0C7-274238EEE426}" destId="{94C46B84-15F7-4D19-B112-ADBE7E064822}" srcOrd="0" destOrd="0" presId="urn:microsoft.com/office/officeart/2018/2/layout/IconCircleList"/>
    <dgm:cxn modelId="{0D2C1C44-DE09-45FD-A5C6-C55611BC0E8A}" type="presOf" srcId="{8ABA4D10-87C6-43CD-8311-1F3F8DB0EFE9}" destId="{355B22B3-7550-4061-80B8-AD68FBE618AA}" srcOrd="0" destOrd="0" presId="urn:microsoft.com/office/officeart/2018/2/layout/IconCircleList"/>
    <dgm:cxn modelId="{1FD20C7A-B63D-415E-9474-E0FE7730E255}" srcId="{1759B07E-0F7D-4342-86E3-743222575595}" destId="{5750EA55-E52A-4390-A324-37775A60EDDA}" srcOrd="2" destOrd="0" parTransId="{BE61D30E-1D91-42C2-9682-C55EE786A45E}" sibTransId="{3D2CE114-7A21-44EC-A0C7-274238EEE426}"/>
    <dgm:cxn modelId="{F96E35A1-9E68-4D94-9A9F-8696C98BD1F4}" type="presOf" srcId="{E4BDC107-0C25-41DD-BB67-1A7E3DF6C552}" destId="{E6702068-CF05-4E8E-BDE4-54A17D65BCED}" srcOrd="0" destOrd="0" presId="urn:microsoft.com/office/officeart/2018/2/layout/IconCircleList"/>
    <dgm:cxn modelId="{6F0685CC-6D28-4E97-A3D4-72891EBCAFDC}" type="presOf" srcId="{2AD9723B-C089-4CA0-9ED3-66191766FF2B}" destId="{AF3ABDE4-7319-4CE3-B440-AF5C00CC6DBC}" srcOrd="0" destOrd="0" presId="urn:microsoft.com/office/officeart/2018/2/layout/IconCircleList"/>
    <dgm:cxn modelId="{E7327DDB-9EE0-4B06-8B40-AE65F95AF3B5}" srcId="{1759B07E-0F7D-4342-86E3-743222575595}" destId="{E5377369-EA98-4820-B8FD-9CA76A9F1733}" srcOrd="3" destOrd="0" parTransId="{5EDBEBBB-9152-4713-83F6-92BA428C33E9}" sibTransId="{4B64F1FF-63ED-424F-8C3B-F19575EE9377}"/>
    <dgm:cxn modelId="{C2B573DE-6F5B-458A-A92F-2E63E6849CD8}" srcId="{1759B07E-0F7D-4342-86E3-743222575595}" destId="{F670A81A-BA52-4674-8B49-E367F7AA23E1}" srcOrd="0" destOrd="0" parTransId="{C4E8FA73-37DF-412E-81F9-2A7691194823}" sibTransId="{2AD9723B-C089-4CA0-9ED3-66191766FF2B}"/>
    <dgm:cxn modelId="{633330E6-679D-4B7F-93F4-2EF77297E46F}" type="presOf" srcId="{1759B07E-0F7D-4342-86E3-743222575595}" destId="{34090259-A3E4-4EE8-A37C-6C5D36440E69}" srcOrd="0" destOrd="0" presId="urn:microsoft.com/office/officeart/2018/2/layout/IconCircleList"/>
    <dgm:cxn modelId="{CC56E6ED-4922-4B1A-9422-7421108B8D47}" srcId="{1759B07E-0F7D-4342-86E3-743222575595}" destId="{8ABA4D10-87C6-43CD-8311-1F3F8DB0EFE9}" srcOrd="1" destOrd="0" parTransId="{16EE1CCC-2985-47B2-8E07-26C4B5D56565}" sibTransId="{E4BDC107-0C25-41DD-BB67-1A7E3DF6C552}"/>
    <dgm:cxn modelId="{F2343BDC-F0F9-4146-B35A-D435B78D437C}" type="presParOf" srcId="{34090259-A3E4-4EE8-A37C-6C5D36440E69}" destId="{0A33A774-9221-496C-A277-332D3A3625D1}" srcOrd="0" destOrd="0" presId="urn:microsoft.com/office/officeart/2018/2/layout/IconCircleList"/>
    <dgm:cxn modelId="{7A0B9D02-50EA-42A8-AEC2-1DC0BC4AB8EA}" type="presParOf" srcId="{0A33A774-9221-496C-A277-332D3A3625D1}" destId="{2349B1EE-74A5-4EAC-A5BC-7629EE5D31C4}" srcOrd="0" destOrd="0" presId="urn:microsoft.com/office/officeart/2018/2/layout/IconCircleList"/>
    <dgm:cxn modelId="{D460B135-DECE-474C-AEAA-BEA3CC0CD653}" type="presParOf" srcId="{2349B1EE-74A5-4EAC-A5BC-7629EE5D31C4}" destId="{EED2DA59-C643-43CD-BF72-0D9F56A06CE5}" srcOrd="0" destOrd="0" presId="urn:microsoft.com/office/officeart/2018/2/layout/IconCircleList"/>
    <dgm:cxn modelId="{8C116313-A272-4F01-80FB-BDE5BDFC617E}" type="presParOf" srcId="{2349B1EE-74A5-4EAC-A5BC-7629EE5D31C4}" destId="{C115D9F9-1267-4696-9891-FB0F1FB3EC3B}" srcOrd="1" destOrd="0" presId="urn:microsoft.com/office/officeart/2018/2/layout/IconCircleList"/>
    <dgm:cxn modelId="{C330B300-8C11-498A-A353-0FC567CBA71D}" type="presParOf" srcId="{2349B1EE-74A5-4EAC-A5BC-7629EE5D31C4}" destId="{56C9774F-ACC4-44FE-BB7C-52D79BA336C3}" srcOrd="2" destOrd="0" presId="urn:microsoft.com/office/officeart/2018/2/layout/IconCircleList"/>
    <dgm:cxn modelId="{D5078EE7-7C51-4D37-B5B7-4A6040799966}" type="presParOf" srcId="{2349B1EE-74A5-4EAC-A5BC-7629EE5D31C4}" destId="{64947C1B-B39F-4BCF-9F83-FA6F6C7662A0}" srcOrd="3" destOrd="0" presId="urn:microsoft.com/office/officeart/2018/2/layout/IconCircleList"/>
    <dgm:cxn modelId="{247BADDE-A248-414B-90B7-9B84899D3F00}" type="presParOf" srcId="{0A33A774-9221-496C-A277-332D3A3625D1}" destId="{AF3ABDE4-7319-4CE3-B440-AF5C00CC6DBC}" srcOrd="1" destOrd="0" presId="urn:microsoft.com/office/officeart/2018/2/layout/IconCircleList"/>
    <dgm:cxn modelId="{7324AED2-036B-469F-B21D-F3E11034D079}" type="presParOf" srcId="{0A33A774-9221-496C-A277-332D3A3625D1}" destId="{4F4B070E-5FA7-40CE-B354-6EC529B27ED7}" srcOrd="2" destOrd="0" presId="urn:microsoft.com/office/officeart/2018/2/layout/IconCircleList"/>
    <dgm:cxn modelId="{9FF3B2DF-1E99-424C-8E50-9441D2190796}" type="presParOf" srcId="{4F4B070E-5FA7-40CE-B354-6EC529B27ED7}" destId="{D7059DF9-BA0C-4D8B-87A7-08F86973BBC4}" srcOrd="0" destOrd="0" presId="urn:microsoft.com/office/officeart/2018/2/layout/IconCircleList"/>
    <dgm:cxn modelId="{C9FE723F-2934-4056-9AA9-7567B91683D1}" type="presParOf" srcId="{4F4B070E-5FA7-40CE-B354-6EC529B27ED7}" destId="{92C2C21F-C72A-4406-9BDF-96345BC8693F}" srcOrd="1" destOrd="0" presId="urn:microsoft.com/office/officeart/2018/2/layout/IconCircleList"/>
    <dgm:cxn modelId="{1E22F4A6-DB25-488B-9C2B-C7305DDA8074}" type="presParOf" srcId="{4F4B070E-5FA7-40CE-B354-6EC529B27ED7}" destId="{5578F7F0-16D4-4162-A11B-5DF959935A83}" srcOrd="2" destOrd="0" presId="urn:microsoft.com/office/officeart/2018/2/layout/IconCircleList"/>
    <dgm:cxn modelId="{09354679-F5F6-4868-98CF-BBA144145D75}" type="presParOf" srcId="{4F4B070E-5FA7-40CE-B354-6EC529B27ED7}" destId="{355B22B3-7550-4061-80B8-AD68FBE618AA}" srcOrd="3" destOrd="0" presId="urn:microsoft.com/office/officeart/2018/2/layout/IconCircleList"/>
    <dgm:cxn modelId="{76730458-3B31-4943-BFB4-B0FE4DC9D170}" type="presParOf" srcId="{0A33A774-9221-496C-A277-332D3A3625D1}" destId="{E6702068-CF05-4E8E-BDE4-54A17D65BCED}" srcOrd="3" destOrd="0" presId="urn:microsoft.com/office/officeart/2018/2/layout/IconCircleList"/>
    <dgm:cxn modelId="{21910417-A086-4F6F-954B-390EF4BC3610}" type="presParOf" srcId="{0A33A774-9221-496C-A277-332D3A3625D1}" destId="{50C2B0F7-58B4-4A89-8BC0-85D1EDB4F041}" srcOrd="4" destOrd="0" presId="urn:microsoft.com/office/officeart/2018/2/layout/IconCircleList"/>
    <dgm:cxn modelId="{DB48DB79-6105-4CF3-999A-6896F8B4C57A}" type="presParOf" srcId="{50C2B0F7-58B4-4A89-8BC0-85D1EDB4F041}" destId="{688FA5D2-838A-453C-BFFD-E781AF370D9B}" srcOrd="0" destOrd="0" presId="urn:microsoft.com/office/officeart/2018/2/layout/IconCircleList"/>
    <dgm:cxn modelId="{4838575D-CCFF-4C70-8C10-B5AEB38B8AD8}" type="presParOf" srcId="{50C2B0F7-58B4-4A89-8BC0-85D1EDB4F041}" destId="{FB55B701-F868-458F-8C52-AF6735CBB8E7}" srcOrd="1" destOrd="0" presId="urn:microsoft.com/office/officeart/2018/2/layout/IconCircleList"/>
    <dgm:cxn modelId="{6976AAF5-B5B4-4B46-B0FF-FE7A591C53EB}" type="presParOf" srcId="{50C2B0F7-58B4-4A89-8BC0-85D1EDB4F041}" destId="{8AA34187-A629-4D73-8E79-2E2744D0059A}" srcOrd="2" destOrd="0" presId="urn:microsoft.com/office/officeart/2018/2/layout/IconCircleList"/>
    <dgm:cxn modelId="{0FB1EE91-0087-451E-B870-F6350E52195D}" type="presParOf" srcId="{50C2B0F7-58B4-4A89-8BC0-85D1EDB4F041}" destId="{A7F977EF-ACEA-4AB8-AEE7-5E00FC58A5C1}" srcOrd="3" destOrd="0" presId="urn:microsoft.com/office/officeart/2018/2/layout/IconCircleList"/>
    <dgm:cxn modelId="{5C8BDB96-A39A-4019-92A1-316824035ECE}" type="presParOf" srcId="{0A33A774-9221-496C-A277-332D3A3625D1}" destId="{94C46B84-15F7-4D19-B112-ADBE7E064822}" srcOrd="5" destOrd="0" presId="urn:microsoft.com/office/officeart/2018/2/layout/IconCircleList"/>
    <dgm:cxn modelId="{BB35BD8B-ECA2-492C-B2EB-68703EDAF30C}" type="presParOf" srcId="{0A33A774-9221-496C-A277-332D3A3625D1}" destId="{2906E5B4-26D3-41BC-9756-4C686923C3E9}" srcOrd="6" destOrd="0" presId="urn:microsoft.com/office/officeart/2018/2/layout/IconCircleList"/>
    <dgm:cxn modelId="{A3A50345-A0BF-4BD7-8E63-530778A5AEE3}" type="presParOf" srcId="{2906E5B4-26D3-41BC-9756-4C686923C3E9}" destId="{5EE35E34-9405-42AC-AB2B-320DA1236FF2}" srcOrd="0" destOrd="0" presId="urn:microsoft.com/office/officeart/2018/2/layout/IconCircleList"/>
    <dgm:cxn modelId="{8C026B8C-87B9-468F-A154-B6AB4B11FF67}" type="presParOf" srcId="{2906E5B4-26D3-41BC-9756-4C686923C3E9}" destId="{2A3A9CE6-1FA3-4C6A-9CFF-AEDA65128D3F}" srcOrd="1" destOrd="0" presId="urn:microsoft.com/office/officeart/2018/2/layout/IconCircleList"/>
    <dgm:cxn modelId="{6D262AB8-9FE0-4C8C-A301-144DA60B87C4}" type="presParOf" srcId="{2906E5B4-26D3-41BC-9756-4C686923C3E9}" destId="{AC0CA8E4-61B5-46F2-AB99-61D662557C4D}" srcOrd="2" destOrd="0" presId="urn:microsoft.com/office/officeart/2018/2/layout/IconCircleList"/>
    <dgm:cxn modelId="{6715A353-65C4-43B3-B2E7-BF60E790B107}" type="presParOf" srcId="{2906E5B4-26D3-41BC-9756-4C686923C3E9}" destId="{9DE18F67-1B29-48E5-A74E-3D79F2501EC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5D2483-84C5-421A-A8E7-5DA603F16DB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5A33E77-BA78-4D99-9B37-437BEBF5E4F3}">
      <dgm:prSet/>
      <dgm:spPr/>
      <dgm:t>
        <a:bodyPr/>
        <a:lstStyle/>
        <a:p>
          <a:r>
            <a:rPr lang="en-US"/>
            <a:t>Warranty times</a:t>
          </a:r>
        </a:p>
      </dgm:t>
    </dgm:pt>
    <dgm:pt modelId="{3E50FF84-D64E-4504-A2FD-58B9E6A96546}" type="parTrans" cxnId="{4DF2D400-3FD3-44E9-B3A6-2A1D842C5E72}">
      <dgm:prSet/>
      <dgm:spPr/>
      <dgm:t>
        <a:bodyPr/>
        <a:lstStyle/>
        <a:p>
          <a:endParaRPr lang="en-US"/>
        </a:p>
      </dgm:t>
    </dgm:pt>
    <dgm:pt modelId="{41B1426F-2E60-4227-A757-088D9EAFE7F0}" type="sibTrans" cxnId="{4DF2D400-3FD3-44E9-B3A6-2A1D842C5E72}">
      <dgm:prSet/>
      <dgm:spPr/>
      <dgm:t>
        <a:bodyPr/>
        <a:lstStyle/>
        <a:p>
          <a:endParaRPr lang="en-US"/>
        </a:p>
      </dgm:t>
    </dgm:pt>
    <dgm:pt modelId="{6672D7B5-14D3-4460-8E0B-C249D95C923B}">
      <dgm:prSet/>
      <dgm:spPr/>
      <dgm:t>
        <a:bodyPr/>
        <a:lstStyle/>
        <a:p>
          <a:r>
            <a:rPr lang="en-US" dirty="0"/>
            <a:t>New dealership next door</a:t>
          </a:r>
        </a:p>
      </dgm:t>
    </dgm:pt>
    <dgm:pt modelId="{B3FDD3F5-6C29-43FA-A32C-5A918C20254C}" type="parTrans" cxnId="{0BC5CE77-F4E9-44FA-A1C9-6585EBC3108E}">
      <dgm:prSet/>
      <dgm:spPr/>
      <dgm:t>
        <a:bodyPr/>
        <a:lstStyle/>
        <a:p>
          <a:endParaRPr lang="en-US"/>
        </a:p>
      </dgm:t>
    </dgm:pt>
    <dgm:pt modelId="{CA3FB4D0-1252-47A9-86A0-CCAF1AD2FC5A}" type="sibTrans" cxnId="{0BC5CE77-F4E9-44FA-A1C9-6585EBC3108E}">
      <dgm:prSet/>
      <dgm:spPr/>
      <dgm:t>
        <a:bodyPr/>
        <a:lstStyle/>
        <a:p>
          <a:endParaRPr lang="en-US"/>
        </a:p>
      </dgm:t>
    </dgm:pt>
    <dgm:pt modelId="{1D5F7887-70D3-4A0A-9BC5-FC0E61C7AA37}">
      <dgm:prSet/>
      <dgm:spPr/>
      <dgm:t>
        <a:bodyPr/>
        <a:lstStyle/>
        <a:p>
          <a:r>
            <a:rPr lang="en-US"/>
            <a:t>Repeat repairs</a:t>
          </a:r>
        </a:p>
      </dgm:t>
    </dgm:pt>
    <dgm:pt modelId="{C5263C34-8504-4362-ACDD-DCBD8856136D}" type="parTrans" cxnId="{A0C1C395-01C7-4FB5-83FF-45D85C81510B}">
      <dgm:prSet/>
      <dgm:spPr/>
      <dgm:t>
        <a:bodyPr/>
        <a:lstStyle/>
        <a:p>
          <a:endParaRPr lang="en-US"/>
        </a:p>
      </dgm:t>
    </dgm:pt>
    <dgm:pt modelId="{4FE97054-1D37-42B3-B9DB-E991AA6BB682}" type="sibTrans" cxnId="{A0C1C395-01C7-4FB5-83FF-45D85C81510B}">
      <dgm:prSet/>
      <dgm:spPr/>
      <dgm:t>
        <a:bodyPr/>
        <a:lstStyle/>
        <a:p>
          <a:endParaRPr lang="en-US"/>
        </a:p>
      </dgm:t>
    </dgm:pt>
    <dgm:pt modelId="{68AE6FB0-3F51-40E0-87C7-F350C467A734}">
      <dgm:prSet/>
      <dgm:spPr/>
      <dgm:t>
        <a:bodyPr/>
        <a:lstStyle/>
        <a:p>
          <a:r>
            <a:rPr lang="en-US"/>
            <a:t>Independent shops</a:t>
          </a:r>
        </a:p>
      </dgm:t>
    </dgm:pt>
    <dgm:pt modelId="{80F49342-FEE1-477F-A3B5-578212E2F725}" type="parTrans" cxnId="{A357F1ED-5B60-4AC9-8B0B-842EA04D8F4C}">
      <dgm:prSet/>
      <dgm:spPr/>
      <dgm:t>
        <a:bodyPr/>
        <a:lstStyle/>
        <a:p>
          <a:endParaRPr lang="en-US"/>
        </a:p>
      </dgm:t>
    </dgm:pt>
    <dgm:pt modelId="{5CF509BA-C53C-4A71-B961-647166586224}" type="sibTrans" cxnId="{A357F1ED-5B60-4AC9-8B0B-842EA04D8F4C}">
      <dgm:prSet/>
      <dgm:spPr/>
      <dgm:t>
        <a:bodyPr/>
        <a:lstStyle/>
        <a:p>
          <a:endParaRPr lang="en-US"/>
        </a:p>
      </dgm:t>
    </dgm:pt>
    <dgm:pt modelId="{63B5B50A-C7E2-4BA9-B744-68ECB5399763}">
      <dgm:prSet/>
      <dgm:spPr/>
      <dgm:t>
        <a:bodyPr/>
        <a:lstStyle/>
        <a:p>
          <a:r>
            <a:rPr lang="en-US"/>
            <a:t>Economy</a:t>
          </a:r>
        </a:p>
      </dgm:t>
    </dgm:pt>
    <dgm:pt modelId="{A86DB1A9-82E8-4340-AE85-39A6E76EF292}" type="parTrans" cxnId="{40704ED5-B899-4A0C-B287-F95CB01E7B3D}">
      <dgm:prSet/>
      <dgm:spPr/>
      <dgm:t>
        <a:bodyPr/>
        <a:lstStyle/>
        <a:p>
          <a:endParaRPr lang="en-US"/>
        </a:p>
      </dgm:t>
    </dgm:pt>
    <dgm:pt modelId="{89F24A6C-AABB-4A86-A083-B2E440C4DE53}" type="sibTrans" cxnId="{40704ED5-B899-4A0C-B287-F95CB01E7B3D}">
      <dgm:prSet/>
      <dgm:spPr/>
      <dgm:t>
        <a:bodyPr/>
        <a:lstStyle/>
        <a:p>
          <a:endParaRPr lang="en-US"/>
        </a:p>
      </dgm:t>
    </dgm:pt>
    <dgm:pt modelId="{D6955AB9-566C-424A-87E9-021155E81CFC}" type="pres">
      <dgm:prSet presAssocID="{6D5D2483-84C5-421A-A8E7-5DA603F16DBA}" presName="root" presStyleCnt="0">
        <dgm:presLayoutVars>
          <dgm:dir/>
          <dgm:resizeHandles val="exact"/>
        </dgm:presLayoutVars>
      </dgm:prSet>
      <dgm:spPr/>
    </dgm:pt>
    <dgm:pt modelId="{8E35DF93-E101-4889-9862-0804A23E599C}" type="pres">
      <dgm:prSet presAssocID="{45A33E77-BA78-4D99-9B37-437BEBF5E4F3}" presName="compNode" presStyleCnt="0"/>
      <dgm:spPr/>
    </dgm:pt>
    <dgm:pt modelId="{EAAA4527-662C-4B97-97DE-6C4A1E4E51EE}" type="pres">
      <dgm:prSet presAssocID="{45A33E77-BA78-4D99-9B37-437BEBF5E4F3}" presName="bgRect" presStyleLbl="bgShp" presStyleIdx="0" presStyleCnt="5" custLinFactNeighborX="-78429" custLinFactNeighborY="21696"/>
      <dgm:spPr>
        <a:solidFill>
          <a:schemeClr val="bg1"/>
        </a:solidFill>
      </dgm:spPr>
    </dgm:pt>
    <dgm:pt modelId="{787C07CF-4108-41BE-90ED-D803B876FCA5}" type="pres">
      <dgm:prSet presAssocID="{45A33E77-BA78-4D99-9B37-437BEBF5E4F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5FA22CD9-7272-462A-8FBF-C64892A0D6BB}" type="pres">
      <dgm:prSet presAssocID="{45A33E77-BA78-4D99-9B37-437BEBF5E4F3}" presName="spaceRect" presStyleCnt="0"/>
      <dgm:spPr/>
    </dgm:pt>
    <dgm:pt modelId="{E51F6D57-E614-4F81-A15E-F2A17553546C}" type="pres">
      <dgm:prSet presAssocID="{45A33E77-BA78-4D99-9B37-437BEBF5E4F3}" presName="parTx" presStyleLbl="revTx" presStyleIdx="0" presStyleCnt="5">
        <dgm:presLayoutVars>
          <dgm:chMax val="0"/>
          <dgm:chPref val="0"/>
        </dgm:presLayoutVars>
      </dgm:prSet>
      <dgm:spPr/>
    </dgm:pt>
    <dgm:pt modelId="{EC1F9C88-ABC3-4ADE-A41E-D4BDD91923DA}" type="pres">
      <dgm:prSet presAssocID="{41B1426F-2E60-4227-A757-088D9EAFE7F0}" presName="sibTrans" presStyleCnt="0"/>
      <dgm:spPr/>
    </dgm:pt>
    <dgm:pt modelId="{AA7DB21C-FD93-4899-94AE-21218B223BEE}" type="pres">
      <dgm:prSet presAssocID="{6672D7B5-14D3-4460-8E0B-C249D95C923B}" presName="compNode" presStyleCnt="0"/>
      <dgm:spPr/>
    </dgm:pt>
    <dgm:pt modelId="{4462549C-2270-4551-B9A9-37672F2006B8}" type="pres">
      <dgm:prSet presAssocID="{6672D7B5-14D3-4460-8E0B-C249D95C923B}" presName="bgRect" presStyleLbl="bgShp" presStyleIdx="1" presStyleCnt="5"/>
      <dgm:spPr>
        <a:solidFill>
          <a:schemeClr val="bg1"/>
        </a:solidFill>
      </dgm:spPr>
    </dgm:pt>
    <dgm:pt modelId="{54B7656A-E4B2-4332-BDCA-87F34B0386C5}" type="pres">
      <dgm:prSet presAssocID="{6672D7B5-14D3-4460-8E0B-C249D95C923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C3FC3838-D548-44EC-856B-1FFFF6C34E13}" type="pres">
      <dgm:prSet presAssocID="{6672D7B5-14D3-4460-8E0B-C249D95C923B}" presName="spaceRect" presStyleCnt="0"/>
      <dgm:spPr/>
    </dgm:pt>
    <dgm:pt modelId="{C57B78CA-F865-4DBC-920C-B2BE70EC916B}" type="pres">
      <dgm:prSet presAssocID="{6672D7B5-14D3-4460-8E0B-C249D95C923B}" presName="parTx" presStyleLbl="revTx" presStyleIdx="1" presStyleCnt="5">
        <dgm:presLayoutVars>
          <dgm:chMax val="0"/>
          <dgm:chPref val="0"/>
        </dgm:presLayoutVars>
      </dgm:prSet>
      <dgm:spPr/>
    </dgm:pt>
    <dgm:pt modelId="{CB7CF734-6C60-4B02-A220-33298CD1FCE3}" type="pres">
      <dgm:prSet presAssocID="{CA3FB4D0-1252-47A9-86A0-CCAF1AD2FC5A}" presName="sibTrans" presStyleCnt="0"/>
      <dgm:spPr/>
    </dgm:pt>
    <dgm:pt modelId="{77F9862E-35D1-49E0-A289-4DB2311C8653}" type="pres">
      <dgm:prSet presAssocID="{1D5F7887-70D3-4A0A-9BC5-FC0E61C7AA37}" presName="compNode" presStyleCnt="0"/>
      <dgm:spPr/>
    </dgm:pt>
    <dgm:pt modelId="{595B8FF3-A1EA-4D21-A4A3-94E33AAA34E9}" type="pres">
      <dgm:prSet presAssocID="{1D5F7887-70D3-4A0A-9BC5-FC0E61C7AA37}" presName="bgRect" presStyleLbl="bgShp" presStyleIdx="2" presStyleCnt="5"/>
      <dgm:spPr>
        <a:solidFill>
          <a:schemeClr val="bg1"/>
        </a:solidFill>
      </dgm:spPr>
    </dgm:pt>
    <dgm:pt modelId="{D3D94A60-9736-4EE3-8089-FC9B2088AA6C}" type="pres">
      <dgm:prSet presAssocID="{1D5F7887-70D3-4A0A-9BC5-FC0E61C7AA3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mmer"/>
        </a:ext>
      </dgm:extLst>
    </dgm:pt>
    <dgm:pt modelId="{06FD294B-61C0-41DA-9E25-B877BD951140}" type="pres">
      <dgm:prSet presAssocID="{1D5F7887-70D3-4A0A-9BC5-FC0E61C7AA37}" presName="spaceRect" presStyleCnt="0"/>
      <dgm:spPr/>
    </dgm:pt>
    <dgm:pt modelId="{FE7E7A02-27CA-4C76-BF92-67B2C900B4A9}" type="pres">
      <dgm:prSet presAssocID="{1D5F7887-70D3-4A0A-9BC5-FC0E61C7AA37}" presName="parTx" presStyleLbl="revTx" presStyleIdx="2" presStyleCnt="5">
        <dgm:presLayoutVars>
          <dgm:chMax val="0"/>
          <dgm:chPref val="0"/>
        </dgm:presLayoutVars>
      </dgm:prSet>
      <dgm:spPr/>
    </dgm:pt>
    <dgm:pt modelId="{9B0ED596-373E-4309-BD16-0764C2CE14D3}" type="pres">
      <dgm:prSet presAssocID="{4FE97054-1D37-42B3-B9DB-E991AA6BB682}" presName="sibTrans" presStyleCnt="0"/>
      <dgm:spPr/>
    </dgm:pt>
    <dgm:pt modelId="{87AEDC7C-E0F5-40F8-8D19-6A7DD7B8345D}" type="pres">
      <dgm:prSet presAssocID="{68AE6FB0-3F51-40E0-87C7-F350C467A734}" presName="compNode" presStyleCnt="0"/>
      <dgm:spPr/>
    </dgm:pt>
    <dgm:pt modelId="{8C518A94-F3FA-4509-84A6-BD8EE4EA0CCD}" type="pres">
      <dgm:prSet presAssocID="{68AE6FB0-3F51-40E0-87C7-F350C467A734}" presName="bgRect" presStyleLbl="bgShp" presStyleIdx="3" presStyleCnt="5"/>
      <dgm:spPr>
        <a:solidFill>
          <a:schemeClr val="bg1"/>
        </a:solidFill>
      </dgm:spPr>
    </dgm:pt>
    <dgm:pt modelId="{E460A253-1E7F-4F9D-899B-844EEC2CE80F}" type="pres">
      <dgm:prSet presAssocID="{68AE6FB0-3F51-40E0-87C7-F350C467A73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re"/>
        </a:ext>
      </dgm:extLst>
    </dgm:pt>
    <dgm:pt modelId="{331241FD-ECD6-4FD1-A501-2654C8C305C5}" type="pres">
      <dgm:prSet presAssocID="{68AE6FB0-3F51-40E0-87C7-F350C467A734}" presName="spaceRect" presStyleCnt="0"/>
      <dgm:spPr/>
    </dgm:pt>
    <dgm:pt modelId="{028BB7E4-6FA1-4866-A35F-8EFEA85848CE}" type="pres">
      <dgm:prSet presAssocID="{68AE6FB0-3F51-40E0-87C7-F350C467A734}" presName="parTx" presStyleLbl="revTx" presStyleIdx="3" presStyleCnt="5">
        <dgm:presLayoutVars>
          <dgm:chMax val="0"/>
          <dgm:chPref val="0"/>
        </dgm:presLayoutVars>
      </dgm:prSet>
      <dgm:spPr/>
    </dgm:pt>
    <dgm:pt modelId="{250032B6-BECD-48C1-9449-695CE80BD587}" type="pres">
      <dgm:prSet presAssocID="{5CF509BA-C53C-4A71-B961-647166586224}" presName="sibTrans" presStyleCnt="0"/>
      <dgm:spPr/>
    </dgm:pt>
    <dgm:pt modelId="{B48A3EB9-E1D8-46ED-93A0-1E51A3C9573F}" type="pres">
      <dgm:prSet presAssocID="{63B5B50A-C7E2-4BA9-B744-68ECB5399763}" presName="compNode" presStyleCnt="0"/>
      <dgm:spPr/>
    </dgm:pt>
    <dgm:pt modelId="{7CE3DA54-35D8-4CD8-91B1-BE8C0576D98B}" type="pres">
      <dgm:prSet presAssocID="{63B5B50A-C7E2-4BA9-B744-68ECB5399763}" presName="bgRect" presStyleLbl="bgShp" presStyleIdx="4" presStyleCnt="5"/>
      <dgm:spPr>
        <a:solidFill>
          <a:schemeClr val="bg1"/>
        </a:solidFill>
      </dgm:spPr>
    </dgm:pt>
    <dgm:pt modelId="{B45A5762-066E-49F9-9502-B507EF2E2F9D}" type="pres">
      <dgm:prSet presAssocID="{63B5B50A-C7E2-4BA9-B744-68ECB539976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ggy Bank"/>
        </a:ext>
      </dgm:extLst>
    </dgm:pt>
    <dgm:pt modelId="{C39D697A-2EA1-4443-B5F9-5D7A7514C98F}" type="pres">
      <dgm:prSet presAssocID="{63B5B50A-C7E2-4BA9-B744-68ECB5399763}" presName="spaceRect" presStyleCnt="0"/>
      <dgm:spPr/>
    </dgm:pt>
    <dgm:pt modelId="{EF7C1383-EF56-4203-B246-CC54D38B93B7}" type="pres">
      <dgm:prSet presAssocID="{63B5B50A-C7E2-4BA9-B744-68ECB5399763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4DF2D400-3FD3-44E9-B3A6-2A1D842C5E72}" srcId="{6D5D2483-84C5-421A-A8E7-5DA603F16DBA}" destId="{45A33E77-BA78-4D99-9B37-437BEBF5E4F3}" srcOrd="0" destOrd="0" parTransId="{3E50FF84-D64E-4504-A2FD-58B9E6A96546}" sibTransId="{41B1426F-2E60-4227-A757-088D9EAFE7F0}"/>
    <dgm:cxn modelId="{12D13535-6D5A-4F6C-A36A-20783DFFD26F}" type="presOf" srcId="{68AE6FB0-3F51-40E0-87C7-F350C467A734}" destId="{028BB7E4-6FA1-4866-A35F-8EFEA85848CE}" srcOrd="0" destOrd="0" presId="urn:microsoft.com/office/officeart/2018/2/layout/IconVerticalSolidList"/>
    <dgm:cxn modelId="{9FC64369-C609-4B48-9B2B-803025D2DDEF}" type="presOf" srcId="{6672D7B5-14D3-4460-8E0B-C249D95C923B}" destId="{C57B78CA-F865-4DBC-920C-B2BE70EC916B}" srcOrd="0" destOrd="0" presId="urn:microsoft.com/office/officeart/2018/2/layout/IconVerticalSolidList"/>
    <dgm:cxn modelId="{337E4B6A-F896-41BE-807A-62A7ABD692DE}" type="presOf" srcId="{1D5F7887-70D3-4A0A-9BC5-FC0E61C7AA37}" destId="{FE7E7A02-27CA-4C76-BF92-67B2C900B4A9}" srcOrd="0" destOrd="0" presId="urn:microsoft.com/office/officeart/2018/2/layout/IconVerticalSolidList"/>
    <dgm:cxn modelId="{F4A5E953-31AB-43A3-B9CA-133AB8EBE6BC}" type="presOf" srcId="{6D5D2483-84C5-421A-A8E7-5DA603F16DBA}" destId="{D6955AB9-566C-424A-87E9-021155E81CFC}" srcOrd="0" destOrd="0" presId="urn:microsoft.com/office/officeart/2018/2/layout/IconVerticalSolidList"/>
    <dgm:cxn modelId="{0BC5CE77-F4E9-44FA-A1C9-6585EBC3108E}" srcId="{6D5D2483-84C5-421A-A8E7-5DA603F16DBA}" destId="{6672D7B5-14D3-4460-8E0B-C249D95C923B}" srcOrd="1" destOrd="0" parTransId="{B3FDD3F5-6C29-43FA-A32C-5A918C20254C}" sibTransId="{CA3FB4D0-1252-47A9-86A0-CCAF1AD2FC5A}"/>
    <dgm:cxn modelId="{726BDF90-7168-40D4-AEFE-4A5139FFC9F7}" type="presOf" srcId="{45A33E77-BA78-4D99-9B37-437BEBF5E4F3}" destId="{E51F6D57-E614-4F81-A15E-F2A17553546C}" srcOrd="0" destOrd="0" presId="urn:microsoft.com/office/officeart/2018/2/layout/IconVerticalSolidList"/>
    <dgm:cxn modelId="{A0C1C395-01C7-4FB5-83FF-45D85C81510B}" srcId="{6D5D2483-84C5-421A-A8E7-5DA603F16DBA}" destId="{1D5F7887-70D3-4A0A-9BC5-FC0E61C7AA37}" srcOrd="2" destOrd="0" parTransId="{C5263C34-8504-4362-ACDD-DCBD8856136D}" sibTransId="{4FE97054-1D37-42B3-B9DB-E991AA6BB682}"/>
    <dgm:cxn modelId="{40704ED5-B899-4A0C-B287-F95CB01E7B3D}" srcId="{6D5D2483-84C5-421A-A8E7-5DA603F16DBA}" destId="{63B5B50A-C7E2-4BA9-B744-68ECB5399763}" srcOrd="4" destOrd="0" parTransId="{A86DB1A9-82E8-4340-AE85-39A6E76EF292}" sibTransId="{89F24A6C-AABB-4A86-A083-B2E440C4DE53}"/>
    <dgm:cxn modelId="{DDA3C7DE-6F0E-4C82-911D-640D2D55C1B4}" type="presOf" srcId="{63B5B50A-C7E2-4BA9-B744-68ECB5399763}" destId="{EF7C1383-EF56-4203-B246-CC54D38B93B7}" srcOrd="0" destOrd="0" presId="urn:microsoft.com/office/officeart/2018/2/layout/IconVerticalSolidList"/>
    <dgm:cxn modelId="{A357F1ED-5B60-4AC9-8B0B-842EA04D8F4C}" srcId="{6D5D2483-84C5-421A-A8E7-5DA603F16DBA}" destId="{68AE6FB0-3F51-40E0-87C7-F350C467A734}" srcOrd="3" destOrd="0" parTransId="{80F49342-FEE1-477F-A3B5-578212E2F725}" sibTransId="{5CF509BA-C53C-4A71-B961-647166586224}"/>
    <dgm:cxn modelId="{F0732ADD-5BA6-4778-82B8-B7498BA1F95B}" type="presParOf" srcId="{D6955AB9-566C-424A-87E9-021155E81CFC}" destId="{8E35DF93-E101-4889-9862-0804A23E599C}" srcOrd="0" destOrd="0" presId="urn:microsoft.com/office/officeart/2018/2/layout/IconVerticalSolidList"/>
    <dgm:cxn modelId="{78798D58-E488-42BF-A25E-FDC9B3162BC7}" type="presParOf" srcId="{8E35DF93-E101-4889-9862-0804A23E599C}" destId="{EAAA4527-662C-4B97-97DE-6C4A1E4E51EE}" srcOrd="0" destOrd="0" presId="urn:microsoft.com/office/officeart/2018/2/layout/IconVerticalSolidList"/>
    <dgm:cxn modelId="{EA89CE92-DEDA-4F8C-AA52-82ADCABBD8A2}" type="presParOf" srcId="{8E35DF93-E101-4889-9862-0804A23E599C}" destId="{787C07CF-4108-41BE-90ED-D803B876FCA5}" srcOrd="1" destOrd="0" presId="urn:microsoft.com/office/officeart/2018/2/layout/IconVerticalSolidList"/>
    <dgm:cxn modelId="{55CF8443-C758-41DC-ABF0-22B33406E5C7}" type="presParOf" srcId="{8E35DF93-E101-4889-9862-0804A23E599C}" destId="{5FA22CD9-7272-462A-8FBF-C64892A0D6BB}" srcOrd="2" destOrd="0" presId="urn:microsoft.com/office/officeart/2018/2/layout/IconVerticalSolidList"/>
    <dgm:cxn modelId="{455871EC-A669-478A-863B-DFC13F2BFD51}" type="presParOf" srcId="{8E35DF93-E101-4889-9862-0804A23E599C}" destId="{E51F6D57-E614-4F81-A15E-F2A17553546C}" srcOrd="3" destOrd="0" presId="urn:microsoft.com/office/officeart/2018/2/layout/IconVerticalSolidList"/>
    <dgm:cxn modelId="{EB84F5AA-5AFE-4DC9-ADC8-07BB8D8F8D77}" type="presParOf" srcId="{D6955AB9-566C-424A-87E9-021155E81CFC}" destId="{EC1F9C88-ABC3-4ADE-A41E-D4BDD91923DA}" srcOrd="1" destOrd="0" presId="urn:microsoft.com/office/officeart/2018/2/layout/IconVerticalSolidList"/>
    <dgm:cxn modelId="{3B47B4E0-19FD-426B-87B5-0BFA1835FC77}" type="presParOf" srcId="{D6955AB9-566C-424A-87E9-021155E81CFC}" destId="{AA7DB21C-FD93-4899-94AE-21218B223BEE}" srcOrd="2" destOrd="0" presId="urn:microsoft.com/office/officeart/2018/2/layout/IconVerticalSolidList"/>
    <dgm:cxn modelId="{7BA57A12-1141-4D3E-8DD7-9743C004B746}" type="presParOf" srcId="{AA7DB21C-FD93-4899-94AE-21218B223BEE}" destId="{4462549C-2270-4551-B9A9-37672F2006B8}" srcOrd="0" destOrd="0" presId="urn:microsoft.com/office/officeart/2018/2/layout/IconVerticalSolidList"/>
    <dgm:cxn modelId="{9876B00C-FD43-4C38-AC98-06515586FF9C}" type="presParOf" srcId="{AA7DB21C-FD93-4899-94AE-21218B223BEE}" destId="{54B7656A-E4B2-4332-BDCA-87F34B0386C5}" srcOrd="1" destOrd="0" presId="urn:microsoft.com/office/officeart/2018/2/layout/IconVerticalSolidList"/>
    <dgm:cxn modelId="{194DD4CD-9F68-48E8-A31F-0D6748A796BD}" type="presParOf" srcId="{AA7DB21C-FD93-4899-94AE-21218B223BEE}" destId="{C3FC3838-D548-44EC-856B-1FFFF6C34E13}" srcOrd="2" destOrd="0" presId="urn:microsoft.com/office/officeart/2018/2/layout/IconVerticalSolidList"/>
    <dgm:cxn modelId="{A00E45F6-DCF2-4AB6-B88B-22D66D0D5BEC}" type="presParOf" srcId="{AA7DB21C-FD93-4899-94AE-21218B223BEE}" destId="{C57B78CA-F865-4DBC-920C-B2BE70EC916B}" srcOrd="3" destOrd="0" presId="urn:microsoft.com/office/officeart/2018/2/layout/IconVerticalSolidList"/>
    <dgm:cxn modelId="{2E17EAAF-A3F2-4B23-92E3-9C27D2D30825}" type="presParOf" srcId="{D6955AB9-566C-424A-87E9-021155E81CFC}" destId="{CB7CF734-6C60-4B02-A220-33298CD1FCE3}" srcOrd="3" destOrd="0" presId="urn:microsoft.com/office/officeart/2018/2/layout/IconVerticalSolidList"/>
    <dgm:cxn modelId="{97F260C4-BE6F-420E-B77B-1611BF3D82AC}" type="presParOf" srcId="{D6955AB9-566C-424A-87E9-021155E81CFC}" destId="{77F9862E-35D1-49E0-A289-4DB2311C8653}" srcOrd="4" destOrd="0" presId="urn:microsoft.com/office/officeart/2018/2/layout/IconVerticalSolidList"/>
    <dgm:cxn modelId="{D8FE1103-C114-4962-A51F-279C6D3B37C3}" type="presParOf" srcId="{77F9862E-35D1-49E0-A289-4DB2311C8653}" destId="{595B8FF3-A1EA-4D21-A4A3-94E33AAA34E9}" srcOrd="0" destOrd="0" presId="urn:microsoft.com/office/officeart/2018/2/layout/IconVerticalSolidList"/>
    <dgm:cxn modelId="{D708918D-55FC-438C-96E2-01816F88FC7B}" type="presParOf" srcId="{77F9862E-35D1-49E0-A289-4DB2311C8653}" destId="{D3D94A60-9736-4EE3-8089-FC9B2088AA6C}" srcOrd="1" destOrd="0" presId="urn:microsoft.com/office/officeart/2018/2/layout/IconVerticalSolidList"/>
    <dgm:cxn modelId="{C5F1FFB6-5347-4949-BE97-B25E04356544}" type="presParOf" srcId="{77F9862E-35D1-49E0-A289-4DB2311C8653}" destId="{06FD294B-61C0-41DA-9E25-B877BD951140}" srcOrd="2" destOrd="0" presId="urn:microsoft.com/office/officeart/2018/2/layout/IconVerticalSolidList"/>
    <dgm:cxn modelId="{8B853C75-A256-4CBF-B915-CC5B9FC4320D}" type="presParOf" srcId="{77F9862E-35D1-49E0-A289-4DB2311C8653}" destId="{FE7E7A02-27CA-4C76-BF92-67B2C900B4A9}" srcOrd="3" destOrd="0" presId="urn:microsoft.com/office/officeart/2018/2/layout/IconVerticalSolidList"/>
    <dgm:cxn modelId="{0B7E9FBD-F1F9-474E-A496-4FBAC52DCD5A}" type="presParOf" srcId="{D6955AB9-566C-424A-87E9-021155E81CFC}" destId="{9B0ED596-373E-4309-BD16-0764C2CE14D3}" srcOrd="5" destOrd="0" presId="urn:microsoft.com/office/officeart/2018/2/layout/IconVerticalSolidList"/>
    <dgm:cxn modelId="{BCD465B6-C93A-4C39-9163-2AA2A27C8AA7}" type="presParOf" srcId="{D6955AB9-566C-424A-87E9-021155E81CFC}" destId="{87AEDC7C-E0F5-40F8-8D19-6A7DD7B8345D}" srcOrd="6" destOrd="0" presId="urn:microsoft.com/office/officeart/2018/2/layout/IconVerticalSolidList"/>
    <dgm:cxn modelId="{C2ACC3D4-784A-4A22-A33B-1DE2FDA12D30}" type="presParOf" srcId="{87AEDC7C-E0F5-40F8-8D19-6A7DD7B8345D}" destId="{8C518A94-F3FA-4509-84A6-BD8EE4EA0CCD}" srcOrd="0" destOrd="0" presId="urn:microsoft.com/office/officeart/2018/2/layout/IconVerticalSolidList"/>
    <dgm:cxn modelId="{5BAC80C0-3DC2-48B7-BFEB-2EE03BB5D881}" type="presParOf" srcId="{87AEDC7C-E0F5-40F8-8D19-6A7DD7B8345D}" destId="{E460A253-1E7F-4F9D-899B-844EEC2CE80F}" srcOrd="1" destOrd="0" presId="urn:microsoft.com/office/officeart/2018/2/layout/IconVerticalSolidList"/>
    <dgm:cxn modelId="{8C7E42CD-2201-4C4A-B012-0B1F11C611A6}" type="presParOf" srcId="{87AEDC7C-E0F5-40F8-8D19-6A7DD7B8345D}" destId="{331241FD-ECD6-4FD1-A501-2654C8C305C5}" srcOrd="2" destOrd="0" presId="urn:microsoft.com/office/officeart/2018/2/layout/IconVerticalSolidList"/>
    <dgm:cxn modelId="{79B89AAE-400D-403D-8E1A-02C32E550423}" type="presParOf" srcId="{87AEDC7C-E0F5-40F8-8D19-6A7DD7B8345D}" destId="{028BB7E4-6FA1-4866-A35F-8EFEA85848CE}" srcOrd="3" destOrd="0" presId="urn:microsoft.com/office/officeart/2018/2/layout/IconVerticalSolidList"/>
    <dgm:cxn modelId="{B6CFE137-F972-493D-8A54-52E3914E20F9}" type="presParOf" srcId="{D6955AB9-566C-424A-87E9-021155E81CFC}" destId="{250032B6-BECD-48C1-9449-695CE80BD587}" srcOrd="7" destOrd="0" presId="urn:microsoft.com/office/officeart/2018/2/layout/IconVerticalSolidList"/>
    <dgm:cxn modelId="{556A7D75-DD95-4756-A428-8EB08B1463AF}" type="presParOf" srcId="{D6955AB9-566C-424A-87E9-021155E81CFC}" destId="{B48A3EB9-E1D8-46ED-93A0-1E51A3C9573F}" srcOrd="8" destOrd="0" presId="urn:microsoft.com/office/officeart/2018/2/layout/IconVerticalSolidList"/>
    <dgm:cxn modelId="{5A9A6D5A-A93C-4E63-8B91-3677C190A006}" type="presParOf" srcId="{B48A3EB9-E1D8-46ED-93A0-1E51A3C9573F}" destId="{7CE3DA54-35D8-4CD8-91B1-BE8C0576D98B}" srcOrd="0" destOrd="0" presId="urn:microsoft.com/office/officeart/2018/2/layout/IconVerticalSolidList"/>
    <dgm:cxn modelId="{A3EA9BF5-DA3C-441E-BC85-6070108A7805}" type="presParOf" srcId="{B48A3EB9-E1D8-46ED-93A0-1E51A3C9573F}" destId="{B45A5762-066E-49F9-9502-B507EF2E2F9D}" srcOrd="1" destOrd="0" presId="urn:microsoft.com/office/officeart/2018/2/layout/IconVerticalSolidList"/>
    <dgm:cxn modelId="{2717DFAA-3A56-43A1-A903-3F0361E490CD}" type="presParOf" srcId="{B48A3EB9-E1D8-46ED-93A0-1E51A3C9573F}" destId="{C39D697A-2EA1-4443-B5F9-5D7A7514C98F}" srcOrd="2" destOrd="0" presId="urn:microsoft.com/office/officeart/2018/2/layout/IconVerticalSolidList"/>
    <dgm:cxn modelId="{0DEA3AA7-7FE3-47FE-9219-05700FAE0310}" type="presParOf" srcId="{B48A3EB9-E1D8-46ED-93A0-1E51A3C9573F}" destId="{EF7C1383-EF56-4203-B246-CC54D38B93B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08C111-2862-4687-B0CA-AE54DC6C4A30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D23A416-BD94-456D-8444-51F83FFCD340}">
      <dgm:prSet/>
      <dgm:spPr/>
      <dgm:t>
        <a:bodyPr/>
        <a:lstStyle/>
        <a:p>
          <a:r>
            <a:rPr lang="en-US" dirty="0"/>
            <a:t>Continue to work on employee development and satisfaction.</a:t>
          </a:r>
        </a:p>
      </dgm:t>
    </dgm:pt>
    <dgm:pt modelId="{3DC33C15-813B-475D-827E-15E182F5EF76}" type="parTrans" cxnId="{4E04C0B7-46B2-41D6-89AC-315C79611AF0}">
      <dgm:prSet/>
      <dgm:spPr/>
      <dgm:t>
        <a:bodyPr/>
        <a:lstStyle/>
        <a:p>
          <a:endParaRPr lang="en-US"/>
        </a:p>
      </dgm:t>
    </dgm:pt>
    <dgm:pt modelId="{762BF2D2-49BE-4986-BCF7-12F5A84493AD}" type="sibTrans" cxnId="{4E04C0B7-46B2-41D6-89AC-315C79611AF0}">
      <dgm:prSet/>
      <dgm:spPr/>
      <dgm:t>
        <a:bodyPr/>
        <a:lstStyle/>
        <a:p>
          <a:endParaRPr lang="en-US"/>
        </a:p>
      </dgm:t>
    </dgm:pt>
    <dgm:pt modelId="{612643FB-EC13-47FF-AE7B-AE08CF9B8521}">
      <dgm:prSet/>
      <dgm:spPr>
        <a:solidFill>
          <a:schemeClr val="tx2">
            <a:lumMod val="10000"/>
            <a:lumOff val="90000"/>
          </a:schemeClr>
        </a:solidFill>
      </dgm:spPr>
      <dgm:t>
        <a:bodyPr/>
        <a:lstStyle/>
        <a:p>
          <a:r>
            <a:rPr lang="en-US" dirty="0"/>
            <a:t>Promote warranty work through warranty pay incentives.</a:t>
          </a:r>
        </a:p>
      </dgm:t>
    </dgm:pt>
    <dgm:pt modelId="{3A4284DE-B3DA-4772-90D7-D2CA668F3904}" type="parTrans" cxnId="{3B17BCA2-ADDC-497B-A3C7-B8A1C7983911}">
      <dgm:prSet/>
      <dgm:spPr/>
      <dgm:t>
        <a:bodyPr/>
        <a:lstStyle/>
        <a:p>
          <a:endParaRPr lang="en-US"/>
        </a:p>
      </dgm:t>
    </dgm:pt>
    <dgm:pt modelId="{CBC95E57-5CDE-409F-A129-674C06436877}" type="sibTrans" cxnId="{3B17BCA2-ADDC-497B-A3C7-B8A1C7983911}">
      <dgm:prSet/>
      <dgm:spPr/>
      <dgm:t>
        <a:bodyPr/>
        <a:lstStyle/>
        <a:p>
          <a:endParaRPr lang="en-US"/>
        </a:p>
      </dgm:t>
    </dgm:pt>
    <dgm:pt modelId="{7F9F082B-FBF1-4123-A25F-A889B2AED5E5}">
      <dgm:prSet/>
      <dgm:spPr/>
      <dgm:t>
        <a:bodyPr/>
        <a:lstStyle/>
        <a:p>
          <a:r>
            <a:rPr lang="en-US" dirty="0"/>
            <a:t>Have a designated quality control tech.</a:t>
          </a:r>
        </a:p>
      </dgm:t>
    </dgm:pt>
    <dgm:pt modelId="{D269AD1F-FD81-48EA-9D63-94060E324E6F}" type="parTrans" cxnId="{4E90E3FB-2D2C-44C1-8C9A-BB12887DF649}">
      <dgm:prSet/>
      <dgm:spPr/>
      <dgm:t>
        <a:bodyPr/>
        <a:lstStyle/>
        <a:p>
          <a:endParaRPr lang="en-US"/>
        </a:p>
      </dgm:t>
    </dgm:pt>
    <dgm:pt modelId="{7C733742-DDB5-4E15-BD83-993BBEDB673E}" type="sibTrans" cxnId="{4E90E3FB-2D2C-44C1-8C9A-BB12887DF649}">
      <dgm:prSet/>
      <dgm:spPr/>
      <dgm:t>
        <a:bodyPr/>
        <a:lstStyle/>
        <a:p>
          <a:endParaRPr lang="en-US"/>
        </a:p>
      </dgm:t>
    </dgm:pt>
    <dgm:pt modelId="{93F9C390-D68D-412C-850B-0B1695D12872}">
      <dgm:prSet/>
      <dgm:spPr/>
      <dgm:t>
        <a:bodyPr/>
        <a:lstStyle/>
        <a:p>
          <a:r>
            <a:rPr lang="en-US"/>
            <a:t>Post our pricing along with our competitors pricing.</a:t>
          </a:r>
        </a:p>
      </dgm:t>
    </dgm:pt>
    <dgm:pt modelId="{F4984172-B2CF-4B5B-8754-5B9C96206086}" type="parTrans" cxnId="{AF473FFE-C674-46AD-9950-4C4B5C4AE4E1}">
      <dgm:prSet/>
      <dgm:spPr/>
      <dgm:t>
        <a:bodyPr/>
        <a:lstStyle/>
        <a:p>
          <a:endParaRPr lang="en-US"/>
        </a:p>
      </dgm:t>
    </dgm:pt>
    <dgm:pt modelId="{C12B5FA0-9F95-4D58-83B2-F48E073C94E5}" type="sibTrans" cxnId="{AF473FFE-C674-46AD-9950-4C4B5C4AE4E1}">
      <dgm:prSet/>
      <dgm:spPr/>
      <dgm:t>
        <a:bodyPr/>
        <a:lstStyle/>
        <a:p>
          <a:endParaRPr lang="en-US"/>
        </a:p>
      </dgm:t>
    </dgm:pt>
    <dgm:pt modelId="{2D9EE805-7BF3-4384-BC48-73E4B5814BBC}">
      <dgm:prSet/>
      <dgm:spPr/>
      <dgm:t>
        <a:bodyPr/>
        <a:lstStyle/>
        <a:p>
          <a:r>
            <a:rPr lang="en-US"/>
            <a:t>Start a mentorship program so we can reduce repeat repairs.</a:t>
          </a:r>
        </a:p>
      </dgm:t>
    </dgm:pt>
    <dgm:pt modelId="{51207E73-5452-49DB-80EE-2CDC379AEE6F}" type="parTrans" cxnId="{4CAE4579-930E-484C-8645-7FE475FEE4BC}">
      <dgm:prSet/>
      <dgm:spPr/>
      <dgm:t>
        <a:bodyPr/>
        <a:lstStyle/>
        <a:p>
          <a:endParaRPr lang="en-US"/>
        </a:p>
      </dgm:t>
    </dgm:pt>
    <dgm:pt modelId="{21052212-4026-475B-B77A-585D7D24C473}" type="sibTrans" cxnId="{4CAE4579-930E-484C-8645-7FE475FEE4BC}">
      <dgm:prSet/>
      <dgm:spPr/>
      <dgm:t>
        <a:bodyPr/>
        <a:lstStyle/>
        <a:p>
          <a:endParaRPr lang="en-US"/>
        </a:p>
      </dgm:t>
    </dgm:pt>
    <dgm:pt modelId="{B67C5DCB-278E-4BC2-82F5-F4B0337B4696}">
      <dgm:prSet/>
      <dgm:spPr/>
      <dgm:t>
        <a:bodyPr/>
        <a:lstStyle/>
        <a:p>
          <a:r>
            <a:rPr lang="en-US"/>
            <a:t>Auto enroll techs into OEM training </a:t>
          </a:r>
        </a:p>
      </dgm:t>
    </dgm:pt>
    <dgm:pt modelId="{E3DA2A87-B939-452E-8BC0-E2573AAE6115}" type="parTrans" cxnId="{DFE01252-0E5F-44BC-AA2C-2CE301D7ABAA}">
      <dgm:prSet/>
      <dgm:spPr/>
      <dgm:t>
        <a:bodyPr/>
        <a:lstStyle/>
        <a:p>
          <a:endParaRPr lang="en-US"/>
        </a:p>
      </dgm:t>
    </dgm:pt>
    <dgm:pt modelId="{4AD0C785-518F-434A-B4FC-24A593583E45}" type="sibTrans" cxnId="{DFE01252-0E5F-44BC-AA2C-2CE301D7ABAA}">
      <dgm:prSet/>
      <dgm:spPr/>
      <dgm:t>
        <a:bodyPr/>
        <a:lstStyle/>
        <a:p>
          <a:endParaRPr lang="en-US"/>
        </a:p>
      </dgm:t>
    </dgm:pt>
    <dgm:pt modelId="{E6CE35F7-DB80-4D46-90FE-DF4D89E3BDC9}" type="pres">
      <dgm:prSet presAssocID="{0C08C111-2862-4687-B0CA-AE54DC6C4A30}" presName="root" presStyleCnt="0">
        <dgm:presLayoutVars>
          <dgm:dir/>
          <dgm:resizeHandles val="exact"/>
        </dgm:presLayoutVars>
      </dgm:prSet>
      <dgm:spPr/>
    </dgm:pt>
    <dgm:pt modelId="{BA5DBE20-CE8C-4840-B79D-A28B40A0C63B}" type="pres">
      <dgm:prSet presAssocID="{7D23A416-BD94-456D-8444-51F83FFCD340}" presName="compNode" presStyleCnt="0"/>
      <dgm:spPr/>
    </dgm:pt>
    <dgm:pt modelId="{68EE4ABE-C37B-4AFF-A66E-7D65B9563992}" type="pres">
      <dgm:prSet presAssocID="{7D23A416-BD94-456D-8444-51F83FFCD340}" presName="bgRect" presStyleLbl="bgShp" presStyleIdx="0" presStyleCnt="6" custLinFactY="-52980" custLinFactNeighborX="2065" custLinFactNeighborY="-100000"/>
      <dgm:spPr>
        <a:solidFill>
          <a:schemeClr val="tx2">
            <a:lumMod val="10000"/>
            <a:lumOff val="90000"/>
          </a:schemeClr>
        </a:solidFill>
      </dgm:spPr>
    </dgm:pt>
    <dgm:pt modelId="{A4504E88-95D5-41FA-981C-0B4A20086416}" type="pres">
      <dgm:prSet presAssocID="{7D23A416-BD94-456D-8444-51F83FFCD34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E39C3A2E-ED91-4CC2-A128-DCE3B31B0055}" type="pres">
      <dgm:prSet presAssocID="{7D23A416-BD94-456D-8444-51F83FFCD340}" presName="spaceRect" presStyleCnt="0"/>
      <dgm:spPr/>
    </dgm:pt>
    <dgm:pt modelId="{5785867C-E4A1-46A0-AF03-2142A37832BC}" type="pres">
      <dgm:prSet presAssocID="{7D23A416-BD94-456D-8444-51F83FFCD340}" presName="parTx" presStyleLbl="revTx" presStyleIdx="0" presStyleCnt="6">
        <dgm:presLayoutVars>
          <dgm:chMax val="0"/>
          <dgm:chPref val="0"/>
        </dgm:presLayoutVars>
      </dgm:prSet>
      <dgm:spPr/>
    </dgm:pt>
    <dgm:pt modelId="{DB722932-573B-4058-9078-05774B89174A}" type="pres">
      <dgm:prSet presAssocID="{762BF2D2-49BE-4986-BCF7-12F5A84493AD}" presName="sibTrans" presStyleCnt="0"/>
      <dgm:spPr/>
    </dgm:pt>
    <dgm:pt modelId="{32A296EE-6D1E-4B0B-8DB7-20D02D8C04E7}" type="pres">
      <dgm:prSet presAssocID="{612643FB-EC13-47FF-AE7B-AE08CF9B8521}" presName="compNode" presStyleCnt="0"/>
      <dgm:spPr/>
    </dgm:pt>
    <dgm:pt modelId="{FEBBE5BA-5B7A-4D6C-AB3F-6FACAA6FB991}" type="pres">
      <dgm:prSet presAssocID="{612643FB-EC13-47FF-AE7B-AE08CF9B8521}" presName="bgRect" presStyleLbl="bgShp" presStyleIdx="1" presStyleCnt="6"/>
      <dgm:spPr>
        <a:solidFill>
          <a:schemeClr val="tx2">
            <a:lumMod val="10000"/>
            <a:lumOff val="90000"/>
          </a:schemeClr>
        </a:solidFill>
      </dgm:spPr>
    </dgm:pt>
    <dgm:pt modelId="{0D2E3891-4994-41B0-9B7D-25C841EE934A}" type="pres">
      <dgm:prSet presAssocID="{612643FB-EC13-47FF-AE7B-AE08CF9B8521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A2D10814-9572-40CF-A335-4256A3FA0297}" type="pres">
      <dgm:prSet presAssocID="{612643FB-EC13-47FF-AE7B-AE08CF9B8521}" presName="spaceRect" presStyleCnt="0"/>
      <dgm:spPr/>
    </dgm:pt>
    <dgm:pt modelId="{FC82C976-17D0-4AEA-A077-AA7ED1235283}" type="pres">
      <dgm:prSet presAssocID="{612643FB-EC13-47FF-AE7B-AE08CF9B8521}" presName="parTx" presStyleLbl="revTx" presStyleIdx="1" presStyleCnt="6">
        <dgm:presLayoutVars>
          <dgm:chMax val="0"/>
          <dgm:chPref val="0"/>
        </dgm:presLayoutVars>
      </dgm:prSet>
      <dgm:spPr/>
    </dgm:pt>
    <dgm:pt modelId="{63FA8FFB-D111-4579-89F2-64620E1C1201}" type="pres">
      <dgm:prSet presAssocID="{CBC95E57-5CDE-409F-A129-674C06436877}" presName="sibTrans" presStyleCnt="0"/>
      <dgm:spPr/>
    </dgm:pt>
    <dgm:pt modelId="{C0AE9F81-B87D-4B59-99C0-64701A936EF3}" type="pres">
      <dgm:prSet presAssocID="{7F9F082B-FBF1-4123-A25F-A889B2AED5E5}" presName="compNode" presStyleCnt="0"/>
      <dgm:spPr/>
    </dgm:pt>
    <dgm:pt modelId="{6735FB1D-F65A-4785-8F7F-297B7A6F8C85}" type="pres">
      <dgm:prSet presAssocID="{7F9F082B-FBF1-4123-A25F-A889B2AED5E5}" presName="bgRect" presStyleLbl="bgShp" presStyleIdx="2" presStyleCnt="6"/>
      <dgm:spPr>
        <a:solidFill>
          <a:schemeClr val="tx2">
            <a:lumMod val="10000"/>
            <a:lumOff val="90000"/>
          </a:schemeClr>
        </a:solidFill>
      </dgm:spPr>
    </dgm:pt>
    <dgm:pt modelId="{E60C9969-66F2-4CA9-83DC-3E1659D06825}" type="pres">
      <dgm:prSet presAssocID="{7F9F082B-FBF1-4123-A25F-A889B2AED5E5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89BE842-6731-4B4B-AA98-A71536D21FB0}" type="pres">
      <dgm:prSet presAssocID="{7F9F082B-FBF1-4123-A25F-A889B2AED5E5}" presName="spaceRect" presStyleCnt="0"/>
      <dgm:spPr/>
    </dgm:pt>
    <dgm:pt modelId="{31F3547A-056A-4F05-8685-82CB089B257D}" type="pres">
      <dgm:prSet presAssocID="{7F9F082B-FBF1-4123-A25F-A889B2AED5E5}" presName="parTx" presStyleLbl="revTx" presStyleIdx="2" presStyleCnt="6">
        <dgm:presLayoutVars>
          <dgm:chMax val="0"/>
          <dgm:chPref val="0"/>
        </dgm:presLayoutVars>
      </dgm:prSet>
      <dgm:spPr/>
    </dgm:pt>
    <dgm:pt modelId="{53D7F923-A7F0-41CC-A52A-FD8F527C8B63}" type="pres">
      <dgm:prSet presAssocID="{7C733742-DDB5-4E15-BD83-993BBEDB673E}" presName="sibTrans" presStyleCnt="0"/>
      <dgm:spPr/>
    </dgm:pt>
    <dgm:pt modelId="{A98F6A5B-A7D4-48F8-85D0-EEEDF0F70DAD}" type="pres">
      <dgm:prSet presAssocID="{93F9C390-D68D-412C-850B-0B1695D12872}" presName="compNode" presStyleCnt="0"/>
      <dgm:spPr/>
    </dgm:pt>
    <dgm:pt modelId="{D9EDDD88-B571-4F37-9F1D-9E256DD2F476}" type="pres">
      <dgm:prSet presAssocID="{93F9C390-D68D-412C-850B-0B1695D12872}" presName="bgRect" presStyleLbl="bgShp" presStyleIdx="3" presStyleCnt="6"/>
      <dgm:spPr>
        <a:solidFill>
          <a:schemeClr val="tx2">
            <a:lumMod val="10000"/>
            <a:lumOff val="90000"/>
          </a:schemeClr>
        </a:solidFill>
      </dgm:spPr>
    </dgm:pt>
    <dgm:pt modelId="{04BA5166-2971-47B9-8BE6-3091EF15740D}" type="pres">
      <dgm:prSet presAssocID="{93F9C390-D68D-412C-850B-0B1695D12872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g"/>
        </a:ext>
      </dgm:extLst>
    </dgm:pt>
    <dgm:pt modelId="{0EE0AEE9-0D18-4EAF-A22E-53659469B9B9}" type="pres">
      <dgm:prSet presAssocID="{93F9C390-D68D-412C-850B-0B1695D12872}" presName="spaceRect" presStyleCnt="0"/>
      <dgm:spPr/>
    </dgm:pt>
    <dgm:pt modelId="{254984D5-CDEF-429B-8FA2-4591182A55AA}" type="pres">
      <dgm:prSet presAssocID="{93F9C390-D68D-412C-850B-0B1695D12872}" presName="parTx" presStyleLbl="revTx" presStyleIdx="3" presStyleCnt="6">
        <dgm:presLayoutVars>
          <dgm:chMax val="0"/>
          <dgm:chPref val="0"/>
        </dgm:presLayoutVars>
      </dgm:prSet>
      <dgm:spPr/>
    </dgm:pt>
    <dgm:pt modelId="{F4182CC5-074F-423F-8C23-2B531CFA54D4}" type="pres">
      <dgm:prSet presAssocID="{C12B5FA0-9F95-4D58-83B2-F48E073C94E5}" presName="sibTrans" presStyleCnt="0"/>
      <dgm:spPr/>
    </dgm:pt>
    <dgm:pt modelId="{B86BED1F-3F87-4EE3-A6A1-40915F23FD0B}" type="pres">
      <dgm:prSet presAssocID="{2D9EE805-7BF3-4384-BC48-73E4B5814BBC}" presName="compNode" presStyleCnt="0"/>
      <dgm:spPr/>
    </dgm:pt>
    <dgm:pt modelId="{91735C70-853B-47CE-A4F3-582EE5675347}" type="pres">
      <dgm:prSet presAssocID="{2D9EE805-7BF3-4384-BC48-73E4B5814BBC}" presName="bgRect" presStyleLbl="bgShp" presStyleIdx="4" presStyleCnt="6"/>
      <dgm:spPr>
        <a:solidFill>
          <a:schemeClr val="tx2">
            <a:lumMod val="10000"/>
            <a:lumOff val="90000"/>
          </a:schemeClr>
        </a:solidFill>
      </dgm:spPr>
    </dgm:pt>
    <dgm:pt modelId="{887E04A4-219F-40F9-9F8D-0ABD354A149A}" type="pres">
      <dgm:prSet presAssocID="{2D9EE805-7BF3-4384-BC48-73E4B5814BBC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CD5CD23F-0A60-492B-B7DF-BC0AEDEA9819}" type="pres">
      <dgm:prSet presAssocID="{2D9EE805-7BF3-4384-BC48-73E4B5814BBC}" presName="spaceRect" presStyleCnt="0"/>
      <dgm:spPr/>
    </dgm:pt>
    <dgm:pt modelId="{36D42C05-1942-4B47-A151-F0D47DF1BD8D}" type="pres">
      <dgm:prSet presAssocID="{2D9EE805-7BF3-4384-BC48-73E4B5814BBC}" presName="parTx" presStyleLbl="revTx" presStyleIdx="4" presStyleCnt="6">
        <dgm:presLayoutVars>
          <dgm:chMax val="0"/>
          <dgm:chPref val="0"/>
        </dgm:presLayoutVars>
      </dgm:prSet>
      <dgm:spPr/>
    </dgm:pt>
    <dgm:pt modelId="{38C5F48F-6E52-4F88-A7E9-8E6655152179}" type="pres">
      <dgm:prSet presAssocID="{21052212-4026-475B-B77A-585D7D24C473}" presName="sibTrans" presStyleCnt="0"/>
      <dgm:spPr/>
    </dgm:pt>
    <dgm:pt modelId="{384BEEC2-95FA-42EB-8989-4BB5C507C9EC}" type="pres">
      <dgm:prSet presAssocID="{B67C5DCB-278E-4BC2-82F5-F4B0337B4696}" presName="compNode" presStyleCnt="0"/>
      <dgm:spPr/>
    </dgm:pt>
    <dgm:pt modelId="{84A2D6A7-5BE7-4654-8664-11DA6EC9E76F}" type="pres">
      <dgm:prSet presAssocID="{B67C5DCB-278E-4BC2-82F5-F4B0337B4696}" presName="bgRect" presStyleLbl="bgShp" presStyleIdx="5" presStyleCnt="6"/>
      <dgm:spPr>
        <a:solidFill>
          <a:schemeClr val="tx2">
            <a:lumMod val="10000"/>
            <a:lumOff val="90000"/>
          </a:schemeClr>
        </a:solidFill>
      </dgm:spPr>
    </dgm:pt>
    <dgm:pt modelId="{D6DC970D-520F-4908-B79B-11EA543F29B4}" type="pres">
      <dgm:prSet presAssocID="{B67C5DCB-278E-4BC2-82F5-F4B0337B4696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86784466-773C-424F-AB80-F455DD0B0B79}" type="pres">
      <dgm:prSet presAssocID="{B67C5DCB-278E-4BC2-82F5-F4B0337B4696}" presName="spaceRect" presStyleCnt="0"/>
      <dgm:spPr/>
    </dgm:pt>
    <dgm:pt modelId="{F5AAB82B-8EB7-471D-85BE-DDE8C574552A}" type="pres">
      <dgm:prSet presAssocID="{B67C5DCB-278E-4BC2-82F5-F4B0337B4696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2C248E04-4531-41BB-87AC-4A60EADA8443}" type="presOf" srcId="{B67C5DCB-278E-4BC2-82F5-F4B0337B4696}" destId="{F5AAB82B-8EB7-471D-85BE-DDE8C574552A}" srcOrd="0" destOrd="0" presId="urn:microsoft.com/office/officeart/2018/2/layout/IconVerticalSolidList"/>
    <dgm:cxn modelId="{EFE1FA11-E46E-424A-A0A6-529959CEB177}" type="presOf" srcId="{612643FB-EC13-47FF-AE7B-AE08CF9B8521}" destId="{FC82C976-17D0-4AEA-A077-AA7ED1235283}" srcOrd="0" destOrd="0" presId="urn:microsoft.com/office/officeart/2018/2/layout/IconVerticalSolidList"/>
    <dgm:cxn modelId="{C12D272C-649A-43F7-8F02-E16B88526F85}" type="presOf" srcId="{2D9EE805-7BF3-4384-BC48-73E4B5814BBC}" destId="{36D42C05-1942-4B47-A151-F0D47DF1BD8D}" srcOrd="0" destOrd="0" presId="urn:microsoft.com/office/officeart/2018/2/layout/IconVerticalSolidList"/>
    <dgm:cxn modelId="{4B890B45-9A7A-4E5D-80D1-DBC60212970D}" type="presOf" srcId="{0C08C111-2862-4687-B0CA-AE54DC6C4A30}" destId="{E6CE35F7-DB80-4D46-90FE-DF4D89E3BDC9}" srcOrd="0" destOrd="0" presId="urn:microsoft.com/office/officeart/2018/2/layout/IconVerticalSolidList"/>
    <dgm:cxn modelId="{DFE01252-0E5F-44BC-AA2C-2CE301D7ABAA}" srcId="{0C08C111-2862-4687-B0CA-AE54DC6C4A30}" destId="{B67C5DCB-278E-4BC2-82F5-F4B0337B4696}" srcOrd="5" destOrd="0" parTransId="{E3DA2A87-B939-452E-8BC0-E2573AAE6115}" sibTransId="{4AD0C785-518F-434A-B4FC-24A593583E45}"/>
    <dgm:cxn modelId="{0120F472-6C3A-4DB8-9954-5001A8D4C5E8}" type="presOf" srcId="{7F9F082B-FBF1-4123-A25F-A889B2AED5E5}" destId="{31F3547A-056A-4F05-8685-82CB089B257D}" srcOrd="0" destOrd="0" presId="urn:microsoft.com/office/officeart/2018/2/layout/IconVerticalSolidList"/>
    <dgm:cxn modelId="{4CAE4579-930E-484C-8645-7FE475FEE4BC}" srcId="{0C08C111-2862-4687-B0CA-AE54DC6C4A30}" destId="{2D9EE805-7BF3-4384-BC48-73E4B5814BBC}" srcOrd="4" destOrd="0" parTransId="{51207E73-5452-49DB-80EE-2CDC379AEE6F}" sibTransId="{21052212-4026-475B-B77A-585D7D24C473}"/>
    <dgm:cxn modelId="{3B17BCA2-ADDC-497B-A3C7-B8A1C7983911}" srcId="{0C08C111-2862-4687-B0CA-AE54DC6C4A30}" destId="{612643FB-EC13-47FF-AE7B-AE08CF9B8521}" srcOrd="1" destOrd="0" parTransId="{3A4284DE-B3DA-4772-90D7-D2CA668F3904}" sibTransId="{CBC95E57-5CDE-409F-A129-674C06436877}"/>
    <dgm:cxn modelId="{467D4FA8-0595-43C3-BEB5-55D833B79038}" type="presOf" srcId="{93F9C390-D68D-412C-850B-0B1695D12872}" destId="{254984D5-CDEF-429B-8FA2-4591182A55AA}" srcOrd="0" destOrd="0" presId="urn:microsoft.com/office/officeart/2018/2/layout/IconVerticalSolidList"/>
    <dgm:cxn modelId="{4E04C0B7-46B2-41D6-89AC-315C79611AF0}" srcId="{0C08C111-2862-4687-B0CA-AE54DC6C4A30}" destId="{7D23A416-BD94-456D-8444-51F83FFCD340}" srcOrd="0" destOrd="0" parTransId="{3DC33C15-813B-475D-827E-15E182F5EF76}" sibTransId="{762BF2D2-49BE-4986-BCF7-12F5A84493AD}"/>
    <dgm:cxn modelId="{ED176DEF-3AF3-484E-AA30-3D74845E4015}" type="presOf" srcId="{7D23A416-BD94-456D-8444-51F83FFCD340}" destId="{5785867C-E4A1-46A0-AF03-2142A37832BC}" srcOrd="0" destOrd="0" presId="urn:microsoft.com/office/officeart/2018/2/layout/IconVerticalSolidList"/>
    <dgm:cxn modelId="{4E90E3FB-2D2C-44C1-8C9A-BB12887DF649}" srcId="{0C08C111-2862-4687-B0CA-AE54DC6C4A30}" destId="{7F9F082B-FBF1-4123-A25F-A889B2AED5E5}" srcOrd="2" destOrd="0" parTransId="{D269AD1F-FD81-48EA-9D63-94060E324E6F}" sibTransId="{7C733742-DDB5-4E15-BD83-993BBEDB673E}"/>
    <dgm:cxn modelId="{AF473FFE-C674-46AD-9950-4C4B5C4AE4E1}" srcId="{0C08C111-2862-4687-B0CA-AE54DC6C4A30}" destId="{93F9C390-D68D-412C-850B-0B1695D12872}" srcOrd="3" destOrd="0" parTransId="{F4984172-B2CF-4B5B-8754-5B9C96206086}" sibTransId="{C12B5FA0-9F95-4D58-83B2-F48E073C94E5}"/>
    <dgm:cxn modelId="{7B574DB6-6239-43F1-A4B2-18495C3BFA90}" type="presParOf" srcId="{E6CE35F7-DB80-4D46-90FE-DF4D89E3BDC9}" destId="{BA5DBE20-CE8C-4840-B79D-A28B40A0C63B}" srcOrd="0" destOrd="0" presId="urn:microsoft.com/office/officeart/2018/2/layout/IconVerticalSolidList"/>
    <dgm:cxn modelId="{5FC8B6A5-A6C8-4DFE-9B47-CF7CCEE6E71E}" type="presParOf" srcId="{BA5DBE20-CE8C-4840-B79D-A28B40A0C63B}" destId="{68EE4ABE-C37B-4AFF-A66E-7D65B9563992}" srcOrd="0" destOrd="0" presId="urn:microsoft.com/office/officeart/2018/2/layout/IconVerticalSolidList"/>
    <dgm:cxn modelId="{A86AB5BE-9A3F-482A-8F26-E62386707712}" type="presParOf" srcId="{BA5DBE20-CE8C-4840-B79D-A28B40A0C63B}" destId="{A4504E88-95D5-41FA-981C-0B4A20086416}" srcOrd="1" destOrd="0" presId="urn:microsoft.com/office/officeart/2018/2/layout/IconVerticalSolidList"/>
    <dgm:cxn modelId="{4F18C34D-E396-4D85-9BDF-11FFE4E5E13B}" type="presParOf" srcId="{BA5DBE20-CE8C-4840-B79D-A28B40A0C63B}" destId="{E39C3A2E-ED91-4CC2-A128-DCE3B31B0055}" srcOrd="2" destOrd="0" presId="urn:microsoft.com/office/officeart/2018/2/layout/IconVerticalSolidList"/>
    <dgm:cxn modelId="{091F62FA-8C15-433C-A089-D5A0C386C175}" type="presParOf" srcId="{BA5DBE20-CE8C-4840-B79D-A28B40A0C63B}" destId="{5785867C-E4A1-46A0-AF03-2142A37832BC}" srcOrd="3" destOrd="0" presId="urn:microsoft.com/office/officeart/2018/2/layout/IconVerticalSolidList"/>
    <dgm:cxn modelId="{2439DB51-294C-468B-BB24-077D9CF3A425}" type="presParOf" srcId="{E6CE35F7-DB80-4D46-90FE-DF4D89E3BDC9}" destId="{DB722932-573B-4058-9078-05774B89174A}" srcOrd="1" destOrd="0" presId="urn:microsoft.com/office/officeart/2018/2/layout/IconVerticalSolidList"/>
    <dgm:cxn modelId="{EEA04582-81E9-4078-9285-ABB9529FF953}" type="presParOf" srcId="{E6CE35F7-DB80-4D46-90FE-DF4D89E3BDC9}" destId="{32A296EE-6D1E-4B0B-8DB7-20D02D8C04E7}" srcOrd="2" destOrd="0" presId="urn:microsoft.com/office/officeart/2018/2/layout/IconVerticalSolidList"/>
    <dgm:cxn modelId="{9F6E2832-B061-4857-8FB7-A1BE3650C3CA}" type="presParOf" srcId="{32A296EE-6D1E-4B0B-8DB7-20D02D8C04E7}" destId="{FEBBE5BA-5B7A-4D6C-AB3F-6FACAA6FB991}" srcOrd="0" destOrd="0" presId="urn:microsoft.com/office/officeart/2018/2/layout/IconVerticalSolidList"/>
    <dgm:cxn modelId="{91DA5432-9346-4537-B6FD-A0CEC98D6EF9}" type="presParOf" srcId="{32A296EE-6D1E-4B0B-8DB7-20D02D8C04E7}" destId="{0D2E3891-4994-41B0-9B7D-25C841EE934A}" srcOrd="1" destOrd="0" presId="urn:microsoft.com/office/officeart/2018/2/layout/IconVerticalSolidList"/>
    <dgm:cxn modelId="{5721CE7D-9BE9-43C3-8542-F7C523848D53}" type="presParOf" srcId="{32A296EE-6D1E-4B0B-8DB7-20D02D8C04E7}" destId="{A2D10814-9572-40CF-A335-4256A3FA0297}" srcOrd="2" destOrd="0" presId="urn:microsoft.com/office/officeart/2018/2/layout/IconVerticalSolidList"/>
    <dgm:cxn modelId="{926304A9-F3DA-485D-A3EB-1F35256E8681}" type="presParOf" srcId="{32A296EE-6D1E-4B0B-8DB7-20D02D8C04E7}" destId="{FC82C976-17D0-4AEA-A077-AA7ED1235283}" srcOrd="3" destOrd="0" presId="urn:microsoft.com/office/officeart/2018/2/layout/IconVerticalSolidList"/>
    <dgm:cxn modelId="{CE86CC3E-3FB0-4DD5-BBCC-8E3D6527C5CB}" type="presParOf" srcId="{E6CE35F7-DB80-4D46-90FE-DF4D89E3BDC9}" destId="{63FA8FFB-D111-4579-89F2-64620E1C1201}" srcOrd="3" destOrd="0" presId="urn:microsoft.com/office/officeart/2018/2/layout/IconVerticalSolidList"/>
    <dgm:cxn modelId="{060216CB-D763-4AF5-A19A-CA6DFCA10327}" type="presParOf" srcId="{E6CE35F7-DB80-4D46-90FE-DF4D89E3BDC9}" destId="{C0AE9F81-B87D-4B59-99C0-64701A936EF3}" srcOrd="4" destOrd="0" presId="urn:microsoft.com/office/officeart/2018/2/layout/IconVerticalSolidList"/>
    <dgm:cxn modelId="{D10216EC-B193-4B28-AF3D-15849EAC77EC}" type="presParOf" srcId="{C0AE9F81-B87D-4B59-99C0-64701A936EF3}" destId="{6735FB1D-F65A-4785-8F7F-297B7A6F8C85}" srcOrd="0" destOrd="0" presId="urn:microsoft.com/office/officeart/2018/2/layout/IconVerticalSolidList"/>
    <dgm:cxn modelId="{A56EFCFD-EEDB-4E7A-A337-549CAB1CC30F}" type="presParOf" srcId="{C0AE9F81-B87D-4B59-99C0-64701A936EF3}" destId="{E60C9969-66F2-4CA9-83DC-3E1659D06825}" srcOrd="1" destOrd="0" presId="urn:microsoft.com/office/officeart/2018/2/layout/IconVerticalSolidList"/>
    <dgm:cxn modelId="{E726259D-6916-4C7D-B779-C47C6FA9B58A}" type="presParOf" srcId="{C0AE9F81-B87D-4B59-99C0-64701A936EF3}" destId="{089BE842-6731-4B4B-AA98-A71536D21FB0}" srcOrd="2" destOrd="0" presId="urn:microsoft.com/office/officeart/2018/2/layout/IconVerticalSolidList"/>
    <dgm:cxn modelId="{93B0C276-62A3-4CE7-98D0-6F11E19791E7}" type="presParOf" srcId="{C0AE9F81-B87D-4B59-99C0-64701A936EF3}" destId="{31F3547A-056A-4F05-8685-82CB089B257D}" srcOrd="3" destOrd="0" presId="urn:microsoft.com/office/officeart/2018/2/layout/IconVerticalSolidList"/>
    <dgm:cxn modelId="{68A23891-39E5-4CA0-85D5-78FE963B5098}" type="presParOf" srcId="{E6CE35F7-DB80-4D46-90FE-DF4D89E3BDC9}" destId="{53D7F923-A7F0-41CC-A52A-FD8F527C8B63}" srcOrd="5" destOrd="0" presId="urn:microsoft.com/office/officeart/2018/2/layout/IconVerticalSolidList"/>
    <dgm:cxn modelId="{A82B79E8-C964-4E40-B80B-006FA43A878F}" type="presParOf" srcId="{E6CE35F7-DB80-4D46-90FE-DF4D89E3BDC9}" destId="{A98F6A5B-A7D4-48F8-85D0-EEEDF0F70DAD}" srcOrd="6" destOrd="0" presId="urn:microsoft.com/office/officeart/2018/2/layout/IconVerticalSolidList"/>
    <dgm:cxn modelId="{A7512286-2721-48D2-ADF1-801F2EAD0DB2}" type="presParOf" srcId="{A98F6A5B-A7D4-48F8-85D0-EEEDF0F70DAD}" destId="{D9EDDD88-B571-4F37-9F1D-9E256DD2F476}" srcOrd="0" destOrd="0" presId="urn:microsoft.com/office/officeart/2018/2/layout/IconVerticalSolidList"/>
    <dgm:cxn modelId="{9464DD28-74DB-4C96-90A2-B7581CE82645}" type="presParOf" srcId="{A98F6A5B-A7D4-48F8-85D0-EEEDF0F70DAD}" destId="{04BA5166-2971-47B9-8BE6-3091EF15740D}" srcOrd="1" destOrd="0" presId="urn:microsoft.com/office/officeart/2018/2/layout/IconVerticalSolidList"/>
    <dgm:cxn modelId="{EBF1E1CC-8924-411B-AE7E-3105A2C73F94}" type="presParOf" srcId="{A98F6A5B-A7D4-48F8-85D0-EEEDF0F70DAD}" destId="{0EE0AEE9-0D18-4EAF-A22E-53659469B9B9}" srcOrd="2" destOrd="0" presId="urn:microsoft.com/office/officeart/2018/2/layout/IconVerticalSolidList"/>
    <dgm:cxn modelId="{74D15CA6-6BA0-4027-B3F3-92E28A151867}" type="presParOf" srcId="{A98F6A5B-A7D4-48F8-85D0-EEEDF0F70DAD}" destId="{254984D5-CDEF-429B-8FA2-4591182A55AA}" srcOrd="3" destOrd="0" presId="urn:microsoft.com/office/officeart/2018/2/layout/IconVerticalSolidList"/>
    <dgm:cxn modelId="{674D7C61-A511-4AF3-AAB5-616729FCB8D5}" type="presParOf" srcId="{E6CE35F7-DB80-4D46-90FE-DF4D89E3BDC9}" destId="{F4182CC5-074F-423F-8C23-2B531CFA54D4}" srcOrd="7" destOrd="0" presId="urn:microsoft.com/office/officeart/2018/2/layout/IconVerticalSolidList"/>
    <dgm:cxn modelId="{2C10809A-9350-43FD-9894-A320EF3619B1}" type="presParOf" srcId="{E6CE35F7-DB80-4D46-90FE-DF4D89E3BDC9}" destId="{B86BED1F-3F87-4EE3-A6A1-40915F23FD0B}" srcOrd="8" destOrd="0" presId="urn:microsoft.com/office/officeart/2018/2/layout/IconVerticalSolidList"/>
    <dgm:cxn modelId="{FD92ED0C-20CE-4F1B-AC67-925B12B3D156}" type="presParOf" srcId="{B86BED1F-3F87-4EE3-A6A1-40915F23FD0B}" destId="{91735C70-853B-47CE-A4F3-582EE5675347}" srcOrd="0" destOrd="0" presId="urn:microsoft.com/office/officeart/2018/2/layout/IconVerticalSolidList"/>
    <dgm:cxn modelId="{573C2EE5-AA59-48D6-9474-646CF6375D4F}" type="presParOf" srcId="{B86BED1F-3F87-4EE3-A6A1-40915F23FD0B}" destId="{887E04A4-219F-40F9-9F8D-0ABD354A149A}" srcOrd="1" destOrd="0" presId="urn:microsoft.com/office/officeart/2018/2/layout/IconVerticalSolidList"/>
    <dgm:cxn modelId="{F2D3EF32-1D56-4F49-9750-3E3F940D87E8}" type="presParOf" srcId="{B86BED1F-3F87-4EE3-A6A1-40915F23FD0B}" destId="{CD5CD23F-0A60-492B-B7DF-BC0AEDEA9819}" srcOrd="2" destOrd="0" presId="urn:microsoft.com/office/officeart/2018/2/layout/IconVerticalSolidList"/>
    <dgm:cxn modelId="{4FA668C7-E693-4DF2-9289-0D7EAC11A0C2}" type="presParOf" srcId="{B86BED1F-3F87-4EE3-A6A1-40915F23FD0B}" destId="{36D42C05-1942-4B47-A151-F0D47DF1BD8D}" srcOrd="3" destOrd="0" presId="urn:microsoft.com/office/officeart/2018/2/layout/IconVerticalSolidList"/>
    <dgm:cxn modelId="{6CAC5E8B-9D03-4CA2-A61C-E84D90319101}" type="presParOf" srcId="{E6CE35F7-DB80-4D46-90FE-DF4D89E3BDC9}" destId="{38C5F48F-6E52-4F88-A7E9-8E6655152179}" srcOrd="9" destOrd="0" presId="urn:microsoft.com/office/officeart/2018/2/layout/IconVerticalSolidList"/>
    <dgm:cxn modelId="{8B13517C-36B9-40C7-95B0-C81CC476EBA1}" type="presParOf" srcId="{E6CE35F7-DB80-4D46-90FE-DF4D89E3BDC9}" destId="{384BEEC2-95FA-42EB-8989-4BB5C507C9EC}" srcOrd="10" destOrd="0" presId="urn:microsoft.com/office/officeart/2018/2/layout/IconVerticalSolidList"/>
    <dgm:cxn modelId="{AF09E908-409C-4479-8A76-2B36869C4E68}" type="presParOf" srcId="{384BEEC2-95FA-42EB-8989-4BB5C507C9EC}" destId="{84A2D6A7-5BE7-4654-8664-11DA6EC9E76F}" srcOrd="0" destOrd="0" presId="urn:microsoft.com/office/officeart/2018/2/layout/IconVerticalSolidList"/>
    <dgm:cxn modelId="{17B70670-5840-4E26-9203-09970DFD0753}" type="presParOf" srcId="{384BEEC2-95FA-42EB-8989-4BB5C507C9EC}" destId="{D6DC970D-520F-4908-B79B-11EA543F29B4}" srcOrd="1" destOrd="0" presId="urn:microsoft.com/office/officeart/2018/2/layout/IconVerticalSolidList"/>
    <dgm:cxn modelId="{ECC87ED9-F218-4B30-927B-2F7375965299}" type="presParOf" srcId="{384BEEC2-95FA-42EB-8989-4BB5C507C9EC}" destId="{86784466-773C-424F-AB80-F455DD0B0B79}" srcOrd="2" destOrd="0" presId="urn:microsoft.com/office/officeart/2018/2/layout/IconVerticalSolidList"/>
    <dgm:cxn modelId="{7010716A-D886-41B8-929B-0971EEECFF39}" type="presParOf" srcId="{384BEEC2-95FA-42EB-8989-4BB5C507C9EC}" destId="{F5AAB82B-8EB7-471D-85BE-DDE8C574552A}" srcOrd="3" destOrd="0" presId="urn:microsoft.com/office/officeart/2018/2/layout/IconVerticalSolidList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9D861D-81D0-4F84-8E5D-236F4B676CC1}">
      <dsp:nvSpPr>
        <dsp:cNvPr id="0" name=""/>
        <dsp:cNvSpPr/>
      </dsp:nvSpPr>
      <dsp:spPr>
        <a:xfrm>
          <a:off x="97043" y="2718"/>
          <a:ext cx="2716187" cy="16297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Current practices</a:t>
          </a:r>
        </a:p>
      </dsp:txBody>
      <dsp:txXfrm>
        <a:off x="144776" y="50451"/>
        <a:ext cx="2620721" cy="1534246"/>
      </dsp:txXfrm>
    </dsp:sp>
    <dsp:sp modelId="{D5C98F14-0520-4AC5-8EE2-D24813444D72}">
      <dsp:nvSpPr>
        <dsp:cNvPr id="0" name=""/>
        <dsp:cNvSpPr/>
      </dsp:nvSpPr>
      <dsp:spPr>
        <a:xfrm>
          <a:off x="3052255" y="480767"/>
          <a:ext cx="575831" cy="673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3052255" y="615490"/>
        <a:ext cx="403082" cy="404168"/>
      </dsp:txXfrm>
    </dsp:sp>
    <dsp:sp modelId="{7E20F564-F0CC-448E-8B53-7428788875FA}">
      <dsp:nvSpPr>
        <dsp:cNvPr id="0" name=""/>
        <dsp:cNvSpPr/>
      </dsp:nvSpPr>
      <dsp:spPr>
        <a:xfrm>
          <a:off x="3899706" y="2718"/>
          <a:ext cx="2716187" cy="16297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Goals for improvement</a:t>
          </a:r>
        </a:p>
      </dsp:txBody>
      <dsp:txXfrm>
        <a:off x="3947439" y="50451"/>
        <a:ext cx="2620721" cy="1534246"/>
      </dsp:txXfrm>
    </dsp:sp>
    <dsp:sp modelId="{F6E99B72-30C3-4627-B09A-1EB82EEFEAA4}">
      <dsp:nvSpPr>
        <dsp:cNvPr id="0" name=""/>
        <dsp:cNvSpPr/>
      </dsp:nvSpPr>
      <dsp:spPr>
        <a:xfrm>
          <a:off x="6854918" y="480767"/>
          <a:ext cx="575831" cy="673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6854918" y="615490"/>
        <a:ext cx="403082" cy="404168"/>
      </dsp:txXfrm>
    </dsp:sp>
    <dsp:sp modelId="{367A7E8C-64C3-4D2F-BD91-0FC78283D7BC}">
      <dsp:nvSpPr>
        <dsp:cNvPr id="0" name=""/>
        <dsp:cNvSpPr/>
      </dsp:nvSpPr>
      <dsp:spPr>
        <a:xfrm>
          <a:off x="7702368" y="2718"/>
          <a:ext cx="2716187" cy="16297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Plans to achieve goals</a:t>
          </a:r>
        </a:p>
      </dsp:txBody>
      <dsp:txXfrm>
        <a:off x="7750101" y="50451"/>
        <a:ext cx="2620721" cy="1534246"/>
      </dsp:txXfrm>
    </dsp:sp>
    <dsp:sp modelId="{7D1FF068-5ACE-442B-9B0E-878E4EE3DFA6}">
      <dsp:nvSpPr>
        <dsp:cNvPr id="0" name=""/>
        <dsp:cNvSpPr/>
      </dsp:nvSpPr>
      <dsp:spPr>
        <a:xfrm rot="5400000">
          <a:off x="8772546" y="1822564"/>
          <a:ext cx="575831" cy="673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-5400000">
        <a:off x="8858378" y="1871456"/>
        <a:ext cx="404168" cy="403082"/>
      </dsp:txXfrm>
    </dsp:sp>
    <dsp:sp modelId="{6EADBD12-C5D3-48CE-AB12-BE29DC35A6E8}">
      <dsp:nvSpPr>
        <dsp:cNvPr id="0" name=""/>
        <dsp:cNvSpPr/>
      </dsp:nvSpPr>
      <dsp:spPr>
        <a:xfrm>
          <a:off x="7702368" y="2718906"/>
          <a:ext cx="2716187" cy="16297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Plans to evaluate goals</a:t>
          </a:r>
        </a:p>
      </dsp:txBody>
      <dsp:txXfrm>
        <a:off x="7750101" y="2766639"/>
        <a:ext cx="2620721" cy="1534246"/>
      </dsp:txXfrm>
    </dsp:sp>
    <dsp:sp modelId="{2C86C824-8DAB-48A2-A505-9223C46F2130}">
      <dsp:nvSpPr>
        <dsp:cNvPr id="0" name=""/>
        <dsp:cNvSpPr/>
      </dsp:nvSpPr>
      <dsp:spPr>
        <a:xfrm rot="10800000">
          <a:off x="6887512" y="3196955"/>
          <a:ext cx="575831" cy="673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7060261" y="3331678"/>
        <a:ext cx="403082" cy="404168"/>
      </dsp:txXfrm>
    </dsp:sp>
    <dsp:sp modelId="{E16A0936-24C9-4AAC-9BFB-663AACB5B8BB}">
      <dsp:nvSpPr>
        <dsp:cNvPr id="0" name=""/>
        <dsp:cNvSpPr/>
      </dsp:nvSpPr>
      <dsp:spPr>
        <a:xfrm>
          <a:off x="3899706" y="2718906"/>
          <a:ext cx="2716187" cy="16297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Final tips &amp; takeaways</a:t>
          </a:r>
        </a:p>
      </dsp:txBody>
      <dsp:txXfrm>
        <a:off x="3947439" y="2766639"/>
        <a:ext cx="2620721" cy="1534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4B5B1D-7CFB-416B-9463-376242671F89}">
      <dsp:nvSpPr>
        <dsp:cNvPr id="0" name=""/>
        <dsp:cNvSpPr/>
      </dsp:nvSpPr>
      <dsp:spPr>
        <a:xfrm>
          <a:off x="0" y="4731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Great teammates</a:t>
          </a:r>
        </a:p>
      </dsp:txBody>
      <dsp:txXfrm>
        <a:off x="0" y="47311"/>
        <a:ext cx="2101528" cy="1260917"/>
      </dsp:txXfrm>
    </dsp:sp>
    <dsp:sp modelId="{F87AC55B-FB29-49F8-9F4A-D02368A5C84F}">
      <dsp:nvSpPr>
        <dsp:cNvPr id="0" name=""/>
        <dsp:cNvSpPr/>
      </dsp:nvSpPr>
      <dsp:spPr>
        <a:xfrm>
          <a:off x="2311681" y="4731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Collaborative work environment</a:t>
          </a:r>
        </a:p>
      </dsp:txBody>
      <dsp:txXfrm>
        <a:off x="2311681" y="47311"/>
        <a:ext cx="2101528" cy="1260917"/>
      </dsp:txXfrm>
    </dsp:sp>
    <dsp:sp modelId="{9BDB8773-D77B-486A-8BD5-61FCADAD2C76}">
      <dsp:nvSpPr>
        <dsp:cNvPr id="0" name=""/>
        <dsp:cNvSpPr/>
      </dsp:nvSpPr>
      <dsp:spPr>
        <a:xfrm>
          <a:off x="4623362" y="4731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Act for the greater good</a:t>
          </a:r>
        </a:p>
      </dsp:txBody>
      <dsp:txXfrm>
        <a:off x="4623362" y="47311"/>
        <a:ext cx="2101528" cy="1260917"/>
      </dsp:txXfrm>
    </dsp:sp>
    <dsp:sp modelId="{CE8AD7D2-235B-498A-AEED-630F7C45A1C5}">
      <dsp:nvSpPr>
        <dsp:cNvPr id="0" name=""/>
        <dsp:cNvSpPr/>
      </dsp:nvSpPr>
      <dsp:spPr>
        <a:xfrm>
          <a:off x="0" y="151838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Loyal customer base</a:t>
          </a:r>
        </a:p>
      </dsp:txBody>
      <dsp:txXfrm>
        <a:off x="0" y="1518381"/>
        <a:ext cx="2101528" cy="1260917"/>
      </dsp:txXfrm>
    </dsp:sp>
    <dsp:sp modelId="{B7B78B99-53F8-4525-9668-A7AB6674ADDD}">
      <dsp:nvSpPr>
        <dsp:cNvPr id="0" name=""/>
        <dsp:cNvSpPr/>
      </dsp:nvSpPr>
      <dsp:spPr>
        <a:xfrm>
          <a:off x="2311681" y="151838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Great service writers</a:t>
          </a:r>
        </a:p>
      </dsp:txBody>
      <dsp:txXfrm>
        <a:off x="2311681" y="1518381"/>
        <a:ext cx="2101528" cy="1260917"/>
      </dsp:txXfrm>
    </dsp:sp>
    <dsp:sp modelId="{050AB11C-DFC3-483C-B88E-4283FEA36FA4}">
      <dsp:nvSpPr>
        <dsp:cNvPr id="0" name=""/>
        <dsp:cNvSpPr/>
      </dsp:nvSpPr>
      <dsp:spPr>
        <a:xfrm>
          <a:off x="4623362" y="151838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Working service manager/ help diag and mentor techs.</a:t>
          </a:r>
        </a:p>
      </dsp:txBody>
      <dsp:txXfrm>
        <a:off x="4623362" y="1518381"/>
        <a:ext cx="2101528" cy="1260917"/>
      </dsp:txXfrm>
    </dsp:sp>
    <dsp:sp modelId="{E67D5451-85B6-40AD-9068-57F8A70F3D54}">
      <dsp:nvSpPr>
        <dsp:cNvPr id="0" name=""/>
        <dsp:cNvSpPr/>
      </dsp:nvSpPr>
      <dsp:spPr>
        <a:xfrm>
          <a:off x="0" y="298945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Three Senior Master Techs</a:t>
          </a:r>
        </a:p>
      </dsp:txBody>
      <dsp:txXfrm>
        <a:off x="0" y="2989451"/>
        <a:ext cx="2101528" cy="1260917"/>
      </dsp:txXfrm>
    </dsp:sp>
    <dsp:sp modelId="{828D6BA2-0DEA-4B93-880F-CAE803246B88}">
      <dsp:nvSpPr>
        <dsp:cNvPr id="0" name=""/>
        <dsp:cNvSpPr/>
      </dsp:nvSpPr>
      <dsp:spPr>
        <a:xfrm>
          <a:off x="2311681" y="298945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Three Master Techs</a:t>
          </a:r>
        </a:p>
      </dsp:txBody>
      <dsp:txXfrm>
        <a:off x="2311681" y="2989451"/>
        <a:ext cx="2101528" cy="1260917"/>
      </dsp:txXfrm>
    </dsp:sp>
    <dsp:sp modelId="{D8C15217-D825-48FD-8E4F-AF16B345D20F}">
      <dsp:nvSpPr>
        <dsp:cNvPr id="0" name=""/>
        <dsp:cNvSpPr/>
      </dsp:nvSpPr>
      <dsp:spPr>
        <a:xfrm>
          <a:off x="4623362" y="2989451"/>
          <a:ext cx="2101528" cy="12609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Reputable dealer gruop</a:t>
          </a:r>
        </a:p>
      </dsp:txBody>
      <dsp:txXfrm>
        <a:off x="4623362" y="2989451"/>
        <a:ext cx="2101528" cy="12609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8F9439-3B61-4CBA-8171-95DEE3015156}">
      <dsp:nvSpPr>
        <dsp:cNvPr id="0" name=""/>
        <dsp:cNvSpPr/>
      </dsp:nvSpPr>
      <dsp:spPr>
        <a:xfrm>
          <a:off x="186229" y="460964"/>
          <a:ext cx="1322441" cy="13224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C5A58-BB7A-4970-8C01-0CA2E6DA369D}">
      <dsp:nvSpPr>
        <dsp:cNvPr id="0" name=""/>
        <dsp:cNvSpPr/>
      </dsp:nvSpPr>
      <dsp:spPr>
        <a:xfrm>
          <a:off x="463942" y="738676"/>
          <a:ext cx="767015" cy="7670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C5117-3626-4702-8679-A010B9E6FF44}">
      <dsp:nvSpPr>
        <dsp:cNvPr id="0" name=""/>
        <dsp:cNvSpPr/>
      </dsp:nvSpPr>
      <dsp:spPr>
        <a:xfrm>
          <a:off x="1792051" y="460964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Shop morale can be low at times.</a:t>
          </a:r>
        </a:p>
      </dsp:txBody>
      <dsp:txXfrm>
        <a:off x="1792051" y="460964"/>
        <a:ext cx="3117182" cy="1322441"/>
      </dsp:txXfrm>
    </dsp:sp>
    <dsp:sp modelId="{36856ECA-5EC6-4A59-94B6-173878E9DA08}">
      <dsp:nvSpPr>
        <dsp:cNvPr id="0" name=""/>
        <dsp:cNvSpPr/>
      </dsp:nvSpPr>
      <dsp:spPr>
        <a:xfrm>
          <a:off x="5452379" y="460964"/>
          <a:ext cx="1322441" cy="13224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0792B0-CC95-459E-82FB-1EFA09C03D32}">
      <dsp:nvSpPr>
        <dsp:cNvPr id="0" name=""/>
        <dsp:cNvSpPr/>
      </dsp:nvSpPr>
      <dsp:spPr>
        <a:xfrm>
          <a:off x="5730091" y="738676"/>
          <a:ext cx="767015" cy="76701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51CAE6-A279-4FE1-9045-88AD54A14CC8}">
      <dsp:nvSpPr>
        <dsp:cNvPr id="0" name=""/>
        <dsp:cNvSpPr/>
      </dsp:nvSpPr>
      <dsp:spPr>
        <a:xfrm>
          <a:off x="7058200" y="460964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Too much carryover work.</a:t>
          </a:r>
        </a:p>
      </dsp:txBody>
      <dsp:txXfrm>
        <a:off x="7058200" y="460964"/>
        <a:ext cx="3117182" cy="1322441"/>
      </dsp:txXfrm>
    </dsp:sp>
    <dsp:sp modelId="{F9C4BC96-AFBE-4258-A98E-A6C004B40DE5}">
      <dsp:nvSpPr>
        <dsp:cNvPr id="0" name=""/>
        <dsp:cNvSpPr/>
      </dsp:nvSpPr>
      <dsp:spPr>
        <a:xfrm>
          <a:off x="186229" y="2513956"/>
          <a:ext cx="1322441" cy="13224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FFB5A5-43EC-43F0-AE64-FE628C8D6DFF}">
      <dsp:nvSpPr>
        <dsp:cNvPr id="0" name=""/>
        <dsp:cNvSpPr/>
      </dsp:nvSpPr>
      <dsp:spPr>
        <a:xfrm>
          <a:off x="463942" y="2791669"/>
          <a:ext cx="767015" cy="76701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DC6683-AD5E-4C12-A041-A6B0BD09CEC1}">
      <dsp:nvSpPr>
        <dsp:cNvPr id="0" name=""/>
        <dsp:cNvSpPr/>
      </dsp:nvSpPr>
      <dsp:spPr>
        <a:xfrm>
          <a:off x="1792051" y="2513956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Communication </a:t>
          </a:r>
        </a:p>
      </dsp:txBody>
      <dsp:txXfrm>
        <a:off x="1792051" y="2513956"/>
        <a:ext cx="3117182" cy="1322441"/>
      </dsp:txXfrm>
    </dsp:sp>
    <dsp:sp modelId="{D768EDBA-68A9-4D64-9F2D-69E7ED1BCDE0}">
      <dsp:nvSpPr>
        <dsp:cNvPr id="0" name=""/>
        <dsp:cNvSpPr/>
      </dsp:nvSpPr>
      <dsp:spPr>
        <a:xfrm>
          <a:off x="5452379" y="2513956"/>
          <a:ext cx="1322441" cy="132244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100DFD-19F7-47E1-8533-38A10D9F070E}">
      <dsp:nvSpPr>
        <dsp:cNvPr id="0" name=""/>
        <dsp:cNvSpPr/>
      </dsp:nvSpPr>
      <dsp:spPr>
        <a:xfrm>
          <a:off x="5730091" y="2791669"/>
          <a:ext cx="767015" cy="76701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D074B5-0620-49E2-94ED-2942D49896AF}">
      <dsp:nvSpPr>
        <dsp:cNvPr id="0" name=""/>
        <dsp:cNvSpPr/>
      </dsp:nvSpPr>
      <dsp:spPr>
        <a:xfrm>
          <a:off x="7058200" y="2513956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Lack of experience</a:t>
          </a:r>
        </a:p>
      </dsp:txBody>
      <dsp:txXfrm>
        <a:off x="7058200" y="2513956"/>
        <a:ext cx="3117182" cy="13224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D2DA59-C643-43CD-BF72-0D9F56A06CE5}">
      <dsp:nvSpPr>
        <dsp:cNvPr id="0" name=""/>
        <dsp:cNvSpPr/>
      </dsp:nvSpPr>
      <dsp:spPr>
        <a:xfrm>
          <a:off x="186229" y="460964"/>
          <a:ext cx="1322441" cy="1322441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5D9F9-1267-4696-9891-FB0F1FB3EC3B}">
      <dsp:nvSpPr>
        <dsp:cNvPr id="0" name=""/>
        <dsp:cNvSpPr/>
      </dsp:nvSpPr>
      <dsp:spPr>
        <a:xfrm>
          <a:off x="463942" y="738676"/>
          <a:ext cx="767015" cy="7670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947C1B-B39F-4BCF-9F83-FA6F6C7662A0}">
      <dsp:nvSpPr>
        <dsp:cNvPr id="0" name=""/>
        <dsp:cNvSpPr/>
      </dsp:nvSpPr>
      <dsp:spPr>
        <a:xfrm>
          <a:off x="1792051" y="460964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More training</a:t>
          </a:r>
        </a:p>
      </dsp:txBody>
      <dsp:txXfrm>
        <a:off x="1792051" y="460964"/>
        <a:ext cx="3117182" cy="1322441"/>
      </dsp:txXfrm>
    </dsp:sp>
    <dsp:sp modelId="{D7059DF9-BA0C-4D8B-87A7-08F86973BBC4}">
      <dsp:nvSpPr>
        <dsp:cNvPr id="0" name=""/>
        <dsp:cNvSpPr/>
      </dsp:nvSpPr>
      <dsp:spPr>
        <a:xfrm>
          <a:off x="5452379" y="460964"/>
          <a:ext cx="1322441" cy="1322441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2C21F-C72A-4406-9BDF-96345BC8693F}">
      <dsp:nvSpPr>
        <dsp:cNvPr id="0" name=""/>
        <dsp:cNvSpPr/>
      </dsp:nvSpPr>
      <dsp:spPr>
        <a:xfrm>
          <a:off x="5730091" y="738676"/>
          <a:ext cx="767015" cy="76701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5B22B3-7550-4061-80B8-AD68FBE618AA}">
      <dsp:nvSpPr>
        <dsp:cNvPr id="0" name=""/>
        <dsp:cNvSpPr/>
      </dsp:nvSpPr>
      <dsp:spPr>
        <a:xfrm>
          <a:off x="7058200" y="460964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Better walkarounds</a:t>
          </a:r>
        </a:p>
      </dsp:txBody>
      <dsp:txXfrm>
        <a:off x="7058200" y="460964"/>
        <a:ext cx="3117182" cy="1322441"/>
      </dsp:txXfrm>
    </dsp:sp>
    <dsp:sp modelId="{688FA5D2-838A-453C-BFFD-E781AF370D9B}">
      <dsp:nvSpPr>
        <dsp:cNvPr id="0" name=""/>
        <dsp:cNvSpPr/>
      </dsp:nvSpPr>
      <dsp:spPr>
        <a:xfrm>
          <a:off x="186229" y="2513956"/>
          <a:ext cx="1322441" cy="1322441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B701-F868-458F-8C52-AF6735CBB8E7}">
      <dsp:nvSpPr>
        <dsp:cNvPr id="0" name=""/>
        <dsp:cNvSpPr/>
      </dsp:nvSpPr>
      <dsp:spPr>
        <a:xfrm>
          <a:off x="463942" y="2791669"/>
          <a:ext cx="767015" cy="76701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F977EF-ACEA-4AB8-AEE7-5E00FC58A5C1}">
      <dsp:nvSpPr>
        <dsp:cNvPr id="0" name=""/>
        <dsp:cNvSpPr/>
      </dsp:nvSpPr>
      <dsp:spPr>
        <a:xfrm>
          <a:off x="1792051" y="2513956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Recommend more preventative maintenance</a:t>
          </a:r>
        </a:p>
      </dsp:txBody>
      <dsp:txXfrm>
        <a:off x="1792051" y="2513956"/>
        <a:ext cx="3117182" cy="1322441"/>
      </dsp:txXfrm>
    </dsp:sp>
    <dsp:sp modelId="{5EE35E34-9405-42AC-AB2B-320DA1236FF2}">
      <dsp:nvSpPr>
        <dsp:cNvPr id="0" name=""/>
        <dsp:cNvSpPr/>
      </dsp:nvSpPr>
      <dsp:spPr>
        <a:xfrm>
          <a:off x="5452379" y="2513956"/>
          <a:ext cx="1322441" cy="1322441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3A9CE6-1FA3-4C6A-9CFF-AEDA65128D3F}">
      <dsp:nvSpPr>
        <dsp:cNvPr id="0" name=""/>
        <dsp:cNvSpPr/>
      </dsp:nvSpPr>
      <dsp:spPr>
        <a:xfrm>
          <a:off x="5730091" y="2791669"/>
          <a:ext cx="767015" cy="76701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E18F67-1B29-48E5-A74E-3D79F2501EC1}">
      <dsp:nvSpPr>
        <dsp:cNvPr id="0" name=""/>
        <dsp:cNvSpPr/>
      </dsp:nvSpPr>
      <dsp:spPr>
        <a:xfrm>
          <a:off x="7058200" y="2513956"/>
          <a:ext cx="3117182" cy="1322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Work on Non-Ford Vehicles</a:t>
          </a:r>
        </a:p>
      </dsp:txBody>
      <dsp:txXfrm>
        <a:off x="7058200" y="2513956"/>
        <a:ext cx="3117182" cy="13224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A4527-662C-4B97-97DE-6C4A1E4E51EE}">
      <dsp:nvSpPr>
        <dsp:cNvPr id="0" name=""/>
        <dsp:cNvSpPr/>
      </dsp:nvSpPr>
      <dsp:spPr>
        <a:xfrm>
          <a:off x="0" y="168955"/>
          <a:ext cx="4986068" cy="76224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7C07CF-4108-41BE-90ED-D803B876FCA5}">
      <dsp:nvSpPr>
        <dsp:cNvPr id="0" name=""/>
        <dsp:cNvSpPr/>
      </dsp:nvSpPr>
      <dsp:spPr>
        <a:xfrm>
          <a:off x="230579" y="175083"/>
          <a:ext cx="419234" cy="41923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1F6D57-E614-4F81-A15E-F2A17553546C}">
      <dsp:nvSpPr>
        <dsp:cNvPr id="0" name=""/>
        <dsp:cNvSpPr/>
      </dsp:nvSpPr>
      <dsp:spPr>
        <a:xfrm>
          <a:off x="880392" y="3578"/>
          <a:ext cx="4105675" cy="762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671" tIns="80671" rIns="80671" bIns="8067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Warranty times</a:t>
          </a:r>
        </a:p>
      </dsp:txBody>
      <dsp:txXfrm>
        <a:off x="880392" y="3578"/>
        <a:ext cx="4105675" cy="762244"/>
      </dsp:txXfrm>
    </dsp:sp>
    <dsp:sp modelId="{4462549C-2270-4551-B9A9-37672F2006B8}">
      <dsp:nvSpPr>
        <dsp:cNvPr id="0" name=""/>
        <dsp:cNvSpPr/>
      </dsp:nvSpPr>
      <dsp:spPr>
        <a:xfrm>
          <a:off x="0" y="956384"/>
          <a:ext cx="4986068" cy="76224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B7656A-E4B2-4332-BDCA-87F34B0386C5}">
      <dsp:nvSpPr>
        <dsp:cNvPr id="0" name=""/>
        <dsp:cNvSpPr/>
      </dsp:nvSpPr>
      <dsp:spPr>
        <a:xfrm>
          <a:off x="230579" y="1127889"/>
          <a:ext cx="419234" cy="41923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7B78CA-F865-4DBC-920C-B2BE70EC916B}">
      <dsp:nvSpPr>
        <dsp:cNvPr id="0" name=""/>
        <dsp:cNvSpPr/>
      </dsp:nvSpPr>
      <dsp:spPr>
        <a:xfrm>
          <a:off x="880392" y="956384"/>
          <a:ext cx="4105675" cy="762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671" tIns="80671" rIns="80671" bIns="8067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New dealership next door</a:t>
          </a:r>
        </a:p>
      </dsp:txBody>
      <dsp:txXfrm>
        <a:off x="880392" y="956384"/>
        <a:ext cx="4105675" cy="762244"/>
      </dsp:txXfrm>
    </dsp:sp>
    <dsp:sp modelId="{595B8FF3-A1EA-4D21-A4A3-94E33AAA34E9}">
      <dsp:nvSpPr>
        <dsp:cNvPr id="0" name=""/>
        <dsp:cNvSpPr/>
      </dsp:nvSpPr>
      <dsp:spPr>
        <a:xfrm>
          <a:off x="0" y="1909191"/>
          <a:ext cx="4986068" cy="76224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D94A60-9736-4EE3-8089-FC9B2088AA6C}">
      <dsp:nvSpPr>
        <dsp:cNvPr id="0" name=""/>
        <dsp:cNvSpPr/>
      </dsp:nvSpPr>
      <dsp:spPr>
        <a:xfrm>
          <a:off x="230579" y="2080696"/>
          <a:ext cx="419234" cy="41923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7E7A02-27CA-4C76-BF92-67B2C900B4A9}">
      <dsp:nvSpPr>
        <dsp:cNvPr id="0" name=""/>
        <dsp:cNvSpPr/>
      </dsp:nvSpPr>
      <dsp:spPr>
        <a:xfrm>
          <a:off x="880392" y="1909191"/>
          <a:ext cx="4105675" cy="762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671" tIns="80671" rIns="80671" bIns="8067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Repeat repairs</a:t>
          </a:r>
        </a:p>
      </dsp:txBody>
      <dsp:txXfrm>
        <a:off x="880392" y="1909191"/>
        <a:ext cx="4105675" cy="762244"/>
      </dsp:txXfrm>
    </dsp:sp>
    <dsp:sp modelId="{8C518A94-F3FA-4509-84A6-BD8EE4EA0CCD}">
      <dsp:nvSpPr>
        <dsp:cNvPr id="0" name=""/>
        <dsp:cNvSpPr/>
      </dsp:nvSpPr>
      <dsp:spPr>
        <a:xfrm>
          <a:off x="0" y="2861997"/>
          <a:ext cx="4986068" cy="76224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60A253-1E7F-4F9D-899B-844EEC2CE80F}">
      <dsp:nvSpPr>
        <dsp:cNvPr id="0" name=""/>
        <dsp:cNvSpPr/>
      </dsp:nvSpPr>
      <dsp:spPr>
        <a:xfrm>
          <a:off x="230579" y="3033502"/>
          <a:ext cx="419234" cy="41923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8BB7E4-6FA1-4866-A35F-8EFEA85848CE}">
      <dsp:nvSpPr>
        <dsp:cNvPr id="0" name=""/>
        <dsp:cNvSpPr/>
      </dsp:nvSpPr>
      <dsp:spPr>
        <a:xfrm>
          <a:off x="880392" y="2861997"/>
          <a:ext cx="4105675" cy="762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671" tIns="80671" rIns="80671" bIns="8067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Independent shops</a:t>
          </a:r>
        </a:p>
      </dsp:txBody>
      <dsp:txXfrm>
        <a:off x="880392" y="2861997"/>
        <a:ext cx="4105675" cy="762244"/>
      </dsp:txXfrm>
    </dsp:sp>
    <dsp:sp modelId="{7CE3DA54-35D8-4CD8-91B1-BE8C0576D98B}">
      <dsp:nvSpPr>
        <dsp:cNvPr id="0" name=""/>
        <dsp:cNvSpPr/>
      </dsp:nvSpPr>
      <dsp:spPr>
        <a:xfrm>
          <a:off x="0" y="3814803"/>
          <a:ext cx="4986068" cy="76224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A5762-066E-49F9-9502-B507EF2E2F9D}">
      <dsp:nvSpPr>
        <dsp:cNvPr id="0" name=""/>
        <dsp:cNvSpPr/>
      </dsp:nvSpPr>
      <dsp:spPr>
        <a:xfrm>
          <a:off x="230579" y="3986308"/>
          <a:ext cx="419234" cy="41923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C1383-EF56-4203-B246-CC54D38B93B7}">
      <dsp:nvSpPr>
        <dsp:cNvPr id="0" name=""/>
        <dsp:cNvSpPr/>
      </dsp:nvSpPr>
      <dsp:spPr>
        <a:xfrm>
          <a:off x="880392" y="3814803"/>
          <a:ext cx="4105675" cy="7622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671" tIns="80671" rIns="80671" bIns="8067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Economy</a:t>
          </a:r>
        </a:p>
      </dsp:txBody>
      <dsp:txXfrm>
        <a:off x="880392" y="3814803"/>
        <a:ext cx="4105675" cy="7622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EE4ABE-C37B-4AFF-A66E-7D65B9563992}">
      <dsp:nvSpPr>
        <dsp:cNvPr id="0" name=""/>
        <dsp:cNvSpPr/>
      </dsp:nvSpPr>
      <dsp:spPr>
        <a:xfrm>
          <a:off x="0" y="0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504E88-95D5-41FA-981C-0B4A20086416}">
      <dsp:nvSpPr>
        <dsp:cNvPr id="0" name=""/>
        <dsp:cNvSpPr/>
      </dsp:nvSpPr>
      <dsp:spPr>
        <a:xfrm>
          <a:off x="179200" y="134680"/>
          <a:ext cx="325819" cy="32581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85867C-E4A1-46A0-AF03-2142A37832BC}">
      <dsp:nvSpPr>
        <dsp:cNvPr id="0" name=""/>
        <dsp:cNvSpPr/>
      </dsp:nvSpPr>
      <dsp:spPr>
        <a:xfrm>
          <a:off x="684221" y="1390"/>
          <a:ext cx="9677454" cy="592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Continue to work on employee development and satisfaction.</a:t>
          </a:r>
        </a:p>
      </dsp:txBody>
      <dsp:txXfrm>
        <a:off x="684221" y="1390"/>
        <a:ext cx="9677454" cy="592399"/>
      </dsp:txXfrm>
    </dsp:sp>
    <dsp:sp modelId="{FEBBE5BA-5B7A-4D6C-AB3F-6FACAA6FB991}">
      <dsp:nvSpPr>
        <dsp:cNvPr id="0" name=""/>
        <dsp:cNvSpPr/>
      </dsp:nvSpPr>
      <dsp:spPr>
        <a:xfrm>
          <a:off x="0" y="741890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E3891-4994-41B0-9B7D-25C841EE934A}">
      <dsp:nvSpPr>
        <dsp:cNvPr id="0" name=""/>
        <dsp:cNvSpPr/>
      </dsp:nvSpPr>
      <dsp:spPr>
        <a:xfrm>
          <a:off x="179200" y="875180"/>
          <a:ext cx="325819" cy="32581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2C976-17D0-4AEA-A077-AA7ED1235283}">
      <dsp:nvSpPr>
        <dsp:cNvPr id="0" name=""/>
        <dsp:cNvSpPr/>
      </dsp:nvSpPr>
      <dsp:spPr>
        <a:xfrm>
          <a:off x="684221" y="741890"/>
          <a:ext cx="9677454" cy="592399"/>
        </a:xfrm>
        <a:prstGeom prst="rect">
          <a:avLst/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Promote warranty work through warranty pay incentives.</a:t>
          </a:r>
        </a:p>
      </dsp:txBody>
      <dsp:txXfrm>
        <a:off x="684221" y="741890"/>
        <a:ext cx="9677454" cy="592399"/>
      </dsp:txXfrm>
    </dsp:sp>
    <dsp:sp modelId="{6735FB1D-F65A-4785-8F7F-297B7A6F8C85}">
      <dsp:nvSpPr>
        <dsp:cNvPr id="0" name=""/>
        <dsp:cNvSpPr/>
      </dsp:nvSpPr>
      <dsp:spPr>
        <a:xfrm>
          <a:off x="0" y="1482390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0C9969-66F2-4CA9-83DC-3E1659D06825}">
      <dsp:nvSpPr>
        <dsp:cNvPr id="0" name=""/>
        <dsp:cNvSpPr/>
      </dsp:nvSpPr>
      <dsp:spPr>
        <a:xfrm>
          <a:off x="179200" y="1615680"/>
          <a:ext cx="325819" cy="32581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F3547A-056A-4F05-8685-82CB089B257D}">
      <dsp:nvSpPr>
        <dsp:cNvPr id="0" name=""/>
        <dsp:cNvSpPr/>
      </dsp:nvSpPr>
      <dsp:spPr>
        <a:xfrm>
          <a:off x="684221" y="1482390"/>
          <a:ext cx="9677454" cy="592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Have a designated quality control tech.</a:t>
          </a:r>
        </a:p>
      </dsp:txBody>
      <dsp:txXfrm>
        <a:off x="684221" y="1482390"/>
        <a:ext cx="9677454" cy="592399"/>
      </dsp:txXfrm>
    </dsp:sp>
    <dsp:sp modelId="{D9EDDD88-B571-4F37-9F1D-9E256DD2F476}">
      <dsp:nvSpPr>
        <dsp:cNvPr id="0" name=""/>
        <dsp:cNvSpPr/>
      </dsp:nvSpPr>
      <dsp:spPr>
        <a:xfrm>
          <a:off x="0" y="2222889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A5166-2971-47B9-8BE6-3091EF15740D}">
      <dsp:nvSpPr>
        <dsp:cNvPr id="0" name=""/>
        <dsp:cNvSpPr/>
      </dsp:nvSpPr>
      <dsp:spPr>
        <a:xfrm>
          <a:off x="179200" y="2356179"/>
          <a:ext cx="325819" cy="32581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4984D5-CDEF-429B-8FA2-4591182A55AA}">
      <dsp:nvSpPr>
        <dsp:cNvPr id="0" name=""/>
        <dsp:cNvSpPr/>
      </dsp:nvSpPr>
      <dsp:spPr>
        <a:xfrm>
          <a:off x="684221" y="2222889"/>
          <a:ext cx="9677454" cy="592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Post our pricing along with our competitors pricing.</a:t>
          </a:r>
        </a:p>
      </dsp:txBody>
      <dsp:txXfrm>
        <a:off x="684221" y="2222889"/>
        <a:ext cx="9677454" cy="592399"/>
      </dsp:txXfrm>
    </dsp:sp>
    <dsp:sp modelId="{91735C70-853B-47CE-A4F3-582EE5675347}">
      <dsp:nvSpPr>
        <dsp:cNvPr id="0" name=""/>
        <dsp:cNvSpPr/>
      </dsp:nvSpPr>
      <dsp:spPr>
        <a:xfrm>
          <a:off x="0" y="2963389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7E04A4-219F-40F9-9F8D-0ABD354A149A}">
      <dsp:nvSpPr>
        <dsp:cNvPr id="0" name=""/>
        <dsp:cNvSpPr/>
      </dsp:nvSpPr>
      <dsp:spPr>
        <a:xfrm>
          <a:off x="179200" y="3096679"/>
          <a:ext cx="325819" cy="32581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42C05-1942-4B47-A151-F0D47DF1BD8D}">
      <dsp:nvSpPr>
        <dsp:cNvPr id="0" name=""/>
        <dsp:cNvSpPr/>
      </dsp:nvSpPr>
      <dsp:spPr>
        <a:xfrm>
          <a:off x="684221" y="2963389"/>
          <a:ext cx="9677454" cy="592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Start a mentorship program so we can reduce repeat repairs.</a:t>
          </a:r>
        </a:p>
      </dsp:txBody>
      <dsp:txXfrm>
        <a:off x="684221" y="2963389"/>
        <a:ext cx="9677454" cy="592399"/>
      </dsp:txXfrm>
    </dsp:sp>
    <dsp:sp modelId="{84A2D6A7-5BE7-4654-8664-11DA6EC9E76F}">
      <dsp:nvSpPr>
        <dsp:cNvPr id="0" name=""/>
        <dsp:cNvSpPr/>
      </dsp:nvSpPr>
      <dsp:spPr>
        <a:xfrm>
          <a:off x="0" y="3703889"/>
          <a:ext cx="10361676" cy="592399"/>
        </a:xfrm>
        <a:prstGeom prst="roundRect">
          <a:avLst>
            <a:gd name="adj" fmla="val 10000"/>
          </a:avLst>
        </a:prstGeom>
        <a:solidFill>
          <a:schemeClr val="tx2">
            <a:lumMod val="10000"/>
            <a:lumOff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DC970D-520F-4908-B79B-11EA543F29B4}">
      <dsp:nvSpPr>
        <dsp:cNvPr id="0" name=""/>
        <dsp:cNvSpPr/>
      </dsp:nvSpPr>
      <dsp:spPr>
        <a:xfrm>
          <a:off x="179200" y="3837179"/>
          <a:ext cx="325819" cy="325819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AB82B-8EB7-471D-85BE-DDE8C574552A}">
      <dsp:nvSpPr>
        <dsp:cNvPr id="0" name=""/>
        <dsp:cNvSpPr/>
      </dsp:nvSpPr>
      <dsp:spPr>
        <a:xfrm>
          <a:off x="684221" y="3703889"/>
          <a:ext cx="9677454" cy="592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696" tIns="62696" rIns="62696" bIns="62696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Auto enroll techs into OEM training </a:t>
          </a:r>
        </a:p>
      </dsp:txBody>
      <dsp:txXfrm>
        <a:off x="684221" y="3703889"/>
        <a:ext cx="9677454" cy="592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57874-EF65-4B61-B062-40C932C8129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CA527-F925-414F-B4F4-8F4244CDDC80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7E2AA-278D-0B48-A5DE-00B1FC5BDA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55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7E2AA-278D-0B48-A5DE-00B1FC5BDAF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25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7E2AA-278D-0B48-A5DE-00B1FC5BDAF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718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20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753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389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4">
            <a:extLst>
              <a:ext uri="{FF2B5EF4-FFF2-40B4-BE49-F238E27FC236}">
                <a16:creationId xmlns:a16="http://schemas.microsoft.com/office/drawing/2014/main" id="{7C62E1FE-8CAE-1FE1-6A91-DFE7F1D87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0"/>
            <a:ext cx="12188825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6219"/>
            <a:ext cx="10389243" cy="1424470"/>
          </a:xfrm>
        </p:spPr>
        <p:txBody>
          <a:bodyPr anchor="ctr" anchorCtr="0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779325"/>
            <a:ext cx="3490732" cy="4297680"/>
          </a:xfrm>
        </p:spPr>
        <p:txBody>
          <a:bodyPr tIns="274320">
            <a:normAutofit/>
          </a:bodyPr>
          <a:lstStyle>
            <a:lvl1pPr marL="0" indent="0">
              <a:spcBef>
                <a:spcPts val="1000"/>
              </a:spcBef>
              <a:spcAft>
                <a:spcPts val="1000"/>
              </a:spcAft>
              <a:buNone/>
              <a:defRPr sz="1800"/>
            </a:lvl1pPr>
            <a:lvl2pPr marL="228600" indent="0">
              <a:spcBef>
                <a:spcPts val="1000"/>
              </a:spcBef>
              <a:spcAft>
                <a:spcPts val="1000"/>
              </a:spcAft>
              <a:buNone/>
              <a:defRPr sz="1800"/>
            </a:lvl2pPr>
            <a:lvl3pPr marL="685800" indent="0">
              <a:spcBef>
                <a:spcPts val="1000"/>
              </a:spcBef>
              <a:spcAft>
                <a:spcPts val="1000"/>
              </a:spcAft>
              <a:buNone/>
              <a:defRPr sz="1800"/>
            </a:lvl3pPr>
            <a:lvl4pPr marL="1143000" indent="0">
              <a:spcBef>
                <a:spcPts val="1000"/>
              </a:spcBef>
              <a:spcAft>
                <a:spcPts val="1000"/>
              </a:spcAft>
              <a:buNone/>
              <a:defRPr sz="1800"/>
            </a:lvl4pPr>
            <a:lvl5pPr marL="1600200" indent="0">
              <a:spcBef>
                <a:spcPts val="1000"/>
              </a:spcBef>
              <a:spcAft>
                <a:spcPts val="1000"/>
              </a:spcAft>
              <a:buNone/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502552" y="1779325"/>
            <a:ext cx="6724891" cy="4297680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586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64">
            <a:extLst>
              <a:ext uri="{FF2B5EF4-FFF2-40B4-BE49-F238E27FC236}">
                <a16:creationId xmlns:a16="http://schemas.microsoft.com/office/drawing/2014/main" id="{55E792AE-CF37-9DD8-2703-49480775F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0"/>
            <a:ext cx="12188825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33629"/>
            <a:ext cx="10515600" cy="1325563"/>
          </a:xfrm>
        </p:spPr>
        <p:txBody>
          <a:bodyPr anchor="b" anchorCtr="0"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914400" y="1779325"/>
            <a:ext cx="10361676" cy="429768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817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>
            <a:extLst>
              <a:ext uri="{FF2B5EF4-FFF2-40B4-BE49-F238E27FC236}">
                <a16:creationId xmlns:a16="http://schemas.microsoft.com/office/drawing/2014/main" id="{F1219773-33FA-E4F9-4EAE-0764613F6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2817C37-9292-1CF3-6529-DEF7174273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61275" y="1134320"/>
            <a:ext cx="4803494" cy="1956122"/>
          </a:xfrm>
        </p:spPr>
        <p:txBody>
          <a:bodyPr anchor="b">
            <a:noAutofit/>
          </a:bodyPr>
          <a:lstStyle>
            <a:lvl1pPr algn="l"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61275" y="3418271"/>
            <a:ext cx="4803494" cy="2305409"/>
          </a:xfrm>
        </p:spPr>
        <p:txBody>
          <a:bodyPr>
            <a:noAutofit/>
          </a:bodyPr>
          <a:lstStyle>
            <a:lvl1pPr marL="0" indent="0" algn="l">
              <a:spcAft>
                <a:spcPts val="1000"/>
              </a:spcAft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5D7B0DF-23EB-406B-9FAA-0182626A91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08563" y="1146638"/>
            <a:ext cx="4389120" cy="45720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595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>
            <a:extLst>
              <a:ext uri="{FF2B5EF4-FFF2-40B4-BE49-F238E27FC236}">
                <a16:creationId xmlns:a16="http://schemas.microsoft.com/office/drawing/2014/main" id="{61F88592-24FD-96EC-ADB3-C0B7682DF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76C4EAC-BBDE-1963-BD72-3BD2A47DC5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8259" y="798653"/>
            <a:ext cx="5166167" cy="5289630"/>
          </a:xfrm>
          <a:solidFill>
            <a:schemeClr val="bg1">
              <a:alpha val="95000"/>
            </a:schemeClr>
          </a:solidFill>
        </p:spPr>
        <p:txBody>
          <a:bodyPr lIns="274320" rIns="274320"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592AF4F-2F83-7005-B3AC-6FCC7FB191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84424" y="787077"/>
            <a:ext cx="5166167" cy="5289631"/>
          </a:xfrm>
          <a:solidFill>
            <a:schemeClr val="bg1">
              <a:alpha val="95000"/>
            </a:schemeClr>
          </a:solidFill>
        </p:spPr>
        <p:txBody>
          <a:bodyPr>
            <a:no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67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40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54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70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Placeholder 8">
            <a:extLst>
              <a:ext uri="{FF2B5EF4-FFF2-40B4-BE49-F238E27FC236}">
                <a16:creationId xmlns:a16="http://schemas.microsoft.com/office/drawing/2014/main" id="{35F6A0B2-6E23-946A-4BAD-EF8C42DFD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F0C6F4-ABCB-FAA5-44E2-2AA152574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5924" y="777240"/>
            <a:ext cx="10360152" cy="530352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077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45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43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608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D8061D-18C3-4F4F-85EF-561633F58754}" type="datetimeFigureOut">
              <a:rPr lang="en-US" smtClean="0"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35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49" r:id="rId1"/>
    <p:sldLayoutId id="2147484950" r:id="rId2"/>
    <p:sldLayoutId id="2147484951" r:id="rId3"/>
    <p:sldLayoutId id="2147484952" r:id="rId4"/>
    <p:sldLayoutId id="2147484953" r:id="rId5"/>
    <p:sldLayoutId id="2147484954" r:id="rId6"/>
    <p:sldLayoutId id="2147484955" r:id="rId7"/>
    <p:sldLayoutId id="2147484956" r:id="rId8"/>
    <p:sldLayoutId id="2147484957" r:id="rId9"/>
    <p:sldLayoutId id="2147484958" r:id="rId10"/>
    <p:sldLayoutId id="2147484959" r:id="rId11"/>
    <p:sldLayoutId id="2147484960" r:id="rId12"/>
    <p:sldLayoutId id="2147484961" r:id="rId13"/>
    <p:sldLayoutId id="2147484802" r:id="rId14"/>
    <p:sldLayoutId id="214748393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cap="all" spc="200" baseline="0" dirty="0"/>
              <a:t>Evaluation of Darlings Brunswick Ford Service Department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3A0C3B-5AF0-4AA9-D34E-14D875F79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34589"/>
            <a:ext cx="12192000" cy="382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28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01CE77-7AE0-BBA4-1EC6-FDAAE933D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423862"/>
            <a:ext cx="787717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72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F22B6-97DC-02DE-7227-E2036BDA2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94687E-3263-415A-4D76-F08146BB1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07395"/>
            <a:ext cx="9144000" cy="2286000"/>
          </a:xfrm>
          <a:noFill/>
        </p:spPr>
        <p:txBody>
          <a:bodyPr>
            <a:noAutofit/>
          </a:bodyPr>
          <a:lstStyle/>
          <a:p>
            <a:r>
              <a:rPr lang="en-US" sz="5400" dirty="0"/>
              <a:t>Qualitative Analysis</a:t>
            </a:r>
            <a:br>
              <a:rPr lang="en-US" sz="5400" dirty="0"/>
            </a:br>
            <a:r>
              <a:rPr lang="en-US" sz="5400" dirty="0"/>
              <a:t>Darlings Brunswick Ford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185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219"/>
            <a:ext cx="10389243" cy="1424470"/>
          </a:xfrm>
        </p:spPr>
        <p:txBody>
          <a:bodyPr anchor="ctr"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Strengths</a:t>
            </a:r>
          </a:p>
        </p:txBody>
      </p:sp>
      <p:pic>
        <p:nvPicPr>
          <p:cNvPr id="6" name="Content Placeholder 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6CF13AE6-C32B-B48D-935F-872221BFF0F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7" y="2227633"/>
            <a:ext cx="4324256" cy="3243191"/>
          </a:xfr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C1C94F8-7D95-C18D-F8D2-C1A6CADCB2BF}"/>
              </a:ext>
            </a:extLst>
          </p:cNvPr>
          <p:cNvGraphicFramePr>
            <a:graphicFrameLocks noGrp="1"/>
          </p:cNvGraphicFramePr>
          <p:nvPr>
            <p:ph type="tbl" sz="quarter" idx="13"/>
          </p:nvPr>
        </p:nvGraphicFramePr>
        <p:xfrm>
          <a:off x="4502552" y="1779325"/>
          <a:ext cx="6724891" cy="4297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8370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281BF-7857-F86A-F8E4-C9546465A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568D8-688C-079A-4FD3-9815738B1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Weaknesses </a:t>
            </a:r>
          </a:p>
        </p:txBody>
      </p:sp>
      <p:graphicFrame>
        <p:nvGraphicFramePr>
          <p:cNvPr id="4" name="Table Placeholder 3">
            <a:extLst>
              <a:ext uri="{FF2B5EF4-FFF2-40B4-BE49-F238E27FC236}">
                <a16:creationId xmlns:a16="http://schemas.microsoft.com/office/drawing/2014/main" id="{0EB2AEA9-8F8D-B251-4383-E5CF18E82EC6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494147102"/>
              </p:ext>
            </p:extLst>
          </p:nvPr>
        </p:nvGraphicFramePr>
        <p:xfrm>
          <a:off x="914400" y="1779588"/>
          <a:ext cx="10361613" cy="4297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2305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00968-5459-81EF-EA2B-C88348D84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08252-1632-A432-6549-30FC54E80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Opportunities </a:t>
            </a: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5C3C3E5D-5714-3092-8585-11DE481A6DB3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2532236497"/>
              </p:ext>
            </p:extLst>
          </p:nvPr>
        </p:nvGraphicFramePr>
        <p:xfrm>
          <a:off x="914400" y="1779588"/>
          <a:ext cx="10361613" cy="4297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8606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570AD-FAA3-1981-9F17-E8C02E477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D77D-7E14-3C39-7E96-1792DF6DC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Threats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4D77EDC4-8E35-DE35-B67D-8B2E90E47342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E0B7B58B-0760-B8A8-79CC-D2C4A957B8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198394"/>
              </p:ext>
            </p:extLst>
          </p:nvPr>
        </p:nvGraphicFramePr>
        <p:xfrm>
          <a:off x="914400" y="1459192"/>
          <a:ext cx="4986068" cy="4580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8139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262E8-73BF-AFCB-C8C6-0CFA04E20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250D5-4A4E-4D4F-1E52-CD8B1F62F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Objectives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F5EAC7-4958-197E-E2AB-680864F9F751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7F6F7B59-81C6-05E1-B6C0-2708ACC7DA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339348"/>
              </p:ext>
            </p:extLst>
          </p:nvPr>
        </p:nvGraphicFramePr>
        <p:xfrm>
          <a:off x="914400" y="1779325"/>
          <a:ext cx="10361676" cy="4297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1747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37459-D3A1-8EF0-C9DB-BF352FF70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0E08D03-DE36-B025-7F0A-A8779CD4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350"/>
            <a:ext cx="10515600" cy="1325563"/>
          </a:xfrm>
          <a:noFill/>
        </p:spPr>
        <p:txBody>
          <a:bodyPr/>
          <a:lstStyle/>
          <a:p>
            <a:r>
              <a:rPr lang="en-US" dirty="0"/>
              <a:t>Final tips &amp; takeaways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ABD108-9533-9948-5315-A0BD067153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02339"/>
            <a:ext cx="5382228" cy="4153712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We need to invest in more formal training.</a:t>
            </a:r>
          </a:p>
          <a:p>
            <a:r>
              <a:rPr lang="en-US" sz="2000" dirty="0"/>
              <a:t>Detailed MPI’s to build trust and reduce misunderstandings.</a:t>
            </a:r>
          </a:p>
          <a:p>
            <a:r>
              <a:rPr lang="en-US" sz="2000" dirty="0"/>
              <a:t>Educate customers on the importance of regular maintenance.</a:t>
            </a:r>
          </a:p>
          <a:p>
            <a:r>
              <a:rPr lang="en-US" sz="2000" dirty="0"/>
              <a:t>Incentivize techs on warranty jobs.</a:t>
            </a:r>
          </a:p>
          <a:p>
            <a:r>
              <a:rPr lang="en-US" sz="2000" dirty="0"/>
              <a:t>Post competitor pricing along with ours.</a:t>
            </a:r>
          </a:p>
          <a:p>
            <a:pPr lvl="1"/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FC58AFE-05DD-9575-0EAE-A3F6AC18488C}"/>
              </a:ext>
            </a:extLst>
          </p:cNvPr>
          <p:cNvSpPr txBox="1">
            <a:spLocks/>
          </p:cNvSpPr>
          <p:nvPr/>
        </p:nvSpPr>
        <p:spPr>
          <a:xfrm>
            <a:off x="6566170" y="1702339"/>
            <a:ext cx="5321030" cy="437466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1.Post pricing by 01/01/2025-Bill Donovan.</a:t>
            </a:r>
          </a:p>
          <a:p>
            <a:r>
              <a:rPr lang="en-US" sz="2000" dirty="0"/>
              <a:t>2. Incentivize warranty jobs by 12/31/2024 - Bill Donovan.</a:t>
            </a:r>
          </a:p>
          <a:p>
            <a:r>
              <a:rPr lang="en-US" sz="2000" dirty="0"/>
              <a:t>3.Post competitor pricing by 12/31/2024- Bill Donovan.</a:t>
            </a:r>
          </a:p>
          <a:p>
            <a:r>
              <a:rPr lang="en-US" sz="2000" dirty="0"/>
              <a:t>4. Implement electronic MPI by 12/01/2024- Bill Donovan.</a:t>
            </a:r>
          </a:p>
          <a:p>
            <a:r>
              <a:rPr lang="en-US" sz="2000" dirty="0"/>
              <a:t>5. Start mentorship program and designate Quality Control Tech</a:t>
            </a:r>
          </a:p>
        </p:txBody>
      </p:sp>
    </p:spTree>
    <p:extLst>
      <p:ext uri="{BB962C8B-B14F-4D97-AF65-F5344CB8AC3E}">
        <p14:creationId xmlns:p14="http://schemas.microsoft.com/office/powerpoint/2010/main" val="1766554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52718"/>
            <a:ext cx="12192000" cy="140053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Agenda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CAC6FC3-BCCE-341D-C260-0B784B13A2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91789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0817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9" t="23451" r="11062" b="26106"/>
          <a:stretch/>
        </p:blipFill>
        <p:spPr>
          <a:xfrm>
            <a:off x="327025" y="141234"/>
            <a:ext cx="1108075" cy="72548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CxnSpPr/>
          <p:nvPr/>
        </p:nvCxnSpPr>
        <p:spPr>
          <a:xfrm>
            <a:off x="7908925" y="380946"/>
            <a:ext cx="0" cy="554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445E642E-807E-29A5-7233-3B9D74D15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934984"/>
            <a:ext cx="11410281" cy="51391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458A6F-6417-32E4-F2D7-030888D5BD89}"/>
              </a:ext>
            </a:extLst>
          </p:cNvPr>
          <p:cNvSpPr txBox="1"/>
          <p:nvPr/>
        </p:nvSpPr>
        <p:spPr>
          <a:xfrm>
            <a:off x="327025" y="217283"/>
            <a:ext cx="109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CURRENT PRACTICE</a:t>
            </a:r>
          </a:p>
        </p:txBody>
      </p:sp>
    </p:spTree>
    <p:extLst>
      <p:ext uri="{BB962C8B-B14F-4D97-AF65-F5344CB8AC3E}">
        <p14:creationId xmlns:p14="http://schemas.microsoft.com/office/powerpoint/2010/main" val="195669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CAFB5-BA77-D6AC-A0CC-AFF444A23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783CC63-DA0C-AF09-DD2A-3113A36C87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9" t="23451" r="11062" b="26106"/>
          <a:stretch/>
        </p:blipFill>
        <p:spPr>
          <a:xfrm>
            <a:off x="327025" y="141234"/>
            <a:ext cx="1108075" cy="72548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F9847EE-D1CF-3DA4-EEEC-694D231D2045}"/>
              </a:ext>
            </a:extLst>
          </p:cNvPr>
          <p:cNvCxnSpPr/>
          <p:nvPr/>
        </p:nvCxnSpPr>
        <p:spPr>
          <a:xfrm>
            <a:off x="7908925" y="380946"/>
            <a:ext cx="0" cy="554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FBCE592-C6EE-27FD-D0E2-022E8F7F77E7}"/>
              </a:ext>
            </a:extLst>
          </p:cNvPr>
          <p:cNvSpPr txBox="1"/>
          <p:nvPr/>
        </p:nvSpPr>
        <p:spPr>
          <a:xfrm>
            <a:off x="923453" y="1149789"/>
            <a:ext cx="10348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GOAL FOR IMPROVEMENT </a:t>
            </a: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64272D50-D944-5D20-7DFD-064C01713295}"/>
              </a:ext>
            </a:extLst>
          </p:cNvPr>
          <p:cNvSpPr txBox="1">
            <a:spLocks/>
          </p:cNvSpPr>
          <p:nvPr/>
        </p:nvSpPr>
        <p:spPr>
          <a:xfrm>
            <a:off x="1524000" y="2286000"/>
            <a:ext cx="9144000" cy="2286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/>
                </a:solidFill>
              </a:rPr>
              <a:t>Our goal is to decrease our policy as a % of service gross from 5.3% to 2.65%.</a:t>
            </a:r>
          </a:p>
        </p:txBody>
      </p:sp>
    </p:spTree>
    <p:extLst>
      <p:ext uri="{BB962C8B-B14F-4D97-AF65-F5344CB8AC3E}">
        <p14:creationId xmlns:p14="http://schemas.microsoft.com/office/powerpoint/2010/main" val="1875465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8E6CE-465F-1F49-702D-6A70DAABF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195057"/>
            <a:ext cx="10515600" cy="1216946"/>
          </a:xfrm>
        </p:spPr>
        <p:txBody>
          <a:bodyPr/>
          <a:lstStyle/>
          <a:p>
            <a:r>
              <a:rPr lang="en-US" sz="2400" dirty="0"/>
              <a:t>We will have our service advisors write better concerns during write up with customer's so techs can have a clear direction during diagnosis so we can fix It right the first time. This will minimize the opportunity for communication errors from the start.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4E1C910A-1111-3F6D-6885-462280E7682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915162" y="2662176"/>
            <a:ext cx="10361676" cy="3970267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43324-4CE4-C760-DFAA-E2B9073BC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" y="2662176"/>
            <a:ext cx="5180838" cy="3084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A4E83-4F6B-79EF-E9D5-4C95231EB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662175"/>
            <a:ext cx="5180837" cy="3084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E46E7F5-7333-CA0F-5557-CA0B862FE52D}"/>
              </a:ext>
            </a:extLst>
          </p:cNvPr>
          <p:cNvSpPr txBox="1"/>
          <p:nvPr/>
        </p:nvSpPr>
        <p:spPr>
          <a:xfrm>
            <a:off x="0" y="20823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PLAN TO ACHIEVE GOAL </a:t>
            </a:r>
          </a:p>
        </p:txBody>
      </p:sp>
    </p:spTree>
    <p:extLst>
      <p:ext uri="{BB962C8B-B14F-4D97-AF65-F5344CB8AC3E}">
        <p14:creationId xmlns:p14="http://schemas.microsoft.com/office/powerpoint/2010/main" val="1939719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780EA-57E8-B196-4CE2-75B94B256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9313DA-9486-DCE4-B866-70BC93BC2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3629"/>
            <a:ext cx="12192000" cy="889413"/>
          </a:xfrm>
        </p:spPr>
        <p:txBody>
          <a:bodyPr/>
          <a:lstStyle/>
          <a:p>
            <a:pPr algn="ctr"/>
            <a:r>
              <a:rPr lang="en-US" dirty="0"/>
              <a:t>Plan To Evaluate Goal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7DF076-D8A6-E546-84DC-E5175A1FA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044" y="1255084"/>
            <a:ext cx="4693911" cy="560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4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65EDF-93C7-B262-6221-449FA2E5F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AB51A9A-638F-643E-E9E1-7117328F30E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We currently use email and direct mail to maintain the customers we currently have.</a:t>
            </a:r>
          </a:p>
          <a:p>
            <a:endParaRPr lang="en-US" dirty="0"/>
          </a:p>
          <a:p>
            <a:r>
              <a:rPr lang="en-US" dirty="0"/>
              <a:t>Right now we do not have any immediate plans on obtaining new customers in service until we hire a few more techs.  Our schedule has been booking out almost two weeks for the past few years.</a:t>
            </a:r>
          </a:p>
          <a:p>
            <a:endParaRPr lang="en-US" dirty="0"/>
          </a:p>
          <a:p>
            <a:r>
              <a:rPr lang="en-US" dirty="0"/>
              <a:t>Once we hire a few more techs we will use our marketing department to send out snail mail and do targeted social media campaigns.</a:t>
            </a:r>
          </a:p>
        </p:txBody>
      </p:sp>
    </p:spTree>
    <p:extLst>
      <p:ext uri="{BB962C8B-B14F-4D97-AF65-F5344CB8AC3E}">
        <p14:creationId xmlns:p14="http://schemas.microsoft.com/office/powerpoint/2010/main" val="1335910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3BC2F-5DBC-F9E9-C890-D97C52D9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cost of labor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48DD08-8EDF-3DE1-5BE7-F4647D0B6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45974"/>
            <a:ext cx="10161651" cy="521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463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A92FB-0733-C618-F997-6AC215DB9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Service Department Profit Centering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97FCE6-A015-D423-E112-3A61567F2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131" y="1779325"/>
            <a:ext cx="6905625" cy="407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1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5EEC4068269847B7749BA27FC05BD1" ma:contentTypeVersion="12" ma:contentTypeDescription="Create a new document." ma:contentTypeScope="" ma:versionID="6a6e6636bdb7e01c1c6e7faff1c139d6">
  <xsd:schema xmlns:xsd="http://www.w3.org/2001/XMLSchema" xmlns:xs="http://www.w3.org/2001/XMLSchema" xmlns:p="http://schemas.microsoft.com/office/2006/metadata/properties" xmlns:ns3="07cf5f0c-6228-4939-9f5b-83ea1287afe2" targetNamespace="http://schemas.microsoft.com/office/2006/metadata/properties" ma:root="true" ma:fieldsID="fb16e713658c2735c8fa99a802e759ad" ns3:_="">
    <xsd:import namespace="07cf5f0c-6228-4939-9f5b-83ea1287afe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System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cf5f0c-6228-4939-9f5b-83ea1287af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Location" ma:index="14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7cf5f0c-6228-4939-9f5b-83ea1287afe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689DF8-0F4C-425F-BE32-0F9EC5EB9C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cf5f0c-6228-4939-9f5b-83ea1287af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349358-775F-4CF9-9AE6-33A7901637EF}">
  <ds:schemaRefs>
    <ds:schemaRef ds:uri="07cf5f0c-6228-4939-9f5b-83ea1287afe2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2D96AF-4C9E-4DD0-A165-CD22BB87D0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1427</TotalTime>
  <Words>422</Words>
  <Application>Microsoft Office PowerPoint</Application>
  <PresentationFormat>Widescreen</PresentationFormat>
  <Paragraphs>68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Office Theme</vt:lpstr>
      <vt:lpstr>Evaluation of Darlings Brunswick Ford Service Department</vt:lpstr>
      <vt:lpstr>Agenda</vt:lpstr>
      <vt:lpstr>PowerPoint Presentation</vt:lpstr>
      <vt:lpstr>PowerPoint Presentation</vt:lpstr>
      <vt:lpstr>We will have our service advisors write better concerns during write up with customer's so techs can have a clear direction during diagnosis so we can fix It right the first time. This will minimize the opportunity for communication errors from the start.</vt:lpstr>
      <vt:lpstr>Plan To Evaluate Goal </vt:lpstr>
      <vt:lpstr>Marketing</vt:lpstr>
      <vt:lpstr>Analyze cost of labor</vt:lpstr>
      <vt:lpstr>Service Department Profit Centering</vt:lpstr>
      <vt:lpstr>PowerPoint Presentation</vt:lpstr>
      <vt:lpstr>Qualitative Analysis Darlings Brunswick Ford  </vt:lpstr>
      <vt:lpstr>Strengths</vt:lpstr>
      <vt:lpstr>Weaknesses </vt:lpstr>
      <vt:lpstr>Opportunities </vt:lpstr>
      <vt:lpstr>Threats</vt:lpstr>
      <vt:lpstr>Objectives</vt:lpstr>
      <vt:lpstr>Final tips &amp; takeaways</vt:lpstr>
    </vt:vector>
  </TitlesOfParts>
  <Company>Darlings Auto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 Lester</dc:creator>
  <cp:lastModifiedBy>Bill Donovan</cp:lastModifiedBy>
  <cp:revision>9</cp:revision>
  <dcterms:created xsi:type="dcterms:W3CDTF">2024-10-21T19:47:54Z</dcterms:created>
  <dcterms:modified xsi:type="dcterms:W3CDTF">2024-11-19T21:00:23Z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0x0101008B5EEC4068269847B7749BA27FC05BD1</vt:lpwstr>
  </property>
</Properties>
</file>