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7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11/15/2024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11/15/2024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11/15/2024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NADA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823025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Scott Burton </a:t>
            </a:r>
          </a:p>
          <a:p>
            <a:pPr algn="ctr"/>
            <a:r>
              <a:rPr lang="en-US" sz="3200" dirty="0"/>
              <a:t>CLASS# N452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Action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866873"/>
              </p:ext>
            </p:extLst>
          </p:nvPr>
        </p:nvGraphicFramePr>
        <p:xfrm>
          <a:off x="677334" y="1818624"/>
          <a:ext cx="9132492" cy="4670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Submit warranty increase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Director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11/30/2024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Implement express change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Director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11/15/2024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Create pricing board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General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Completed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Send Service Directors to NADA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General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Completed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Send daily reports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Fixed Operation Director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Active-already started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32848"/>
            <a:ext cx="8596668" cy="13208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We need to make changes and implement processes to perform better multi-points to increase our CP HPRO.</a:t>
            </a:r>
          </a:p>
          <a:p>
            <a:r>
              <a:rPr lang="en-US" dirty="0"/>
              <a:t>We need to show the value and benefits to our employees of our processes.</a:t>
            </a:r>
          </a:p>
          <a:p>
            <a:r>
              <a:rPr lang="en-US" dirty="0"/>
              <a:t>We need to be transparent and build trust with our customers with new ownership and changes we have made such as price increases.</a:t>
            </a:r>
          </a:p>
          <a:p>
            <a:r>
              <a:rPr lang="en-US" dirty="0"/>
              <a:t>We need to create a team atmosphere with no walls between departments and working together to </a:t>
            </a:r>
            <a:r>
              <a:rPr lang="en-US"/>
              <a:t>grow and take </a:t>
            </a:r>
            <a:r>
              <a:rPr lang="en-US" dirty="0"/>
              <a:t>care of the business and our customers.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We have too many one-line repair orders. We are doing a poor job upselling from MultiPoint's and completing MultiPoint’s. We came up with a plan to pair up the express techs with a main shop tech to correct this. We shared the Multipoint report page with everyone to show where they are and where we want to be.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15600D-FF6B-8A47-8701-B2167FAE4F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5411" y="999307"/>
            <a:ext cx="6906589" cy="585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Strengths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Strong advisors</a:t>
            </a:r>
          </a:p>
          <a:p>
            <a:r>
              <a:rPr lang="en-US" dirty="0"/>
              <a:t>Four world class technicians</a:t>
            </a:r>
          </a:p>
          <a:p>
            <a:r>
              <a:rPr lang="en-US" dirty="0"/>
              <a:t>Customer following / Dealership heritage</a:t>
            </a:r>
          </a:p>
          <a:p>
            <a:r>
              <a:rPr lang="en-US" dirty="0"/>
              <a:t>Strong parts department</a:t>
            </a:r>
          </a:p>
          <a:p>
            <a:r>
              <a:rPr lang="en-US" dirty="0"/>
              <a:t>General manager came from Fixed Ops</a:t>
            </a:r>
          </a:p>
          <a:p>
            <a:r>
              <a:rPr lang="en-US" dirty="0"/>
              <a:t>Onsite Body Shop</a:t>
            </a:r>
          </a:p>
          <a:p>
            <a:r>
              <a:rPr lang="en-US" dirty="0"/>
              <a:t>Tenured work force</a:t>
            </a:r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Weaknesses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Poor Multi-point</a:t>
            </a:r>
          </a:p>
          <a:p>
            <a:r>
              <a:rPr lang="en-US" dirty="0"/>
              <a:t>Struggle with additional recommendations</a:t>
            </a:r>
          </a:p>
          <a:p>
            <a:r>
              <a:rPr lang="en-US" dirty="0"/>
              <a:t>Tenured work force – struggle with change</a:t>
            </a:r>
          </a:p>
          <a:p>
            <a:r>
              <a:rPr lang="en-US" dirty="0"/>
              <a:t>Need additional techs</a:t>
            </a:r>
          </a:p>
          <a:p>
            <a:r>
              <a:rPr lang="en-US" dirty="0"/>
              <a:t>Express lacks experience with proper recommendations</a:t>
            </a:r>
          </a:p>
          <a:p>
            <a:r>
              <a:rPr lang="en-US" dirty="0"/>
              <a:t>Shop size</a:t>
            </a:r>
          </a:p>
          <a:p>
            <a:r>
              <a:rPr lang="en-US" dirty="0"/>
              <a:t>Complacency  </a:t>
            </a:r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Pricing was low compared to our competition</a:t>
            </a:r>
          </a:p>
          <a:p>
            <a:r>
              <a:rPr lang="en-US" dirty="0"/>
              <a:t>Shop hours of operation</a:t>
            </a:r>
          </a:p>
          <a:p>
            <a:r>
              <a:rPr lang="en-US" dirty="0"/>
              <a:t>Competitors capturing our missed opportunities</a:t>
            </a:r>
          </a:p>
          <a:p>
            <a:r>
              <a:rPr lang="en-US" dirty="0"/>
              <a:t>Increasing sales volume at retail pricing</a:t>
            </a:r>
          </a:p>
          <a:p>
            <a:r>
              <a:rPr lang="en-US" dirty="0"/>
              <a:t>Competitive pricing boards </a:t>
            </a:r>
          </a:p>
          <a:p>
            <a:r>
              <a:rPr lang="en-US" dirty="0"/>
              <a:t>Fleet</a:t>
            </a:r>
          </a:p>
          <a:p>
            <a:r>
              <a:rPr lang="en-US" dirty="0"/>
              <a:t>Warranty labor and parts increase</a:t>
            </a:r>
          </a:p>
          <a:p>
            <a:r>
              <a:rPr lang="en-US" dirty="0"/>
              <a:t>EV vehicles</a:t>
            </a:r>
          </a:p>
          <a:p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Customers perception – New ownership / new prices</a:t>
            </a:r>
          </a:p>
          <a:p>
            <a:r>
              <a:rPr lang="en-US" dirty="0"/>
              <a:t>Employee mindset – Not knowing industry standards/pricing</a:t>
            </a:r>
          </a:p>
          <a:p>
            <a:r>
              <a:rPr lang="en-US" dirty="0"/>
              <a:t>Aftermarket competition</a:t>
            </a:r>
          </a:p>
          <a:p>
            <a:r>
              <a:rPr lang="en-US" dirty="0"/>
              <a:t>EV vehicles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Increase CP HPRO to 2.0</a:t>
            </a:r>
          </a:p>
          <a:p>
            <a:r>
              <a:rPr lang="en-US" dirty="0"/>
              <a:t>Increase CP ELR</a:t>
            </a:r>
          </a:p>
          <a:p>
            <a:r>
              <a:rPr lang="en-US" dirty="0"/>
              <a:t>Increase our warranty rate to retail rate</a:t>
            </a:r>
          </a:p>
          <a:p>
            <a:r>
              <a:rPr lang="en-US" dirty="0"/>
              <a:t>Create menu pricing</a:t>
            </a:r>
          </a:p>
          <a:p>
            <a:r>
              <a:rPr lang="en-US" dirty="0"/>
              <a:t>Train techs on proper multi-points</a:t>
            </a:r>
          </a:p>
          <a:p>
            <a:r>
              <a:rPr lang="en-US" dirty="0"/>
              <a:t>Educate customers on competitive pricing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Analysis-Strategies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Request manufacturer for a warranty rate increase</a:t>
            </a:r>
          </a:p>
          <a:p>
            <a:r>
              <a:rPr lang="en-US" dirty="0"/>
              <a:t>Pair express techs with senior technicians for multi-point training</a:t>
            </a:r>
          </a:p>
          <a:p>
            <a:r>
              <a:rPr lang="en-US" dirty="0"/>
              <a:t>Create competitive pricing boards</a:t>
            </a:r>
          </a:p>
          <a:p>
            <a:r>
              <a:rPr lang="en-US" dirty="0"/>
              <a:t>Show value in change of processes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Analysis-Tactics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Posting competitive pricing board in service drive and lounge</a:t>
            </a:r>
          </a:p>
          <a:p>
            <a:r>
              <a:rPr lang="en-US" dirty="0"/>
              <a:t>Provide daily reports to employees</a:t>
            </a:r>
          </a:p>
          <a:p>
            <a:r>
              <a:rPr lang="en-US" dirty="0"/>
              <a:t>Service Director to submit for warranty increase</a:t>
            </a:r>
          </a:p>
          <a:p>
            <a:r>
              <a:rPr lang="en-US" dirty="0"/>
              <a:t>Service Director to have employee reviews to evaluate performance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128</TotalTime>
  <Words>418</Words>
  <Application>Microsoft Office PowerPoint</Application>
  <PresentationFormat>Widescreen</PresentationFormat>
  <Paragraphs>83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Wingdings 3</vt:lpstr>
      <vt:lpstr>Facet</vt:lpstr>
      <vt:lpstr>NADA Service Homework </vt:lpstr>
      <vt:lpstr>Repair order analysis</vt:lpstr>
      <vt:lpstr>SWOT Analysis- Strengths </vt:lpstr>
      <vt:lpstr>SWOT Analysis- Weaknesses</vt:lpstr>
      <vt:lpstr>SWOT Analysis- Opportunities</vt:lpstr>
      <vt:lpstr>SWOT Analysis- Threats</vt:lpstr>
      <vt:lpstr>SWOT Analysis- Objectives</vt:lpstr>
      <vt:lpstr>SWOT Analysis-Strategies </vt:lpstr>
      <vt:lpstr>SWOT Analysis-Tactics</vt:lpstr>
      <vt:lpstr>SWOT Analysis- Action Plan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 </dc:title>
  <dc:creator>Hourcle, Laurent</dc:creator>
  <cp:lastModifiedBy>Scott Burton</cp:lastModifiedBy>
  <cp:revision>9</cp:revision>
  <dcterms:created xsi:type="dcterms:W3CDTF">2022-12-04T13:10:55Z</dcterms:created>
  <dcterms:modified xsi:type="dcterms:W3CDTF">2024-11-15T19:30:56Z</dcterms:modified>
</cp:coreProperties>
</file>