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6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/>
              <a:t>Chase </a:t>
            </a:r>
            <a:r>
              <a:rPr lang="en-US" sz="3200" dirty="0" err="1"/>
              <a:t>Ghesquiere</a:t>
            </a:r>
            <a:endParaRPr lang="en-US" sz="3200" dirty="0"/>
          </a:p>
          <a:p>
            <a:pPr algn="ctr"/>
            <a:r>
              <a:rPr lang="en-US" sz="3200" dirty="0"/>
              <a:t>Mercedes-Benz of Novi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783F5E-BA0F-8D29-BDC2-EC3D4A4DF4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668" y="2415646"/>
            <a:ext cx="5424108" cy="253125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994D93F-9734-F2A2-9250-0C3A9A45818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409486F-DB50-EBC3-D6D8-2D2FB5070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027" y="2043302"/>
            <a:ext cx="4523736" cy="3747897"/>
          </a:xfrm>
          <a:prstGeom prst="rect">
            <a:avLst/>
          </a:prstGeom>
        </p:spPr>
      </p:pic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C7DD7750-1FCC-C86C-2F17-25561AF69A0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3A81F1-5E2A-07CD-EF2F-53A465FF6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1602" y="319087"/>
            <a:ext cx="7334250" cy="6219825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108C1EB-E38E-314C-7656-3D4761F1265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Recent investment in sprinter facility in new building next door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Some room to add bays, but want to focus on proficiency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217D2F-C2B7-AE21-581E-E7D3D1C5D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088" y="1270000"/>
            <a:ext cx="35337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7206</TotalTime>
  <Words>56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Trebuchet MS</vt:lpstr>
      <vt:lpstr>Wingdings 3</vt:lpstr>
      <vt:lpstr>Facet</vt:lpstr>
      <vt:lpstr>NADA Service Homework </vt:lpstr>
      <vt:lpstr>  Analyze Cost of Labor   </vt:lpstr>
      <vt:lpstr> Changes in Expense Structure    </vt:lpstr>
      <vt:lpstr> Productivity   </vt:lpstr>
      <vt:lpstr> Facility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Lee Ghesquiere</cp:lastModifiedBy>
  <cp:revision>7</cp:revision>
  <dcterms:created xsi:type="dcterms:W3CDTF">2022-12-04T13:10:55Z</dcterms:created>
  <dcterms:modified xsi:type="dcterms:W3CDTF">2024-11-25T15:08:09Z</dcterms:modified>
</cp:coreProperties>
</file>