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60" r:id="rId4"/>
    <p:sldId id="270" r:id="rId5"/>
    <p:sldId id="271" r:id="rId6"/>
    <p:sldId id="272" r:id="rId7"/>
    <p:sldId id="273" r:id="rId8"/>
    <p:sldId id="258" r:id="rId9"/>
    <p:sldId id="257"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3" autoAdjust="0"/>
    <p:restoredTop sz="95732"/>
  </p:normalViewPr>
  <p:slideViewPr>
    <p:cSldViewPr snapToGrid="0">
      <p:cViewPr>
        <p:scale>
          <a:sx n="114" d="100"/>
          <a:sy n="114" d="100"/>
        </p:scale>
        <p:origin x="512" y="3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urcle, Laurent" userId="1b550169-5431-4d3b-ac6d-b648cd7d0e0b" providerId="ADAL" clId="{BA6DC95D-DFF3-4B32-9BF8-48885A0662A9}"/>
    <pc:docChg chg="undo custSel modSld modMainMaster">
      <pc:chgData name="Hourcle, Laurent" userId="1b550169-5431-4d3b-ac6d-b648cd7d0e0b" providerId="ADAL" clId="{BA6DC95D-DFF3-4B32-9BF8-48885A0662A9}" dt="2024-04-18T17:48:00.465" v="118" actId="207"/>
      <pc:docMkLst>
        <pc:docMk/>
      </pc:docMkLst>
      <pc:sldChg chg="modSp mod">
        <pc:chgData name="Hourcle, Laurent" userId="1b550169-5431-4d3b-ac6d-b648cd7d0e0b" providerId="ADAL" clId="{BA6DC95D-DFF3-4B32-9BF8-48885A0662A9}" dt="2024-04-18T17:42:47.605" v="2" actId="207"/>
        <pc:sldMkLst>
          <pc:docMk/>
          <pc:sldMk cId="407074056" sldId="256"/>
        </pc:sldMkLst>
        <pc:spChg chg="mod">
          <ac:chgData name="Hourcle, Laurent" userId="1b550169-5431-4d3b-ac6d-b648cd7d0e0b" providerId="ADAL" clId="{BA6DC95D-DFF3-4B32-9BF8-48885A0662A9}" dt="2024-04-18T17:42:47.605" v="2" actId="207"/>
          <ac:spMkLst>
            <pc:docMk/>
            <pc:sldMk cId="407074056" sldId="256"/>
            <ac:spMk id="2" creationId="{3E0A9F39-3A40-DAF5-FB29-F9EF6B43BC8E}"/>
          </ac:spMkLst>
        </pc:spChg>
      </pc:sldChg>
      <pc:sldChg chg="modSp mod">
        <pc:chgData name="Hourcle, Laurent" userId="1b550169-5431-4d3b-ac6d-b648cd7d0e0b" providerId="ADAL" clId="{BA6DC95D-DFF3-4B32-9BF8-48885A0662A9}" dt="2024-04-18T17:43:53.848" v="22" actId="20577"/>
        <pc:sldMkLst>
          <pc:docMk/>
          <pc:sldMk cId="3839221384" sldId="257"/>
        </pc:sldMkLst>
        <pc:spChg chg="mod">
          <ac:chgData name="Hourcle, Laurent" userId="1b550169-5431-4d3b-ac6d-b648cd7d0e0b" providerId="ADAL" clId="{BA6DC95D-DFF3-4B32-9BF8-48885A0662A9}" dt="2024-04-18T17:43:53.848" v="22" actId="20577"/>
          <ac:spMkLst>
            <pc:docMk/>
            <pc:sldMk cId="3839221384" sldId="257"/>
            <ac:spMk id="2" creationId="{103DC290-7A27-95C0-53A2-21B3816BBA33}"/>
          </ac:spMkLst>
        </pc:spChg>
      </pc:sldChg>
      <pc:sldChg chg="modSp mod">
        <pc:chgData name="Hourcle, Laurent" userId="1b550169-5431-4d3b-ac6d-b648cd7d0e0b" providerId="ADAL" clId="{BA6DC95D-DFF3-4B32-9BF8-48885A0662A9}" dt="2024-04-18T17:43:28.070" v="5" actId="207"/>
        <pc:sldMkLst>
          <pc:docMk/>
          <pc:sldMk cId="4167117408" sldId="258"/>
        </pc:sldMkLst>
        <pc:spChg chg="mod">
          <ac:chgData name="Hourcle, Laurent" userId="1b550169-5431-4d3b-ac6d-b648cd7d0e0b" providerId="ADAL" clId="{BA6DC95D-DFF3-4B32-9BF8-48885A0662A9}" dt="2024-04-18T17:43:28.070" v="5" actId="207"/>
          <ac:spMkLst>
            <pc:docMk/>
            <pc:sldMk cId="4167117408" sldId="258"/>
            <ac:spMk id="2" creationId="{5FFE6F10-0BA0-1313-9F7B-7EBE765BA7D5}"/>
          </ac:spMkLst>
        </pc:spChg>
      </pc:sldChg>
      <pc:sldChg chg="modSp mod">
        <pc:chgData name="Hourcle, Laurent" userId="1b550169-5431-4d3b-ac6d-b648cd7d0e0b" providerId="ADAL" clId="{BA6DC95D-DFF3-4B32-9BF8-48885A0662A9}" dt="2024-04-18T17:43:12.632" v="4" actId="207"/>
        <pc:sldMkLst>
          <pc:docMk/>
          <pc:sldMk cId="2924363353" sldId="259"/>
        </pc:sldMkLst>
        <pc:spChg chg="mod">
          <ac:chgData name="Hourcle, Laurent" userId="1b550169-5431-4d3b-ac6d-b648cd7d0e0b" providerId="ADAL" clId="{BA6DC95D-DFF3-4B32-9BF8-48885A0662A9}" dt="2024-04-18T17:43:12.632" v="4" actId="207"/>
          <ac:spMkLst>
            <pc:docMk/>
            <pc:sldMk cId="2924363353" sldId="259"/>
            <ac:spMk id="3" creationId="{0CC31931-4847-F763-D4D1-1433E7E0CE49}"/>
          </ac:spMkLst>
        </pc:spChg>
      </pc:sldChg>
      <pc:sldChg chg="modSp mod">
        <pc:chgData name="Hourcle, Laurent" userId="1b550169-5431-4d3b-ac6d-b648cd7d0e0b" providerId="ADAL" clId="{BA6DC95D-DFF3-4B32-9BF8-48885A0662A9}" dt="2024-04-18T17:44:12.880" v="35" actId="20577"/>
        <pc:sldMkLst>
          <pc:docMk/>
          <pc:sldMk cId="2417698126" sldId="262"/>
        </pc:sldMkLst>
        <pc:spChg chg="mod">
          <ac:chgData name="Hourcle, Laurent" userId="1b550169-5431-4d3b-ac6d-b648cd7d0e0b" providerId="ADAL" clId="{BA6DC95D-DFF3-4B32-9BF8-48885A0662A9}" dt="2024-04-18T17:44:12.880" v="35" actId="20577"/>
          <ac:spMkLst>
            <pc:docMk/>
            <pc:sldMk cId="2417698126" sldId="262"/>
            <ac:spMk id="2" creationId="{103DC290-7A27-95C0-53A2-21B3816BBA33}"/>
          </ac:spMkLst>
        </pc:spChg>
      </pc:sldChg>
      <pc:sldChg chg="modSp mod">
        <pc:chgData name="Hourcle, Laurent" userId="1b550169-5431-4d3b-ac6d-b648cd7d0e0b" providerId="ADAL" clId="{BA6DC95D-DFF3-4B32-9BF8-48885A0662A9}" dt="2024-04-18T17:44:36.684" v="53" actId="20577"/>
        <pc:sldMkLst>
          <pc:docMk/>
          <pc:sldMk cId="3912869560" sldId="263"/>
        </pc:sldMkLst>
        <pc:spChg chg="mod">
          <ac:chgData name="Hourcle, Laurent" userId="1b550169-5431-4d3b-ac6d-b648cd7d0e0b" providerId="ADAL" clId="{BA6DC95D-DFF3-4B32-9BF8-48885A0662A9}" dt="2024-04-18T17:44:36.684" v="53" actId="20577"/>
          <ac:spMkLst>
            <pc:docMk/>
            <pc:sldMk cId="3912869560" sldId="263"/>
            <ac:spMk id="2" creationId="{103DC290-7A27-95C0-53A2-21B3816BBA33}"/>
          </ac:spMkLst>
        </pc:spChg>
      </pc:sldChg>
      <pc:sldChg chg="modSp mod">
        <pc:chgData name="Hourcle, Laurent" userId="1b550169-5431-4d3b-ac6d-b648cd7d0e0b" providerId="ADAL" clId="{BA6DC95D-DFF3-4B32-9BF8-48885A0662A9}" dt="2024-04-18T17:44:52.835" v="63" actId="20577"/>
        <pc:sldMkLst>
          <pc:docMk/>
          <pc:sldMk cId="627664966" sldId="264"/>
        </pc:sldMkLst>
        <pc:spChg chg="mod">
          <ac:chgData name="Hourcle, Laurent" userId="1b550169-5431-4d3b-ac6d-b648cd7d0e0b" providerId="ADAL" clId="{BA6DC95D-DFF3-4B32-9BF8-48885A0662A9}" dt="2024-04-18T17:44:52.835" v="63" actId="20577"/>
          <ac:spMkLst>
            <pc:docMk/>
            <pc:sldMk cId="627664966" sldId="264"/>
            <ac:spMk id="2" creationId="{103DC290-7A27-95C0-53A2-21B3816BBA33}"/>
          </ac:spMkLst>
        </pc:spChg>
      </pc:sldChg>
      <pc:sldChg chg="modSp mod">
        <pc:chgData name="Hourcle, Laurent" userId="1b550169-5431-4d3b-ac6d-b648cd7d0e0b" providerId="ADAL" clId="{BA6DC95D-DFF3-4B32-9BF8-48885A0662A9}" dt="2024-04-18T17:45:08.939" v="76" actId="20577"/>
        <pc:sldMkLst>
          <pc:docMk/>
          <pc:sldMk cId="3985272254" sldId="265"/>
        </pc:sldMkLst>
        <pc:spChg chg="mod">
          <ac:chgData name="Hourcle, Laurent" userId="1b550169-5431-4d3b-ac6d-b648cd7d0e0b" providerId="ADAL" clId="{BA6DC95D-DFF3-4B32-9BF8-48885A0662A9}" dt="2024-04-18T17:45:08.939" v="76" actId="20577"/>
          <ac:spMkLst>
            <pc:docMk/>
            <pc:sldMk cId="3985272254" sldId="265"/>
            <ac:spMk id="2" creationId="{103DC290-7A27-95C0-53A2-21B3816BBA33}"/>
          </ac:spMkLst>
        </pc:spChg>
      </pc:sldChg>
      <pc:sldChg chg="modSp mod">
        <pc:chgData name="Hourcle, Laurent" userId="1b550169-5431-4d3b-ac6d-b648cd7d0e0b" providerId="ADAL" clId="{BA6DC95D-DFF3-4B32-9BF8-48885A0662A9}" dt="2024-04-18T17:46:12.998" v="89" actId="20577"/>
        <pc:sldMkLst>
          <pc:docMk/>
          <pc:sldMk cId="4226099158" sldId="266"/>
        </pc:sldMkLst>
        <pc:spChg chg="mod">
          <ac:chgData name="Hourcle, Laurent" userId="1b550169-5431-4d3b-ac6d-b648cd7d0e0b" providerId="ADAL" clId="{BA6DC95D-DFF3-4B32-9BF8-48885A0662A9}" dt="2024-04-18T17:46:12.998" v="89" actId="20577"/>
          <ac:spMkLst>
            <pc:docMk/>
            <pc:sldMk cId="4226099158" sldId="266"/>
            <ac:spMk id="2" creationId="{103DC290-7A27-95C0-53A2-21B3816BBA33}"/>
          </ac:spMkLst>
        </pc:spChg>
      </pc:sldChg>
      <pc:sldChg chg="modSp mod">
        <pc:chgData name="Hourcle, Laurent" userId="1b550169-5431-4d3b-ac6d-b648cd7d0e0b" providerId="ADAL" clId="{BA6DC95D-DFF3-4B32-9BF8-48885A0662A9}" dt="2024-04-18T17:47:12.737" v="98" actId="20577"/>
        <pc:sldMkLst>
          <pc:docMk/>
          <pc:sldMk cId="850427537" sldId="267"/>
        </pc:sldMkLst>
        <pc:spChg chg="mod">
          <ac:chgData name="Hourcle, Laurent" userId="1b550169-5431-4d3b-ac6d-b648cd7d0e0b" providerId="ADAL" clId="{BA6DC95D-DFF3-4B32-9BF8-48885A0662A9}" dt="2024-04-18T17:47:12.737" v="98" actId="20577"/>
          <ac:spMkLst>
            <pc:docMk/>
            <pc:sldMk cId="850427537" sldId="267"/>
            <ac:spMk id="2" creationId="{103DC290-7A27-95C0-53A2-21B3816BBA33}"/>
          </ac:spMkLst>
        </pc:spChg>
      </pc:sldChg>
      <pc:sldChg chg="modSp mod">
        <pc:chgData name="Hourcle, Laurent" userId="1b550169-5431-4d3b-ac6d-b648cd7d0e0b" providerId="ADAL" clId="{BA6DC95D-DFF3-4B32-9BF8-48885A0662A9}" dt="2024-04-18T17:47:49.570" v="117" actId="207"/>
        <pc:sldMkLst>
          <pc:docMk/>
          <pc:sldMk cId="3364109993" sldId="268"/>
        </pc:sldMkLst>
        <pc:spChg chg="mod">
          <ac:chgData name="Hourcle, Laurent" userId="1b550169-5431-4d3b-ac6d-b648cd7d0e0b" providerId="ADAL" clId="{BA6DC95D-DFF3-4B32-9BF8-48885A0662A9}" dt="2024-04-18T17:47:28.395" v="112" actId="20577"/>
          <ac:spMkLst>
            <pc:docMk/>
            <pc:sldMk cId="3364109993" sldId="268"/>
            <ac:spMk id="2" creationId="{103DC290-7A27-95C0-53A2-21B3816BBA33}"/>
          </ac:spMkLst>
        </pc:spChg>
        <pc:graphicFrameChg chg="modGraphic">
          <ac:chgData name="Hourcle, Laurent" userId="1b550169-5431-4d3b-ac6d-b648cd7d0e0b" providerId="ADAL" clId="{BA6DC95D-DFF3-4B32-9BF8-48885A0662A9}" dt="2024-04-18T17:47:49.570" v="117" actId="207"/>
          <ac:graphicFrameMkLst>
            <pc:docMk/>
            <pc:sldMk cId="3364109993" sldId="268"/>
            <ac:graphicFrameMk id="4" creationId="{BC8B6778-11BB-9A9A-F0BF-8949F85F8237}"/>
          </ac:graphicFrameMkLst>
        </pc:graphicFrameChg>
      </pc:sldChg>
      <pc:sldChg chg="modSp mod">
        <pc:chgData name="Hourcle, Laurent" userId="1b550169-5431-4d3b-ac6d-b648cd7d0e0b" providerId="ADAL" clId="{BA6DC95D-DFF3-4B32-9BF8-48885A0662A9}" dt="2024-04-18T17:48:00.465" v="118" actId="207"/>
        <pc:sldMkLst>
          <pc:docMk/>
          <pc:sldMk cId="3799370086" sldId="269"/>
        </pc:sldMkLst>
        <pc:spChg chg="mod">
          <ac:chgData name="Hourcle, Laurent" userId="1b550169-5431-4d3b-ac6d-b648cd7d0e0b" providerId="ADAL" clId="{BA6DC95D-DFF3-4B32-9BF8-48885A0662A9}" dt="2024-04-18T17:48:00.465" v="118" actId="207"/>
          <ac:spMkLst>
            <pc:docMk/>
            <pc:sldMk cId="3799370086" sldId="269"/>
            <ac:spMk id="2" creationId="{103DC290-7A27-95C0-53A2-21B3816BBA33}"/>
          </ac:spMkLst>
        </pc:spChg>
      </pc:sldChg>
      <pc:sldMasterChg chg="setBg">
        <pc:chgData name="Hourcle, Laurent" userId="1b550169-5431-4d3b-ac6d-b648cd7d0e0b" providerId="ADAL" clId="{BA6DC95D-DFF3-4B32-9BF8-48885A0662A9}" dt="2024-04-18T17:42:27.466" v="1"/>
        <pc:sldMasterMkLst>
          <pc:docMk/>
          <pc:sldMasterMk cId="0" sldId="2147483648"/>
        </pc:sldMasterMkLst>
      </pc:sldMasterChg>
    </pc:docChg>
  </pc:docChgLst>
  <pc:docChgLst>
    <pc:chgData name="Sistemas Autossoni" userId="c83e5faf-bafb-4f83-8175-edd8c8f4e5c0" providerId="ADAL" clId="{F1F60798-963D-CB4F-8CDA-368A925FA8CF}"/>
    <pc:docChg chg="undo custSel addSld delSld modSld">
      <pc:chgData name="Sistemas Autossoni" userId="c83e5faf-bafb-4f83-8175-edd8c8f4e5c0" providerId="ADAL" clId="{F1F60798-963D-CB4F-8CDA-368A925FA8CF}" dt="2024-10-24T03:40:43.999" v="996" actId="20577"/>
      <pc:docMkLst>
        <pc:docMk/>
      </pc:docMkLst>
      <pc:sldChg chg="addSp delSp modSp mod">
        <pc:chgData name="Sistemas Autossoni" userId="c83e5faf-bafb-4f83-8175-edd8c8f4e5c0" providerId="ADAL" clId="{F1F60798-963D-CB4F-8CDA-368A925FA8CF}" dt="2024-10-21T04:49:12.177" v="63" actId="20577"/>
        <pc:sldMkLst>
          <pc:docMk/>
          <pc:sldMk cId="407074056" sldId="256"/>
        </pc:sldMkLst>
        <pc:spChg chg="mod">
          <ac:chgData name="Sistemas Autossoni" userId="c83e5faf-bafb-4f83-8175-edd8c8f4e5c0" providerId="ADAL" clId="{F1F60798-963D-CB4F-8CDA-368A925FA8CF}" dt="2024-10-21T04:49:12.177" v="63" actId="20577"/>
          <ac:spMkLst>
            <pc:docMk/>
            <pc:sldMk cId="407074056" sldId="256"/>
            <ac:spMk id="2" creationId="{3E0A9F39-3A40-DAF5-FB29-F9EF6B43BC8E}"/>
          </ac:spMkLst>
        </pc:spChg>
        <pc:spChg chg="mod">
          <ac:chgData name="Sistemas Autossoni" userId="c83e5faf-bafb-4f83-8175-edd8c8f4e5c0" providerId="ADAL" clId="{F1F60798-963D-CB4F-8CDA-368A925FA8CF}" dt="2024-10-21T04:49:07.450" v="62" actId="20577"/>
          <ac:spMkLst>
            <pc:docMk/>
            <pc:sldMk cId="407074056" sldId="256"/>
            <ac:spMk id="3" creationId="{3D24D94E-9ADE-FBA4-4E04-F5102B2316CA}"/>
          </ac:spMkLst>
        </pc:spChg>
        <pc:spChg chg="add del mod">
          <ac:chgData name="Sistemas Autossoni" userId="c83e5faf-bafb-4f83-8175-edd8c8f4e5c0" providerId="ADAL" clId="{F1F60798-963D-CB4F-8CDA-368A925FA8CF}" dt="2024-10-21T04:47:23.494" v="12" actId="767"/>
          <ac:spMkLst>
            <pc:docMk/>
            <pc:sldMk cId="407074056" sldId="256"/>
            <ac:spMk id="4" creationId="{A5922C51-6492-2550-2AD8-29D9C2BCF662}"/>
          </ac:spMkLst>
        </pc:spChg>
      </pc:sldChg>
      <pc:sldChg chg="add del">
        <pc:chgData name="Sistemas Autossoni" userId="c83e5faf-bafb-4f83-8175-edd8c8f4e5c0" providerId="ADAL" clId="{F1F60798-963D-CB4F-8CDA-368A925FA8CF}" dt="2024-10-23T03:59:17.003" v="137"/>
        <pc:sldMkLst>
          <pc:docMk/>
          <pc:sldMk cId="3839221384" sldId="257"/>
        </pc:sldMkLst>
      </pc:sldChg>
      <pc:sldChg chg="addSp delSp modSp mod">
        <pc:chgData name="Sistemas Autossoni" userId="c83e5faf-bafb-4f83-8175-edd8c8f4e5c0" providerId="ADAL" clId="{F1F60798-963D-CB4F-8CDA-368A925FA8CF}" dt="2024-10-23T03:55:16.279" v="127" actId="1076"/>
        <pc:sldMkLst>
          <pc:docMk/>
          <pc:sldMk cId="4167117408" sldId="258"/>
        </pc:sldMkLst>
        <pc:spChg chg="add del mod">
          <ac:chgData name="Sistemas Autossoni" userId="c83e5faf-bafb-4f83-8175-edd8c8f4e5c0" providerId="ADAL" clId="{F1F60798-963D-CB4F-8CDA-368A925FA8CF}" dt="2024-10-23T03:53:15.432" v="114" actId="478"/>
          <ac:spMkLst>
            <pc:docMk/>
            <pc:sldMk cId="4167117408" sldId="258"/>
            <ac:spMk id="5" creationId="{B5D6E237-B485-B3A6-970B-BD39E8CDBF00}"/>
          </ac:spMkLst>
        </pc:spChg>
        <pc:graphicFrameChg chg="add del mod">
          <ac:chgData name="Sistemas Autossoni" userId="c83e5faf-bafb-4f83-8175-edd8c8f4e5c0" providerId="ADAL" clId="{F1F60798-963D-CB4F-8CDA-368A925FA8CF}" dt="2024-10-23T03:53:21.716" v="116"/>
          <ac:graphicFrameMkLst>
            <pc:docMk/>
            <pc:sldMk cId="4167117408" sldId="258"/>
            <ac:graphicFrameMk id="7" creationId="{E38509E9-2C01-4CB8-6324-0B26366E1E94}"/>
          </ac:graphicFrameMkLst>
        </pc:graphicFrameChg>
        <pc:graphicFrameChg chg="add del mod">
          <ac:chgData name="Sistemas Autossoni" userId="c83e5faf-bafb-4f83-8175-edd8c8f4e5c0" providerId="ADAL" clId="{F1F60798-963D-CB4F-8CDA-368A925FA8CF}" dt="2024-10-23T03:53:24.431" v="118"/>
          <ac:graphicFrameMkLst>
            <pc:docMk/>
            <pc:sldMk cId="4167117408" sldId="258"/>
            <ac:graphicFrameMk id="8" creationId="{936C4EAD-4B28-06C9-CF9B-E84EF1CBDCCF}"/>
          </ac:graphicFrameMkLst>
        </pc:graphicFrameChg>
        <pc:graphicFrameChg chg="add del mod">
          <ac:chgData name="Sistemas Autossoni" userId="c83e5faf-bafb-4f83-8175-edd8c8f4e5c0" providerId="ADAL" clId="{F1F60798-963D-CB4F-8CDA-368A925FA8CF}" dt="2024-10-23T03:53:26.249" v="120"/>
          <ac:graphicFrameMkLst>
            <pc:docMk/>
            <pc:sldMk cId="4167117408" sldId="258"/>
            <ac:graphicFrameMk id="9" creationId="{6FF1C801-0E47-2C62-1D69-34BF4E21EC80}"/>
          </ac:graphicFrameMkLst>
        </pc:graphicFrameChg>
        <pc:graphicFrameChg chg="add del mod">
          <ac:chgData name="Sistemas Autossoni" userId="c83e5faf-bafb-4f83-8175-edd8c8f4e5c0" providerId="ADAL" clId="{F1F60798-963D-CB4F-8CDA-368A925FA8CF}" dt="2024-10-23T03:55:01.842" v="122"/>
          <ac:graphicFrameMkLst>
            <pc:docMk/>
            <pc:sldMk cId="4167117408" sldId="258"/>
            <ac:graphicFrameMk id="10" creationId="{D64E1440-530B-44FB-0F89-03A73FFDD9FE}"/>
          </ac:graphicFrameMkLst>
        </pc:graphicFrameChg>
        <pc:picChg chg="del">
          <ac:chgData name="Sistemas Autossoni" userId="c83e5faf-bafb-4f83-8175-edd8c8f4e5c0" providerId="ADAL" clId="{F1F60798-963D-CB4F-8CDA-368A925FA8CF}" dt="2024-10-23T03:53:13.286" v="113" actId="478"/>
          <ac:picMkLst>
            <pc:docMk/>
            <pc:sldMk cId="4167117408" sldId="258"/>
            <ac:picMk id="6" creationId="{7D7FBF6D-1B6B-4091-9ABF-B967D33EAC3F}"/>
          </ac:picMkLst>
        </pc:picChg>
        <pc:picChg chg="add mod">
          <ac:chgData name="Sistemas Autossoni" userId="c83e5faf-bafb-4f83-8175-edd8c8f4e5c0" providerId="ADAL" clId="{F1F60798-963D-CB4F-8CDA-368A925FA8CF}" dt="2024-10-23T03:55:16.279" v="127" actId="1076"/>
          <ac:picMkLst>
            <pc:docMk/>
            <pc:sldMk cId="4167117408" sldId="258"/>
            <ac:picMk id="11" creationId="{0A2C275A-3239-218C-BF11-C1792EAC74B0}"/>
          </ac:picMkLst>
        </pc:picChg>
      </pc:sldChg>
      <pc:sldChg chg="add del">
        <pc:chgData name="Sistemas Autossoni" userId="c83e5faf-bafb-4f83-8175-edd8c8f4e5c0" providerId="ADAL" clId="{F1F60798-963D-CB4F-8CDA-368A925FA8CF}" dt="2024-10-23T03:35:05.664" v="65"/>
        <pc:sldMkLst>
          <pc:docMk/>
          <pc:sldMk cId="2924363353" sldId="259"/>
        </pc:sldMkLst>
      </pc:sldChg>
      <pc:sldChg chg="add">
        <pc:chgData name="Sistemas Autossoni" userId="c83e5faf-bafb-4f83-8175-edd8c8f4e5c0" providerId="ADAL" clId="{F1F60798-963D-CB4F-8CDA-368A925FA8CF}" dt="2024-10-23T03:35:05.664" v="65"/>
        <pc:sldMkLst>
          <pc:docMk/>
          <pc:sldMk cId="717430984" sldId="260"/>
        </pc:sldMkLst>
      </pc:sldChg>
      <pc:sldChg chg="add del">
        <pc:chgData name="Sistemas Autossoni" userId="c83e5faf-bafb-4f83-8175-edd8c8f4e5c0" providerId="ADAL" clId="{F1F60798-963D-CB4F-8CDA-368A925FA8CF}" dt="2024-10-23T03:59:17.003" v="137"/>
        <pc:sldMkLst>
          <pc:docMk/>
          <pc:sldMk cId="2417698126" sldId="262"/>
        </pc:sldMkLst>
      </pc:sldChg>
      <pc:sldChg chg="add del">
        <pc:chgData name="Sistemas Autossoni" userId="c83e5faf-bafb-4f83-8175-edd8c8f4e5c0" providerId="ADAL" clId="{F1F60798-963D-CB4F-8CDA-368A925FA8CF}" dt="2024-10-23T03:59:17.003" v="137"/>
        <pc:sldMkLst>
          <pc:docMk/>
          <pc:sldMk cId="3912869560" sldId="263"/>
        </pc:sldMkLst>
      </pc:sldChg>
      <pc:sldChg chg="add del">
        <pc:chgData name="Sistemas Autossoni" userId="c83e5faf-bafb-4f83-8175-edd8c8f4e5c0" providerId="ADAL" clId="{F1F60798-963D-CB4F-8CDA-368A925FA8CF}" dt="2024-10-23T03:59:17.003" v="137"/>
        <pc:sldMkLst>
          <pc:docMk/>
          <pc:sldMk cId="627664966" sldId="264"/>
        </pc:sldMkLst>
      </pc:sldChg>
      <pc:sldChg chg="add del">
        <pc:chgData name="Sistemas Autossoni" userId="c83e5faf-bafb-4f83-8175-edd8c8f4e5c0" providerId="ADAL" clId="{F1F60798-963D-CB4F-8CDA-368A925FA8CF}" dt="2024-10-23T03:59:17.003" v="137"/>
        <pc:sldMkLst>
          <pc:docMk/>
          <pc:sldMk cId="3985272254" sldId="265"/>
        </pc:sldMkLst>
      </pc:sldChg>
      <pc:sldChg chg="add del">
        <pc:chgData name="Sistemas Autossoni" userId="c83e5faf-bafb-4f83-8175-edd8c8f4e5c0" providerId="ADAL" clId="{F1F60798-963D-CB4F-8CDA-368A925FA8CF}" dt="2024-10-23T03:59:17.003" v="137"/>
        <pc:sldMkLst>
          <pc:docMk/>
          <pc:sldMk cId="4226099158" sldId="266"/>
        </pc:sldMkLst>
      </pc:sldChg>
      <pc:sldChg chg="add del">
        <pc:chgData name="Sistemas Autossoni" userId="c83e5faf-bafb-4f83-8175-edd8c8f4e5c0" providerId="ADAL" clId="{F1F60798-963D-CB4F-8CDA-368A925FA8CF}" dt="2024-10-23T03:59:17.003" v="137"/>
        <pc:sldMkLst>
          <pc:docMk/>
          <pc:sldMk cId="850427537" sldId="267"/>
        </pc:sldMkLst>
      </pc:sldChg>
      <pc:sldChg chg="add del">
        <pc:chgData name="Sistemas Autossoni" userId="c83e5faf-bafb-4f83-8175-edd8c8f4e5c0" providerId="ADAL" clId="{F1F60798-963D-CB4F-8CDA-368A925FA8CF}" dt="2024-10-23T03:59:17.003" v="137"/>
        <pc:sldMkLst>
          <pc:docMk/>
          <pc:sldMk cId="3364109993" sldId="268"/>
        </pc:sldMkLst>
      </pc:sldChg>
      <pc:sldChg chg="add del">
        <pc:chgData name="Sistemas Autossoni" userId="c83e5faf-bafb-4f83-8175-edd8c8f4e5c0" providerId="ADAL" clId="{F1F60798-963D-CB4F-8CDA-368A925FA8CF}" dt="2024-10-23T03:59:17.003" v="137"/>
        <pc:sldMkLst>
          <pc:docMk/>
          <pc:sldMk cId="3799370086" sldId="269"/>
        </pc:sldMkLst>
      </pc:sldChg>
      <pc:sldChg chg="addSp delSp modSp mod">
        <pc:chgData name="Sistemas Autossoni" userId="c83e5faf-bafb-4f83-8175-edd8c8f4e5c0" providerId="ADAL" clId="{F1F60798-963D-CB4F-8CDA-368A925FA8CF}" dt="2024-10-24T03:00:30.067" v="470" actId="20577"/>
        <pc:sldMkLst>
          <pc:docMk/>
          <pc:sldMk cId="3887641486" sldId="270"/>
        </pc:sldMkLst>
        <pc:spChg chg="mod">
          <ac:chgData name="Sistemas Autossoni" userId="c83e5faf-bafb-4f83-8175-edd8c8f4e5c0" providerId="ADAL" clId="{F1F60798-963D-CB4F-8CDA-368A925FA8CF}" dt="2024-10-24T03:00:30.067" v="470" actId="20577"/>
          <ac:spMkLst>
            <pc:docMk/>
            <pc:sldMk cId="3887641486" sldId="270"/>
            <ac:spMk id="3" creationId="{0CC31931-4847-F763-D4D1-1433E7E0CE49}"/>
          </ac:spMkLst>
        </pc:spChg>
        <pc:spChg chg="add del mod">
          <ac:chgData name="Sistemas Autossoni" userId="c83e5faf-bafb-4f83-8175-edd8c8f4e5c0" providerId="ADAL" clId="{F1F60798-963D-CB4F-8CDA-368A925FA8CF}" dt="2024-10-23T03:40:24.799" v="67" actId="478"/>
          <ac:spMkLst>
            <pc:docMk/>
            <pc:sldMk cId="3887641486" sldId="270"/>
            <ac:spMk id="5" creationId="{F83B547E-DF1A-143B-F9D6-FDF1C8EF50BE}"/>
          </ac:spMkLst>
        </pc:spChg>
        <pc:spChg chg="add del mod">
          <ac:chgData name="Sistemas Autossoni" userId="c83e5faf-bafb-4f83-8175-edd8c8f4e5c0" providerId="ADAL" clId="{F1F60798-963D-CB4F-8CDA-368A925FA8CF}" dt="2024-10-23T03:43:21.519" v="76" actId="478"/>
          <ac:spMkLst>
            <pc:docMk/>
            <pc:sldMk cId="3887641486" sldId="270"/>
            <ac:spMk id="7" creationId="{5B2C0A96-0D01-16A8-2684-7BE22FA5CA36}"/>
          </ac:spMkLst>
        </pc:spChg>
        <pc:spChg chg="add del">
          <ac:chgData name="Sistemas Autossoni" userId="c83e5faf-bafb-4f83-8175-edd8c8f4e5c0" providerId="ADAL" clId="{F1F60798-963D-CB4F-8CDA-368A925FA8CF}" dt="2024-10-23T03:41:02.946" v="70" actId="22"/>
          <ac:spMkLst>
            <pc:docMk/>
            <pc:sldMk cId="3887641486" sldId="270"/>
            <ac:spMk id="9" creationId="{5EB4958B-EE39-660F-AD38-8483570435FF}"/>
          </ac:spMkLst>
        </pc:spChg>
        <pc:graphicFrameChg chg="add del mod">
          <ac:chgData name="Sistemas Autossoni" userId="c83e5faf-bafb-4f83-8175-edd8c8f4e5c0" providerId="ADAL" clId="{F1F60798-963D-CB4F-8CDA-368A925FA8CF}" dt="2024-10-23T03:43:14.464" v="72"/>
          <ac:graphicFrameMkLst>
            <pc:docMk/>
            <pc:sldMk cId="3887641486" sldId="270"/>
            <ac:graphicFrameMk id="11" creationId="{15A04924-DA41-070A-0BDD-3FD54CC4231C}"/>
          </ac:graphicFrameMkLst>
        </pc:graphicFrameChg>
        <pc:picChg chg="add del">
          <ac:chgData name="Sistemas Autossoni" userId="c83e5faf-bafb-4f83-8175-edd8c8f4e5c0" providerId="ADAL" clId="{F1F60798-963D-CB4F-8CDA-368A925FA8CF}" dt="2024-10-23T03:41:00.291" v="68" actId="478"/>
          <ac:picMkLst>
            <pc:docMk/>
            <pc:sldMk cId="3887641486" sldId="270"/>
            <ac:picMk id="10" creationId="{C3022619-ABD1-BF3C-F7D9-E56C642C5D22}"/>
          </ac:picMkLst>
        </pc:picChg>
        <pc:picChg chg="add mod">
          <ac:chgData name="Sistemas Autossoni" userId="c83e5faf-bafb-4f83-8175-edd8c8f4e5c0" providerId="ADAL" clId="{F1F60798-963D-CB4F-8CDA-368A925FA8CF}" dt="2024-10-23T03:46:38.589" v="99" actId="14100"/>
          <ac:picMkLst>
            <pc:docMk/>
            <pc:sldMk cId="3887641486" sldId="270"/>
            <ac:picMk id="12" creationId="{D70A47D6-F0C3-BA4F-76AC-4C037B7089B1}"/>
          </ac:picMkLst>
        </pc:picChg>
      </pc:sldChg>
      <pc:sldChg chg="addSp delSp modSp mod">
        <pc:chgData name="Sistemas Autossoni" userId="c83e5faf-bafb-4f83-8175-edd8c8f4e5c0" providerId="ADAL" clId="{F1F60798-963D-CB4F-8CDA-368A925FA8CF}" dt="2024-10-24T03:21:08.544" v="763" actId="20577"/>
        <pc:sldMkLst>
          <pc:docMk/>
          <pc:sldMk cId="1306592365" sldId="271"/>
        </pc:sldMkLst>
        <pc:spChg chg="mod">
          <ac:chgData name="Sistemas Autossoni" userId="c83e5faf-bafb-4f83-8175-edd8c8f4e5c0" providerId="ADAL" clId="{F1F60798-963D-CB4F-8CDA-368A925FA8CF}" dt="2024-10-24T03:21:08.544" v="763" actId="20577"/>
          <ac:spMkLst>
            <pc:docMk/>
            <pc:sldMk cId="1306592365" sldId="271"/>
            <ac:spMk id="3" creationId="{0CC31931-4847-F763-D4D1-1433E7E0CE49}"/>
          </ac:spMkLst>
        </pc:spChg>
        <pc:spChg chg="add del mod">
          <ac:chgData name="Sistemas Autossoni" userId="c83e5faf-bafb-4f83-8175-edd8c8f4e5c0" providerId="ADAL" clId="{F1F60798-963D-CB4F-8CDA-368A925FA8CF}" dt="2024-10-23T03:44:17.796" v="86" actId="478"/>
          <ac:spMkLst>
            <pc:docMk/>
            <pc:sldMk cId="1306592365" sldId="271"/>
            <ac:spMk id="5" creationId="{4CF04CAA-C5DA-CFB7-2F2E-E07FD34CC0C4}"/>
          </ac:spMkLst>
        </pc:spChg>
        <pc:spChg chg="add del mod">
          <ac:chgData name="Sistemas Autossoni" userId="c83e5faf-bafb-4f83-8175-edd8c8f4e5c0" providerId="ADAL" clId="{F1F60798-963D-CB4F-8CDA-368A925FA8CF}" dt="2024-10-23T03:44:47.030" v="92" actId="478"/>
          <ac:spMkLst>
            <pc:docMk/>
            <pc:sldMk cId="1306592365" sldId="271"/>
            <ac:spMk id="8" creationId="{026F434E-DD5F-A26E-98BF-3AF68F250C2B}"/>
          </ac:spMkLst>
        </pc:spChg>
        <pc:spChg chg="add del mod">
          <ac:chgData name="Sistemas Autossoni" userId="c83e5faf-bafb-4f83-8175-edd8c8f4e5c0" providerId="ADAL" clId="{F1F60798-963D-CB4F-8CDA-368A925FA8CF}" dt="2024-10-23T03:44:49.120" v="93" actId="478"/>
          <ac:spMkLst>
            <pc:docMk/>
            <pc:sldMk cId="1306592365" sldId="271"/>
            <ac:spMk id="10" creationId="{E8889D0D-0600-A7F5-6CAE-1F674E7325C1}"/>
          </ac:spMkLst>
        </pc:spChg>
        <pc:graphicFrameChg chg="add del mod">
          <ac:chgData name="Sistemas Autossoni" userId="c83e5faf-bafb-4f83-8175-edd8c8f4e5c0" providerId="ADAL" clId="{F1F60798-963D-CB4F-8CDA-368A925FA8CF}" dt="2024-10-23T03:44:54.222" v="95"/>
          <ac:graphicFrameMkLst>
            <pc:docMk/>
            <pc:sldMk cId="1306592365" sldId="271"/>
            <ac:graphicFrameMk id="11" creationId="{4B8B998A-2755-6471-2682-4B671787F2C1}"/>
          </ac:graphicFrameMkLst>
        </pc:graphicFrameChg>
        <pc:picChg chg="add del mod">
          <ac:chgData name="Sistemas Autossoni" userId="c83e5faf-bafb-4f83-8175-edd8c8f4e5c0" providerId="ADAL" clId="{F1F60798-963D-CB4F-8CDA-368A925FA8CF}" dt="2024-10-23T03:44:42.897" v="89" actId="478"/>
          <ac:picMkLst>
            <pc:docMk/>
            <pc:sldMk cId="1306592365" sldId="271"/>
            <ac:picMk id="6" creationId="{C2A3775D-51A5-D12F-8A3D-32A5B63F1D82}"/>
          </ac:picMkLst>
        </pc:picChg>
        <pc:picChg chg="add mod">
          <ac:chgData name="Sistemas Autossoni" userId="c83e5faf-bafb-4f83-8175-edd8c8f4e5c0" providerId="ADAL" clId="{F1F60798-963D-CB4F-8CDA-368A925FA8CF}" dt="2024-10-23T03:45:01.055" v="98" actId="1076"/>
          <ac:picMkLst>
            <pc:docMk/>
            <pc:sldMk cId="1306592365" sldId="271"/>
            <ac:picMk id="12" creationId="{B7CEFC09-CF8F-CA90-B2CF-1BB8BBCF7644}"/>
          </ac:picMkLst>
        </pc:picChg>
      </pc:sldChg>
      <pc:sldChg chg="addSp delSp modSp mod">
        <pc:chgData name="Sistemas Autossoni" userId="c83e5faf-bafb-4f83-8175-edd8c8f4e5c0" providerId="ADAL" clId="{F1F60798-963D-CB4F-8CDA-368A925FA8CF}" dt="2024-10-24T03:29:02.020" v="928" actId="20577"/>
        <pc:sldMkLst>
          <pc:docMk/>
          <pc:sldMk cId="1901477980" sldId="272"/>
        </pc:sldMkLst>
        <pc:spChg chg="mod">
          <ac:chgData name="Sistemas Autossoni" userId="c83e5faf-bafb-4f83-8175-edd8c8f4e5c0" providerId="ADAL" clId="{F1F60798-963D-CB4F-8CDA-368A925FA8CF}" dt="2024-10-24T03:29:02.020" v="928" actId="20577"/>
          <ac:spMkLst>
            <pc:docMk/>
            <pc:sldMk cId="1901477980" sldId="272"/>
            <ac:spMk id="3" creationId="{0CC31931-4847-F763-D4D1-1433E7E0CE49}"/>
          </ac:spMkLst>
        </pc:spChg>
        <pc:spChg chg="add del mod">
          <ac:chgData name="Sistemas Autossoni" userId="c83e5faf-bafb-4f83-8175-edd8c8f4e5c0" providerId="ADAL" clId="{F1F60798-963D-CB4F-8CDA-368A925FA8CF}" dt="2024-10-23T03:47:13.855" v="101" actId="478"/>
          <ac:spMkLst>
            <pc:docMk/>
            <pc:sldMk cId="1901477980" sldId="272"/>
            <ac:spMk id="5" creationId="{12DF8FE2-7AF9-715D-27C9-9E5B79C538F2}"/>
          </ac:spMkLst>
        </pc:spChg>
        <pc:graphicFrameChg chg="add del mod">
          <ac:chgData name="Sistemas Autossoni" userId="c83e5faf-bafb-4f83-8175-edd8c8f4e5c0" providerId="ADAL" clId="{F1F60798-963D-CB4F-8CDA-368A925FA8CF}" dt="2024-10-23T03:47:19.161" v="103"/>
          <ac:graphicFrameMkLst>
            <pc:docMk/>
            <pc:sldMk cId="1901477980" sldId="272"/>
            <ac:graphicFrameMk id="7" creationId="{D7217C97-4AC0-CD4F-0F8B-5D4D30E52959}"/>
          </ac:graphicFrameMkLst>
        </pc:graphicFrameChg>
        <pc:picChg chg="del">
          <ac:chgData name="Sistemas Autossoni" userId="c83e5faf-bafb-4f83-8175-edd8c8f4e5c0" providerId="ADAL" clId="{F1F60798-963D-CB4F-8CDA-368A925FA8CF}" dt="2024-10-23T03:47:11.304" v="100" actId="478"/>
          <ac:picMkLst>
            <pc:docMk/>
            <pc:sldMk cId="1901477980" sldId="272"/>
            <ac:picMk id="6" creationId="{D4C80DC3-BDC2-5C76-B2D1-6B01142DEC0F}"/>
          </ac:picMkLst>
        </pc:picChg>
        <pc:picChg chg="add mod">
          <ac:chgData name="Sistemas Autossoni" userId="c83e5faf-bafb-4f83-8175-edd8c8f4e5c0" providerId="ADAL" clId="{F1F60798-963D-CB4F-8CDA-368A925FA8CF}" dt="2024-10-23T03:47:32.016" v="106" actId="14100"/>
          <ac:picMkLst>
            <pc:docMk/>
            <pc:sldMk cId="1901477980" sldId="272"/>
            <ac:picMk id="8" creationId="{12161472-832B-31D9-6155-3BB489507F89}"/>
          </ac:picMkLst>
        </pc:picChg>
      </pc:sldChg>
      <pc:sldChg chg="addSp delSp modSp mod">
        <pc:chgData name="Sistemas Autossoni" userId="c83e5faf-bafb-4f83-8175-edd8c8f4e5c0" providerId="ADAL" clId="{F1F60798-963D-CB4F-8CDA-368A925FA8CF}" dt="2024-10-24T03:40:43.999" v="996" actId="20577"/>
        <pc:sldMkLst>
          <pc:docMk/>
          <pc:sldMk cId="3333452679" sldId="273"/>
        </pc:sldMkLst>
        <pc:spChg chg="mod">
          <ac:chgData name="Sistemas Autossoni" userId="c83e5faf-bafb-4f83-8175-edd8c8f4e5c0" providerId="ADAL" clId="{F1F60798-963D-CB4F-8CDA-368A925FA8CF}" dt="2024-10-24T03:40:43.999" v="996" actId="20577"/>
          <ac:spMkLst>
            <pc:docMk/>
            <pc:sldMk cId="3333452679" sldId="273"/>
            <ac:spMk id="3" creationId="{0CC31931-4847-F763-D4D1-1433E7E0CE49}"/>
          </ac:spMkLst>
        </pc:spChg>
        <pc:spChg chg="add del mod">
          <ac:chgData name="Sistemas Autossoni" userId="c83e5faf-bafb-4f83-8175-edd8c8f4e5c0" providerId="ADAL" clId="{F1F60798-963D-CB4F-8CDA-368A925FA8CF}" dt="2024-10-23T03:47:57.367" v="108" actId="478"/>
          <ac:spMkLst>
            <pc:docMk/>
            <pc:sldMk cId="3333452679" sldId="273"/>
            <ac:spMk id="5" creationId="{2726A6D3-669E-2E07-BA94-41B79E392E90}"/>
          </ac:spMkLst>
        </pc:spChg>
        <pc:graphicFrameChg chg="add del mod">
          <ac:chgData name="Sistemas Autossoni" userId="c83e5faf-bafb-4f83-8175-edd8c8f4e5c0" providerId="ADAL" clId="{F1F60798-963D-CB4F-8CDA-368A925FA8CF}" dt="2024-10-23T03:48:11.846" v="110"/>
          <ac:graphicFrameMkLst>
            <pc:docMk/>
            <pc:sldMk cId="3333452679" sldId="273"/>
            <ac:graphicFrameMk id="7" creationId="{7E1C319B-10D5-7685-B655-A651931934D5}"/>
          </ac:graphicFrameMkLst>
        </pc:graphicFrameChg>
        <pc:picChg chg="del">
          <ac:chgData name="Sistemas Autossoni" userId="c83e5faf-bafb-4f83-8175-edd8c8f4e5c0" providerId="ADAL" clId="{F1F60798-963D-CB4F-8CDA-368A925FA8CF}" dt="2024-10-23T03:47:54.692" v="107" actId="478"/>
          <ac:picMkLst>
            <pc:docMk/>
            <pc:sldMk cId="3333452679" sldId="273"/>
            <ac:picMk id="6" creationId="{681EB027-545B-A4F6-0B0F-100EA5E6CAB4}"/>
          </ac:picMkLst>
        </pc:picChg>
        <pc:picChg chg="add mod">
          <ac:chgData name="Sistemas Autossoni" userId="c83e5faf-bafb-4f83-8175-edd8c8f4e5c0" providerId="ADAL" clId="{F1F60798-963D-CB4F-8CDA-368A925FA8CF}" dt="2024-10-23T03:48:14.219" v="112" actId="1076"/>
          <ac:picMkLst>
            <pc:docMk/>
            <pc:sldMk cId="3333452679" sldId="273"/>
            <ac:picMk id="8" creationId="{B950D720-F8BA-8332-8896-3EE0A76946F6}"/>
          </ac:picMkLst>
        </pc:picChg>
      </pc:sldChg>
    </pc:docChg>
  </pc:docChgLst>
  <pc:docChgLst>
    <pc:chgData name="Sistemas Autossoni" userId="c83e5faf-bafb-4f83-8175-edd8c8f4e5c0" providerId="ADAL" clId="{5F8E7A38-5993-3B40-BA34-24977F83A650}"/>
    <pc:docChg chg="undo redo custSel modSld">
      <pc:chgData name="Sistemas Autossoni" userId="c83e5faf-bafb-4f83-8175-edd8c8f4e5c0" providerId="ADAL" clId="{5F8E7A38-5993-3B40-BA34-24977F83A650}" dt="2024-10-28T02:57:15.357" v="1219" actId="14734"/>
      <pc:docMkLst>
        <pc:docMk/>
      </pc:docMkLst>
      <pc:sldChg chg="modSp mod">
        <pc:chgData name="Sistemas Autossoni" userId="c83e5faf-bafb-4f83-8175-edd8c8f4e5c0" providerId="ADAL" clId="{5F8E7A38-5993-3B40-BA34-24977F83A650}" dt="2024-10-27T22:08:25.861" v="1006"/>
        <pc:sldMkLst>
          <pc:docMk/>
          <pc:sldMk cId="3839221384" sldId="257"/>
        </pc:sldMkLst>
        <pc:spChg chg="mod">
          <ac:chgData name="Sistemas Autossoni" userId="c83e5faf-bafb-4f83-8175-edd8c8f4e5c0" providerId="ADAL" clId="{5F8E7A38-5993-3B40-BA34-24977F83A650}" dt="2024-10-27T22:08:25.861" v="1006"/>
          <ac:spMkLst>
            <pc:docMk/>
            <pc:sldMk cId="3839221384" sldId="257"/>
            <ac:spMk id="3" creationId="{203A9D90-6288-FF85-A14B-EAAC61E0E9A8}"/>
          </ac:spMkLst>
        </pc:spChg>
      </pc:sldChg>
      <pc:sldChg chg="addSp delSp modSp mod">
        <pc:chgData name="Sistemas Autossoni" userId="c83e5faf-bafb-4f83-8175-edd8c8f4e5c0" providerId="ADAL" clId="{5F8E7A38-5993-3B40-BA34-24977F83A650}" dt="2024-10-27T22:08:04.429" v="1005" actId="1076"/>
        <pc:sldMkLst>
          <pc:docMk/>
          <pc:sldMk cId="4167117408" sldId="258"/>
        </pc:sldMkLst>
        <pc:spChg chg="mod">
          <ac:chgData name="Sistemas Autossoni" userId="c83e5faf-bafb-4f83-8175-edd8c8f4e5c0" providerId="ADAL" clId="{5F8E7A38-5993-3B40-BA34-24977F83A650}" dt="2024-10-27T22:08:04.429" v="1005" actId="1076"/>
          <ac:spMkLst>
            <pc:docMk/>
            <pc:sldMk cId="4167117408" sldId="258"/>
            <ac:spMk id="2" creationId="{5FFE6F10-0BA0-1313-9F7B-7EBE765BA7D5}"/>
          </ac:spMkLst>
        </pc:spChg>
        <pc:spChg chg="mod">
          <ac:chgData name="Sistemas Autossoni" userId="c83e5faf-bafb-4f83-8175-edd8c8f4e5c0" providerId="ADAL" clId="{5F8E7A38-5993-3B40-BA34-24977F83A650}" dt="2024-10-27T22:07:56.568" v="1004" actId="403"/>
          <ac:spMkLst>
            <pc:docMk/>
            <pc:sldMk cId="4167117408" sldId="258"/>
            <ac:spMk id="3" creationId="{DC1AC215-6A1E-4C59-EFD0-D293BFB95537}"/>
          </ac:spMkLst>
        </pc:spChg>
        <pc:graphicFrameChg chg="add del mod">
          <ac:chgData name="Sistemas Autossoni" userId="c83e5faf-bafb-4f83-8175-edd8c8f4e5c0" providerId="ADAL" clId="{5F8E7A38-5993-3B40-BA34-24977F83A650}" dt="2024-10-27T21:37:15.436" v="547"/>
          <ac:graphicFrameMkLst>
            <pc:docMk/>
            <pc:sldMk cId="4167117408" sldId="258"/>
            <ac:graphicFrameMk id="4" creationId="{66EFEF91-A94B-0F58-ACAD-BF9B2EF5BB62}"/>
          </ac:graphicFrameMkLst>
        </pc:graphicFrameChg>
        <pc:graphicFrameChg chg="add del mod">
          <ac:chgData name="Sistemas Autossoni" userId="c83e5faf-bafb-4f83-8175-edd8c8f4e5c0" providerId="ADAL" clId="{5F8E7A38-5993-3B40-BA34-24977F83A650}" dt="2024-10-27T21:37:15.436" v="547"/>
          <ac:graphicFrameMkLst>
            <pc:docMk/>
            <pc:sldMk cId="4167117408" sldId="258"/>
            <ac:graphicFrameMk id="5" creationId="{00000000-0008-0000-0500-00000D040000}"/>
          </ac:graphicFrameMkLst>
        </pc:graphicFrameChg>
        <pc:graphicFrameChg chg="add del mod">
          <ac:chgData name="Sistemas Autossoni" userId="c83e5faf-bafb-4f83-8175-edd8c8f4e5c0" providerId="ADAL" clId="{5F8E7A38-5993-3B40-BA34-24977F83A650}" dt="2024-10-27T21:37:30.601" v="550" actId="478"/>
          <ac:graphicFrameMkLst>
            <pc:docMk/>
            <pc:sldMk cId="4167117408" sldId="258"/>
            <ac:graphicFrameMk id="6" creationId="{65B67130-2B7F-E80D-F26B-2B0FAB5D47CF}"/>
          </ac:graphicFrameMkLst>
        </pc:graphicFrameChg>
        <pc:graphicFrameChg chg="add del mod">
          <ac:chgData name="Sistemas Autossoni" userId="c83e5faf-bafb-4f83-8175-edd8c8f4e5c0" providerId="ADAL" clId="{5F8E7A38-5993-3B40-BA34-24977F83A650}" dt="2024-10-27T21:37:30.601" v="550" actId="478"/>
          <ac:graphicFrameMkLst>
            <pc:docMk/>
            <pc:sldMk cId="4167117408" sldId="258"/>
            <ac:graphicFrameMk id="7" creationId="{00000000-0008-0000-0500-00000D040000}"/>
          </ac:graphicFrameMkLst>
        </pc:graphicFrameChg>
        <pc:graphicFrameChg chg="add del mod">
          <ac:chgData name="Sistemas Autossoni" userId="c83e5faf-bafb-4f83-8175-edd8c8f4e5c0" providerId="ADAL" clId="{5F8E7A38-5993-3B40-BA34-24977F83A650}" dt="2024-10-27T21:37:36.540" v="552"/>
          <ac:graphicFrameMkLst>
            <pc:docMk/>
            <pc:sldMk cId="4167117408" sldId="258"/>
            <ac:graphicFrameMk id="8" creationId="{383574E3-F64E-2778-4E46-A75CACD7819A}"/>
          </ac:graphicFrameMkLst>
        </pc:graphicFrameChg>
        <pc:graphicFrameChg chg="add del mod">
          <ac:chgData name="Sistemas Autossoni" userId="c83e5faf-bafb-4f83-8175-edd8c8f4e5c0" providerId="ADAL" clId="{5F8E7A38-5993-3B40-BA34-24977F83A650}" dt="2024-10-27T21:37:36.540" v="552"/>
          <ac:graphicFrameMkLst>
            <pc:docMk/>
            <pc:sldMk cId="4167117408" sldId="258"/>
            <ac:graphicFrameMk id="9" creationId="{00000000-0008-0000-0500-00000D040000}"/>
          </ac:graphicFrameMkLst>
        </pc:graphicFrameChg>
        <pc:graphicFrameChg chg="add del mod">
          <ac:chgData name="Sistemas Autossoni" userId="c83e5faf-bafb-4f83-8175-edd8c8f4e5c0" providerId="ADAL" clId="{5F8E7A38-5993-3B40-BA34-24977F83A650}" dt="2024-10-27T21:37:40.129" v="554"/>
          <ac:graphicFrameMkLst>
            <pc:docMk/>
            <pc:sldMk cId="4167117408" sldId="258"/>
            <ac:graphicFrameMk id="10" creationId="{20B636C6-6D67-6A41-9422-0868EB779D32}"/>
          </ac:graphicFrameMkLst>
        </pc:graphicFrameChg>
        <pc:graphicFrameChg chg="add del mod">
          <ac:chgData name="Sistemas Autossoni" userId="c83e5faf-bafb-4f83-8175-edd8c8f4e5c0" providerId="ADAL" clId="{5F8E7A38-5993-3B40-BA34-24977F83A650}" dt="2024-10-27T21:37:40.129" v="554"/>
          <ac:graphicFrameMkLst>
            <pc:docMk/>
            <pc:sldMk cId="4167117408" sldId="258"/>
            <ac:graphicFrameMk id="12" creationId="{00000000-0008-0000-0500-00000D040000}"/>
          </ac:graphicFrameMkLst>
        </pc:graphicFrameChg>
        <pc:picChg chg="del">
          <ac:chgData name="Sistemas Autossoni" userId="c83e5faf-bafb-4f83-8175-edd8c8f4e5c0" providerId="ADAL" clId="{5F8E7A38-5993-3B40-BA34-24977F83A650}" dt="2024-10-27T21:37:07.724" v="545" actId="478"/>
          <ac:picMkLst>
            <pc:docMk/>
            <pc:sldMk cId="4167117408" sldId="258"/>
            <ac:picMk id="11" creationId="{0A2C275A-3239-218C-BF11-C1792EAC74B0}"/>
          </ac:picMkLst>
        </pc:picChg>
        <pc:picChg chg="add del mod">
          <ac:chgData name="Sistemas Autossoni" userId="c83e5faf-bafb-4f83-8175-edd8c8f4e5c0" providerId="ADAL" clId="{5F8E7A38-5993-3B40-BA34-24977F83A650}" dt="2024-10-27T21:38:12.238" v="562" actId="478"/>
          <ac:picMkLst>
            <pc:docMk/>
            <pc:sldMk cId="4167117408" sldId="258"/>
            <ac:picMk id="13" creationId="{1F5374BF-8FC1-7B19-409F-C0EDDC28046E}"/>
          </ac:picMkLst>
        </pc:picChg>
        <pc:picChg chg="add mod">
          <ac:chgData name="Sistemas Autossoni" userId="c83e5faf-bafb-4f83-8175-edd8c8f4e5c0" providerId="ADAL" clId="{5F8E7A38-5993-3B40-BA34-24977F83A650}" dt="2024-10-27T21:38:14.272" v="563" actId="1076"/>
          <ac:picMkLst>
            <pc:docMk/>
            <pc:sldMk cId="4167117408" sldId="258"/>
            <ac:picMk id="14" creationId="{C94C9AA5-71A3-31FE-08F7-0AD51617599F}"/>
          </ac:picMkLst>
        </pc:picChg>
      </pc:sldChg>
      <pc:sldChg chg="modSp mod">
        <pc:chgData name="Sistemas Autossoni" userId="c83e5faf-bafb-4f83-8175-edd8c8f4e5c0" providerId="ADAL" clId="{5F8E7A38-5993-3B40-BA34-24977F83A650}" dt="2024-10-27T21:47:37.181" v="638" actId="1076"/>
        <pc:sldMkLst>
          <pc:docMk/>
          <pc:sldMk cId="2924363353" sldId="259"/>
        </pc:sldMkLst>
        <pc:spChg chg="mod">
          <ac:chgData name="Sistemas Autossoni" userId="c83e5faf-bafb-4f83-8175-edd8c8f4e5c0" providerId="ADAL" clId="{5F8E7A38-5993-3B40-BA34-24977F83A650}" dt="2024-10-27T21:47:33.284" v="637" actId="1076"/>
          <ac:spMkLst>
            <pc:docMk/>
            <pc:sldMk cId="2924363353" sldId="259"/>
            <ac:spMk id="2" creationId="{CCC0419E-50F3-1F2F-1B8E-FED52940944C}"/>
          </ac:spMkLst>
        </pc:spChg>
        <pc:spChg chg="mod">
          <ac:chgData name="Sistemas Autossoni" userId="c83e5faf-bafb-4f83-8175-edd8c8f4e5c0" providerId="ADAL" clId="{5F8E7A38-5993-3B40-BA34-24977F83A650}" dt="2024-10-27T21:47:37.181" v="638" actId="1076"/>
          <ac:spMkLst>
            <pc:docMk/>
            <pc:sldMk cId="2924363353" sldId="259"/>
            <ac:spMk id="3" creationId="{0CC31931-4847-F763-D4D1-1433E7E0CE49}"/>
          </ac:spMkLst>
        </pc:spChg>
      </pc:sldChg>
      <pc:sldChg chg="modSp mod">
        <pc:chgData name="Sistemas Autossoni" userId="c83e5faf-bafb-4f83-8175-edd8c8f4e5c0" providerId="ADAL" clId="{5F8E7A38-5993-3B40-BA34-24977F83A650}" dt="2024-10-27T21:47:48.719" v="640" actId="1076"/>
        <pc:sldMkLst>
          <pc:docMk/>
          <pc:sldMk cId="717430984" sldId="260"/>
        </pc:sldMkLst>
        <pc:spChg chg="mod">
          <ac:chgData name="Sistemas Autossoni" userId="c83e5faf-bafb-4f83-8175-edd8c8f4e5c0" providerId="ADAL" clId="{5F8E7A38-5993-3B40-BA34-24977F83A650}" dt="2024-10-27T21:47:43.011" v="639" actId="1076"/>
          <ac:spMkLst>
            <pc:docMk/>
            <pc:sldMk cId="717430984" sldId="260"/>
            <ac:spMk id="2" creationId="{CCC0419E-50F3-1F2F-1B8E-FED52940944C}"/>
          </ac:spMkLst>
        </pc:spChg>
        <pc:spChg chg="mod">
          <ac:chgData name="Sistemas Autossoni" userId="c83e5faf-bafb-4f83-8175-edd8c8f4e5c0" providerId="ADAL" clId="{5F8E7A38-5993-3B40-BA34-24977F83A650}" dt="2024-10-27T21:47:48.719" v="640" actId="1076"/>
          <ac:spMkLst>
            <pc:docMk/>
            <pc:sldMk cId="717430984" sldId="260"/>
            <ac:spMk id="3" creationId="{0CC31931-4847-F763-D4D1-1433E7E0CE49}"/>
          </ac:spMkLst>
        </pc:spChg>
      </pc:sldChg>
      <pc:sldChg chg="modSp mod">
        <pc:chgData name="Sistemas Autossoni" userId="c83e5faf-bafb-4f83-8175-edd8c8f4e5c0" providerId="ADAL" clId="{5F8E7A38-5993-3B40-BA34-24977F83A650}" dt="2024-10-28T02:33:43.080" v="1198" actId="20577"/>
        <pc:sldMkLst>
          <pc:docMk/>
          <pc:sldMk cId="2417698126" sldId="262"/>
        </pc:sldMkLst>
        <pc:spChg chg="mod">
          <ac:chgData name="Sistemas Autossoni" userId="c83e5faf-bafb-4f83-8175-edd8c8f4e5c0" providerId="ADAL" clId="{5F8E7A38-5993-3B40-BA34-24977F83A650}" dt="2024-10-28T02:33:43.080" v="1198" actId="20577"/>
          <ac:spMkLst>
            <pc:docMk/>
            <pc:sldMk cId="2417698126" sldId="262"/>
            <ac:spMk id="3" creationId="{203A9D90-6288-FF85-A14B-EAAC61E0E9A8}"/>
          </ac:spMkLst>
        </pc:spChg>
      </pc:sldChg>
      <pc:sldChg chg="modSp mod">
        <pc:chgData name="Sistemas Autossoni" userId="c83e5faf-bafb-4f83-8175-edd8c8f4e5c0" providerId="ADAL" clId="{5F8E7A38-5993-3B40-BA34-24977F83A650}" dt="2024-10-27T22:09:18.948" v="1008"/>
        <pc:sldMkLst>
          <pc:docMk/>
          <pc:sldMk cId="3912869560" sldId="263"/>
        </pc:sldMkLst>
        <pc:spChg chg="mod">
          <ac:chgData name="Sistemas Autossoni" userId="c83e5faf-bafb-4f83-8175-edd8c8f4e5c0" providerId="ADAL" clId="{5F8E7A38-5993-3B40-BA34-24977F83A650}" dt="2024-10-27T22:09:18.948" v="1008"/>
          <ac:spMkLst>
            <pc:docMk/>
            <pc:sldMk cId="3912869560" sldId="263"/>
            <ac:spMk id="3" creationId="{203A9D90-6288-FF85-A14B-EAAC61E0E9A8}"/>
          </ac:spMkLst>
        </pc:spChg>
      </pc:sldChg>
      <pc:sldChg chg="modSp mod">
        <pc:chgData name="Sistemas Autossoni" userId="c83e5faf-bafb-4f83-8175-edd8c8f4e5c0" providerId="ADAL" clId="{5F8E7A38-5993-3B40-BA34-24977F83A650}" dt="2024-10-28T02:45:26.706" v="1217" actId="20577"/>
        <pc:sldMkLst>
          <pc:docMk/>
          <pc:sldMk cId="627664966" sldId="264"/>
        </pc:sldMkLst>
        <pc:spChg chg="mod">
          <ac:chgData name="Sistemas Autossoni" userId="c83e5faf-bafb-4f83-8175-edd8c8f4e5c0" providerId="ADAL" clId="{5F8E7A38-5993-3B40-BA34-24977F83A650}" dt="2024-10-28T02:45:26.706" v="1217" actId="20577"/>
          <ac:spMkLst>
            <pc:docMk/>
            <pc:sldMk cId="627664966" sldId="264"/>
            <ac:spMk id="3" creationId="{203A9D90-6288-FF85-A14B-EAAC61E0E9A8}"/>
          </ac:spMkLst>
        </pc:spChg>
      </pc:sldChg>
      <pc:sldChg chg="modSp mod">
        <pc:chgData name="Sistemas Autossoni" userId="c83e5faf-bafb-4f83-8175-edd8c8f4e5c0" providerId="ADAL" clId="{5F8E7A38-5993-3B40-BA34-24977F83A650}" dt="2024-10-27T22:10:14.074" v="1013"/>
        <pc:sldMkLst>
          <pc:docMk/>
          <pc:sldMk cId="3985272254" sldId="265"/>
        </pc:sldMkLst>
        <pc:spChg chg="mod">
          <ac:chgData name="Sistemas Autossoni" userId="c83e5faf-bafb-4f83-8175-edd8c8f4e5c0" providerId="ADAL" clId="{5F8E7A38-5993-3B40-BA34-24977F83A650}" dt="2024-10-27T22:10:14.074" v="1013"/>
          <ac:spMkLst>
            <pc:docMk/>
            <pc:sldMk cId="3985272254" sldId="265"/>
            <ac:spMk id="3" creationId="{203A9D90-6288-FF85-A14B-EAAC61E0E9A8}"/>
          </ac:spMkLst>
        </pc:spChg>
      </pc:sldChg>
      <pc:sldChg chg="modSp mod">
        <pc:chgData name="Sistemas Autossoni" userId="c83e5faf-bafb-4f83-8175-edd8c8f4e5c0" providerId="ADAL" clId="{5F8E7A38-5993-3B40-BA34-24977F83A650}" dt="2024-10-27T22:11:08.142" v="1018"/>
        <pc:sldMkLst>
          <pc:docMk/>
          <pc:sldMk cId="4226099158" sldId="266"/>
        </pc:sldMkLst>
        <pc:spChg chg="mod">
          <ac:chgData name="Sistemas Autossoni" userId="c83e5faf-bafb-4f83-8175-edd8c8f4e5c0" providerId="ADAL" clId="{5F8E7A38-5993-3B40-BA34-24977F83A650}" dt="2024-10-27T22:11:08.142" v="1018"/>
          <ac:spMkLst>
            <pc:docMk/>
            <pc:sldMk cId="4226099158" sldId="266"/>
            <ac:spMk id="3" creationId="{203A9D90-6288-FF85-A14B-EAAC61E0E9A8}"/>
          </ac:spMkLst>
        </pc:spChg>
      </pc:sldChg>
      <pc:sldChg chg="modSp mod">
        <pc:chgData name="Sistemas Autossoni" userId="c83e5faf-bafb-4f83-8175-edd8c8f4e5c0" providerId="ADAL" clId="{5F8E7A38-5993-3B40-BA34-24977F83A650}" dt="2024-10-27T22:11:11.137" v="1019"/>
        <pc:sldMkLst>
          <pc:docMk/>
          <pc:sldMk cId="850427537" sldId="267"/>
        </pc:sldMkLst>
        <pc:spChg chg="mod">
          <ac:chgData name="Sistemas Autossoni" userId="c83e5faf-bafb-4f83-8175-edd8c8f4e5c0" providerId="ADAL" clId="{5F8E7A38-5993-3B40-BA34-24977F83A650}" dt="2024-10-27T22:11:11.137" v="1019"/>
          <ac:spMkLst>
            <pc:docMk/>
            <pc:sldMk cId="850427537" sldId="267"/>
            <ac:spMk id="3" creationId="{203A9D90-6288-FF85-A14B-EAAC61E0E9A8}"/>
          </ac:spMkLst>
        </pc:spChg>
      </pc:sldChg>
      <pc:sldChg chg="modSp mod">
        <pc:chgData name="Sistemas Autossoni" userId="c83e5faf-bafb-4f83-8175-edd8c8f4e5c0" providerId="ADAL" clId="{5F8E7A38-5993-3B40-BA34-24977F83A650}" dt="2024-10-28T02:57:15.357" v="1219" actId="14734"/>
        <pc:sldMkLst>
          <pc:docMk/>
          <pc:sldMk cId="3364109993" sldId="268"/>
        </pc:sldMkLst>
        <pc:graphicFrameChg chg="mod modGraphic">
          <ac:chgData name="Sistemas Autossoni" userId="c83e5faf-bafb-4f83-8175-edd8c8f4e5c0" providerId="ADAL" clId="{5F8E7A38-5993-3B40-BA34-24977F83A650}" dt="2024-10-28T02:57:15.357" v="1219" actId="14734"/>
          <ac:graphicFrameMkLst>
            <pc:docMk/>
            <pc:sldMk cId="3364109993" sldId="268"/>
            <ac:graphicFrameMk id="4" creationId="{BC8B6778-11BB-9A9A-F0BF-8949F85F8237}"/>
          </ac:graphicFrameMkLst>
        </pc:graphicFrameChg>
      </pc:sldChg>
      <pc:sldChg chg="modSp mod">
        <pc:chgData name="Sistemas Autossoni" userId="c83e5faf-bafb-4f83-8175-edd8c8f4e5c0" providerId="ADAL" clId="{5F8E7A38-5993-3B40-BA34-24977F83A650}" dt="2024-10-27T22:15:43.420" v="1142"/>
        <pc:sldMkLst>
          <pc:docMk/>
          <pc:sldMk cId="3799370086" sldId="269"/>
        </pc:sldMkLst>
        <pc:spChg chg="mod">
          <ac:chgData name="Sistemas Autossoni" userId="c83e5faf-bafb-4f83-8175-edd8c8f4e5c0" providerId="ADAL" clId="{5F8E7A38-5993-3B40-BA34-24977F83A650}" dt="2024-10-27T22:15:43.420" v="1142"/>
          <ac:spMkLst>
            <pc:docMk/>
            <pc:sldMk cId="3799370086" sldId="269"/>
            <ac:spMk id="3" creationId="{203A9D90-6288-FF85-A14B-EAAC61E0E9A8}"/>
          </ac:spMkLst>
        </pc:spChg>
      </pc:sldChg>
      <pc:sldChg chg="addSp delSp modSp mod">
        <pc:chgData name="Sistemas Autossoni" userId="c83e5faf-bafb-4f83-8175-edd8c8f4e5c0" providerId="ADAL" clId="{5F8E7A38-5993-3B40-BA34-24977F83A650}" dt="2024-10-28T02:07:33.844" v="1147" actId="403"/>
        <pc:sldMkLst>
          <pc:docMk/>
          <pc:sldMk cId="3887641486" sldId="270"/>
        </pc:sldMkLst>
        <pc:spChg chg="mod">
          <ac:chgData name="Sistemas Autossoni" userId="c83e5faf-bafb-4f83-8175-edd8c8f4e5c0" providerId="ADAL" clId="{5F8E7A38-5993-3B40-BA34-24977F83A650}" dt="2024-10-28T02:07:33.844" v="1147" actId="403"/>
          <ac:spMkLst>
            <pc:docMk/>
            <pc:sldMk cId="3887641486" sldId="270"/>
            <ac:spMk id="3" creationId="{0CC31931-4847-F763-D4D1-1433E7E0CE49}"/>
          </ac:spMkLst>
        </pc:spChg>
        <pc:graphicFrameChg chg="add del mod">
          <ac:chgData name="Sistemas Autossoni" userId="c83e5faf-bafb-4f83-8175-edd8c8f4e5c0" providerId="ADAL" clId="{5F8E7A38-5993-3B40-BA34-24977F83A650}" dt="2024-10-27T21:55:46.969" v="735"/>
          <ac:graphicFrameMkLst>
            <pc:docMk/>
            <pc:sldMk cId="3887641486" sldId="270"/>
            <ac:graphicFrameMk id="4" creationId="{D08CE927-94BE-0CCA-2134-9462A880CFC3}"/>
          </ac:graphicFrameMkLst>
        </pc:graphicFrameChg>
        <pc:picChg chg="add mod">
          <ac:chgData name="Sistemas Autossoni" userId="c83e5faf-bafb-4f83-8175-edd8c8f4e5c0" providerId="ADAL" clId="{5F8E7A38-5993-3B40-BA34-24977F83A650}" dt="2024-10-28T02:07:17.521" v="1144" actId="14100"/>
          <ac:picMkLst>
            <pc:docMk/>
            <pc:sldMk cId="3887641486" sldId="270"/>
            <ac:picMk id="5" creationId="{60432FDB-1F31-F6EF-5161-A6AAF0A3AA22}"/>
          </ac:picMkLst>
        </pc:picChg>
        <pc:picChg chg="del">
          <ac:chgData name="Sistemas Autossoni" userId="c83e5faf-bafb-4f83-8175-edd8c8f4e5c0" providerId="ADAL" clId="{5F8E7A38-5993-3B40-BA34-24977F83A650}" dt="2024-10-27T21:55:12.721" v="728" actId="478"/>
          <ac:picMkLst>
            <pc:docMk/>
            <pc:sldMk cId="3887641486" sldId="270"/>
            <ac:picMk id="12" creationId="{D70A47D6-F0C3-BA4F-76AC-4C037B7089B1}"/>
          </ac:picMkLst>
        </pc:picChg>
      </pc:sldChg>
      <pc:sldChg chg="modSp mod">
        <pc:chgData name="Sistemas Autossoni" userId="c83e5faf-bafb-4f83-8175-edd8c8f4e5c0" providerId="ADAL" clId="{5F8E7A38-5993-3B40-BA34-24977F83A650}" dt="2024-10-28T02:07:40.849" v="1148" actId="14100"/>
        <pc:sldMkLst>
          <pc:docMk/>
          <pc:sldMk cId="1306592365" sldId="271"/>
        </pc:sldMkLst>
        <pc:spChg chg="mod">
          <ac:chgData name="Sistemas Autossoni" userId="c83e5faf-bafb-4f83-8175-edd8c8f4e5c0" providerId="ADAL" clId="{5F8E7A38-5993-3B40-BA34-24977F83A650}" dt="2024-10-27T21:59:44.672" v="793" actId="1076"/>
          <ac:spMkLst>
            <pc:docMk/>
            <pc:sldMk cId="1306592365" sldId="271"/>
            <ac:spMk id="2" creationId="{CCC0419E-50F3-1F2F-1B8E-FED52940944C}"/>
          </ac:spMkLst>
        </pc:spChg>
        <pc:spChg chg="mod">
          <ac:chgData name="Sistemas Autossoni" userId="c83e5faf-bafb-4f83-8175-edd8c8f4e5c0" providerId="ADAL" clId="{5F8E7A38-5993-3B40-BA34-24977F83A650}" dt="2024-10-28T02:07:40.849" v="1148" actId="14100"/>
          <ac:spMkLst>
            <pc:docMk/>
            <pc:sldMk cId="1306592365" sldId="271"/>
            <ac:spMk id="3" creationId="{0CC31931-4847-F763-D4D1-1433E7E0CE49}"/>
          </ac:spMkLst>
        </pc:spChg>
        <pc:picChg chg="mod">
          <ac:chgData name="Sistemas Autossoni" userId="c83e5faf-bafb-4f83-8175-edd8c8f4e5c0" providerId="ADAL" clId="{5F8E7A38-5993-3B40-BA34-24977F83A650}" dt="2024-10-27T22:01:11.402" v="827" actId="1076"/>
          <ac:picMkLst>
            <pc:docMk/>
            <pc:sldMk cId="1306592365" sldId="271"/>
            <ac:picMk id="12" creationId="{B7CEFC09-CF8F-CA90-B2CF-1BB8BBCF7644}"/>
          </ac:picMkLst>
        </pc:picChg>
      </pc:sldChg>
      <pc:sldChg chg="addSp delSp modSp mod">
        <pc:chgData name="Sistemas Autossoni" userId="c83e5faf-bafb-4f83-8175-edd8c8f4e5c0" providerId="ADAL" clId="{5F8E7A38-5993-3B40-BA34-24977F83A650}" dt="2024-10-27T22:03:04.424" v="861" actId="113"/>
        <pc:sldMkLst>
          <pc:docMk/>
          <pc:sldMk cId="1901477980" sldId="272"/>
        </pc:sldMkLst>
        <pc:spChg chg="mod">
          <ac:chgData name="Sistemas Autossoni" userId="c83e5faf-bafb-4f83-8175-edd8c8f4e5c0" providerId="ADAL" clId="{5F8E7A38-5993-3B40-BA34-24977F83A650}" dt="2024-10-27T22:03:04.424" v="861" actId="113"/>
          <ac:spMkLst>
            <pc:docMk/>
            <pc:sldMk cId="1901477980" sldId="272"/>
            <ac:spMk id="3" creationId="{0CC31931-4847-F763-D4D1-1433E7E0CE49}"/>
          </ac:spMkLst>
        </pc:spChg>
        <pc:graphicFrameChg chg="add del mod">
          <ac:chgData name="Sistemas Autossoni" userId="c83e5faf-bafb-4f83-8175-edd8c8f4e5c0" providerId="ADAL" clId="{5F8E7A38-5993-3B40-BA34-24977F83A650}" dt="2024-10-27T21:09:25.744" v="2"/>
          <ac:graphicFrameMkLst>
            <pc:docMk/>
            <pc:sldMk cId="1901477980" sldId="272"/>
            <ac:graphicFrameMk id="4" creationId="{A5E9A2CD-737F-1244-7DD8-362FEEA2E043}"/>
          </ac:graphicFrameMkLst>
        </pc:graphicFrameChg>
        <pc:graphicFrameChg chg="add del mod">
          <ac:chgData name="Sistemas Autossoni" userId="c83e5faf-bafb-4f83-8175-edd8c8f4e5c0" providerId="ADAL" clId="{5F8E7A38-5993-3B40-BA34-24977F83A650}" dt="2024-10-27T21:55:21.483" v="731"/>
          <ac:graphicFrameMkLst>
            <pc:docMk/>
            <pc:sldMk cId="1901477980" sldId="272"/>
            <ac:graphicFrameMk id="6" creationId="{D9A6262B-4443-DCF5-AE30-2A5AC2BE6052}"/>
          </ac:graphicFrameMkLst>
        </pc:graphicFrameChg>
        <pc:graphicFrameChg chg="add del mod">
          <ac:chgData name="Sistemas Autossoni" userId="c83e5faf-bafb-4f83-8175-edd8c8f4e5c0" providerId="ADAL" clId="{5F8E7A38-5993-3B40-BA34-24977F83A650}" dt="2024-10-27T21:56:36.730" v="740"/>
          <ac:graphicFrameMkLst>
            <pc:docMk/>
            <pc:sldMk cId="1901477980" sldId="272"/>
            <ac:graphicFrameMk id="9" creationId="{0BDEF420-3629-68D4-E656-893786BFA89B}"/>
          </ac:graphicFrameMkLst>
        </pc:graphicFrameChg>
        <pc:picChg chg="add del mod">
          <ac:chgData name="Sistemas Autossoni" userId="c83e5faf-bafb-4f83-8175-edd8c8f4e5c0" providerId="ADAL" clId="{5F8E7A38-5993-3B40-BA34-24977F83A650}" dt="2024-10-27T21:55:17.663" v="729" actId="478"/>
          <ac:picMkLst>
            <pc:docMk/>
            <pc:sldMk cId="1901477980" sldId="272"/>
            <ac:picMk id="5" creationId="{79884C98-707D-4F00-357E-AD2D1BDD195C}"/>
          </ac:picMkLst>
        </pc:picChg>
        <pc:picChg chg="add del mod">
          <ac:chgData name="Sistemas Autossoni" userId="c83e5faf-bafb-4f83-8175-edd8c8f4e5c0" providerId="ADAL" clId="{5F8E7A38-5993-3B40-BA34-24977F83A650}" dt="2024-10-27T21:56:01.787" v="738" actId="478"/>
          <ac:picMkLst>
            <pc:docMk/>
            <pc:sldMk cId="1901477980" sldId="272"/>
            <ac:picMk id="7" creationId="{E595C266-4EE9-C990-2F92-DC8CF30D48D0}"/>
          </ac:picMkLst>
        </pc:picChg>
        <pc:picChg chg="del">
          <ac:chgData name="Sistemas Autossoni" userId="c83e5faf-bafb-4f83-8175-edd8c8f4e5c0" providerId="ADAL" clId="{5F8E7A38-5993-3B40-BA34-24977F83A650}" dt="2024-10-27T21:09:09.358" v="0" actId="478"/>
          <ac:picMkLst>
            <pc:docMk/>
            <pc:sldMk cId="1901477980" sldId="272"/>
            <ac:picMk id="8" creationId="{12161472-832B-31D9-6155-3BB489507F89}"/>
          </ac:picMkLst>
        </pc:picChg>
        <pc:picChg chg="add mod">
          <ac:chgData name="Sistemas Autossoni" userId="c83e5faf-bafb-4f83-8175-edd8c8f4e5c0" providerId="ADAL" clId="{5F8E7A38-5993-3B40-BA34-24977F83A650}" dt="2024-10-27T21:56:39.404" v="742" actId="1076"/>
          <ac:picMkLst>
            <pc:docMk/>
            <pc:sldMk cId="1901477980" sldId="272"/>
            <ac:picMk id="10" creationId="{51A5CB36-9D8D-56D5-F012-A60042CF5E18}"/>
          </ac:picMkLst>
        </pc:picChg>
      </pc:sldChg>
      <pc:sldChg chg="addSp delSp modSp mod">
        <pc:chgData name="Sistemas Autossoni" userId="c83e5faf-bafb-4f83-8175-edd8c8f4e5c0" providerId="ADAL" clId="{5F8E7A38-5993-3B40-BA34-24977F83A650}" dt="2024-10-27T22:06:19.321" v="950" actId="113"/>
        <pc:sldMkLst>
          <pc:docMk/>
          <pc:sldMk cId="3333452679" sldId="273"/>
        </pc:sldMkLst>
        <pc:spChg chg="mod">
          <ac:chgData name="Sistemas Autossoni" userId="c83e5faf-bafb-4f83-8175-edd8c8f4e5c0" providerId="ADAL" clId="{5F8E7A38-5993-3B40-BA34-24977F83A650}" dt="2024-10-27T21:11:28.834" v="11" actId="20577"/>
          <ac:spMkLst>
            <pc:docMk/>
            <pc:sldMk cId="3333452679" sldId="273"/>
            <ac:spMk id="2" creationId="{CCC0419E-50F3-1F2F-1B8E-FED52940944C}"/>
          </ac:spMkLst>
        </pc:spChg>
        <pc:spChg chg="mod">
          <ac:chgData name="Sistemas Autossoni" userId="c83e5faf-bafb-4f83-8175-edd8c8f4e5c0" providerId="ADAL" clId="{5F8E7A38-5993-3B40-BA34-24977F83A650}" dt="2024-10-27T22:06:19.321" v="950" actId="113"/>
          <ac:spMkLst>
            <pc:docMk/>
            <pc:sldMk cId="3333452679" sldId="273"/>
            <ac:spMk id="3" creationId="{0CC31931-4847-F763-D4D1-1433E7E0CE49}"/>
          </ac:spMkLst>
        </pc:spChg>
        <pc:spChg chg="add del mod">
          <ac:chgData name="Sistemas Autossoni" userId="c83e5faf-bafb-4f83-8175-edd8c8f4e5c0" providerId="ADAL" clId="{5F8E7A38-5993-3B40-BA34-24977F83A650}" dt="2024-10-27T22:04:39.050" v="887"/>
          <ac:spMkLst>
            <pc:docMk/>
            <pc:sldMk cId="3333452679" sldId="273"/>
            <ac:spMk id="6" creationId="{F26D8158-C00F-AEFE-ACC8-DF9B60706662}"/>
          </ac:spMkLst>
        </pc:spChg>
        <pc:graphicFrameChg chg="add del mod">
          <ac:chgData name="Sistemas Autossoni" userId="c83e5faf-bafb-4f83-8175-edd8c8f4e5c0" providerId="ADAL" clId="{5F8E7A38-5993-3B40-BA34-24977F83A650}" dt="2024-10-27T21:11:08.977" v="7"/>
          <ac:graphicFrameMkLst>
            <pc:docMk/>
            <pc:sldMk cId="3333452679" sldId="273"/>
            <ac:graphicFrameMk id="4" creationId="{7DC7E4C7-6184-EFB1-EBE9-1217112351D4}"/>
          </ac:graphicFrameMkLst>
        </pc:graphicFrameChg>
        <pc:picChg chg="add mod">
          <ac:chgData name="Sistemas Autossoni" userId="c83e5faf-bafb-4f83-8175-edd8c8f4e5c0" providerId="ADAL" clId="{5F8E7A38-5993-3B40-BA34-24977F83A650}" dt="2024-10-27T21:11:11.620" v="9" actId="1076"/>
          <ac:picMkLst>
            <pc:docMk/>
            <pc:sldMk cId="3333452679" sldId="273"/>
            <ac:picMk id="5" creationId="{F27488CA-C698-4929-4B40-12A11B48AD58}"/>
          </ac:picMkLst>
        </pc:picChg>
        <pc:picChg chg="del">
          <ac:chgData name="Sistemas Autossoni" userId="c83e5faf-bafb-4f83-8175-edd8c8f4e5c0" providerId="ADAL" clId="{5F8E7A38-5993-3B40-BA34-24977F83A650}" dt="2024-10-27T21:11:05.176" v="5" actId="478"/>
          <ac:picMkLst>
            <pc:docMk/>
            <pc:sldMk cId="3333452679" sldId="273"/>
            <ac:picMk id="8" creationId="{B950D720-F8BA-8332-8896-3EE0A76946F6}"/>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‹Nº›</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‹Nº›</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‹Nº›</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10/27/24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‹Nº›</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10/27/24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‹Nº›</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Service Department Analysis</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FORD SS DE LEON</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Weaknesses</a:t>
            </a:r>
          </a:p>
          <a:p>
            <a:endParaRPr lang="en-US" dirty="0"/>
          </a:p>
          <a:p>
            <a:r>
              <a:rPr lang="es-ES" dirty="0"/>
              <a:t>1.- </a:t>
            </a:r>
            <a:r>
              <a:rPr lang="es-ES" dirty="0" err="1"/>
              <a:t>Lack</a:t>
            </a:r>
            <a:r>
              <a:rPr lang="es-ES" dirty="0"/>
              <a:t> </a:t>
            </a:r>
            <a:r>
              <a:rPr lang="es-ES" dirty="0" err="1"/>
              <a:t>of</a:t>
            </a:r>
            <a:r>
              <a:rPr lang="es-ES" dirty="0"/>
              <a:t> </a:t>
            </a:r>
            <a:r>
              <a:rPr lang="es-ES" dirty="0" err="1"/>
              <a:t>Diagnostic</a:t>
            </a:r>
            <a:r>
              <a:rPr lang="es-ES" dirty="0"/>
              <a:t> </a:t>
            </a:r>
            <a:r>
              <a:rPr lang="es-ES" dirty="0" err="1"/>
              <a:t>Equipment</a:t>
            </a:r>
            <a:r>
              <a:rPr lang="es-ES" dirty="0"/>
              <a:t> (Scanner)</a:t>
            </a:r>
          </a:p>
          <a:p>
            <a:r>
              <a:rPr lang="es-ES" dirty="0"/>
              <a:t>2.- </a:t>
            </a:r>
            <a:r>
              <a:rPr lang="es-ES" dirty="0" err="1"/>
              <a:t>Waiting</a:t>
            </a:r>
            <a:r>
              <a:rPr lang="es-ES" dirty="0"/>
              <a:t> time </a:t>
            </a:r>
            <a:r>
              <a:rPr lang="es-ES" dirty="0" err="1"/>
              <a:t>for</a:t>
            </a:r>
            <a:r>
              <a:rPr lang="es-ES" dirty="0"/>
              <a:t> </a:t>
            </a:r>
            <a:r>
              <a:rPr lang="es-ES" dirty="0" err="1"/>
              <a:t>authorization</a:t>
            </a:r>
            <a:r>
              <a:rPr lang="es-ES" dirty="0"/>
              <a:t> </a:t>
            </a:r>
            <a:r>
              <a:rPr lang="es-ES" dirty="0" err="1"/>
              <a:t>by</a:t>
            </a:r>
            <a:r>
              <a:rPr lang="es-ES" dirty="0"/>
              <a:t> </a:t>
            </a:r>
            <a:r>
              <a:rPr lang="es-ES" dirty="0" err="1"/>
              <a:t>the</a:t>
            </a:r>
            <a:r>
              <a:rPr lang="es-ES" dirty="0"/>
              <a:t> </a:t>
            </a:r>
            <a:r>
              <a:rPr lang="es-ES" dirty="0" err="1"/>
              <a:t>client</a:t>
            </a:r>
            <a:r>
              <a:rPr lang="es-ES" dirty="0"/>
              <a:t>.</a:t>
            </a:r>
          </a:p>
          <a:p>
            <a:r>
              <a:rPr lang="es-ES" dirty="0"/>
              <a:t>3.- </a:t>
            </a:r>
            <a:r>
              <a:rPr lang="es-ES" dirty="0" err="1"/>
              <a:t>External</a:t>
            </a:r>
            <a:r>
              <a:rPr lang="es-ES" dirty="0"/>
              <a:t> competitive </a:t>
            </a:r>
            <a:r>
              <a:rPr lang="es-ES" dirty="0" err="1"/>
              <a:t>costs</a:t>
            </a:r>
            <a:r>
              <a:rPr lang="es-ES" dirty="0"/>
              <a:t>.</a:t>
            </a:r>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Opportunities</a:t>
            </a:r>
          </a:p>
          <a:p>
            <a:endParaRPr lang="en-US" dirty="0"/>
          </a:p>
          <a:p>
            <a:r>
              <a:rPr lang="es-ES" dirty="0"/>
              <a:t>1.- Agility in </a:t>
            </a:r>
            <a:r>
              <a:rPr lang="es-ES" dirty="0" err="1"/>
              <a:t>the</a:t>
            </a:r>
            <a:r>
              <a:rPr lang="es-ES" dirty="0"/>
              <a:t> </a:t>
            </a:r>
            <a:r>
              <a:rPr lang="es-ES" dirty="0" err="1"/>
              <a:t>delivery</a:t>
            </a:r>
            <a:r>
              <a:rPr lang="es-ES" dirty="0"/>
              <a:t> </a:t>
            </a:r>
            <a:r>
              <a:rPr lang="es-ES" dirty="0" err="1"/>
              <a:t>of</a:t>
            </a:r>
            <a:r>
              <a:rPr lang="es-ES" dirty="0"/>
              <a:t> </a:t>
            </a:r>
            <a:r>
              <a:rPr lang="es-ES" dirty="0" err="1"/>
              <a:t>spare</a:t>
            </a:r>
            <a:r>
              <a:rPr lang="es-ES" dirty="0"/>
              <a:t> </a:t>
            </a:r>
            <a:r>
              <a:rPr lang="es-ES" dirty="0" err="1"/>
              <a:t>parts</a:t>
            </a:r>
            <a:endParaRPr lang="es-ES" dirty="0"/>
          </a:p>
          <a:p>
            <a:r>
              <a:rPr lang="es-ES" dirty="0"/>
              <a:t>2.- </a:t>
            </a:r>
            <a:r>
              <a:rPr lang="es-ES" dirty="0" err="1"/>
              <a:t>Costs</a:t>
            </a:r>
            <a:r>
              <a:rPr lang="es-ES" dirty="0"/>
              <a:t> (</a:t>
            </a:r>
            <a:r>
              <a:rPr lang="es-ES" dirty="0" err="1"/>
              <a:t>Offers</a:t>
            </a:r>
            <a:r>
              <a:rPr lang="es-ES" dirty="0"/>
              <a:t>, </a:t>
            </a:r>
            <a:r>
              <a:rPr lang="es-ES" dirty="0" err="1"/>
              <a:t>rewards</a:t>
            </a:r>
            <a:r>
              <a:rPr lang="es-ES" dirty="0"/>
              <a:t>, </a:t>
            </a:r>
            <a:r>
              <a:rPr lang="es-ES" dirty="0" err="1"/>
              <a:t>accessible</a:t>
            </a:r>
            <a:r>
              <a:rPr lang="es-ES" dirty="0"/>
              <a:t>)</a:t>
            </a:r>
            <a:endParaRPr lang="en-US" dirty="0"/>
          </a:p>
        </p:txBody>
      </p:sp>
    </p:spTree>
    <p:extLst>
      <p:ext uri="{BB962C8B-B14F-4D97-AF65-F5344CB8AC3E}">
        <p14:creationId xmlns:p14="http://schemas.microsoft.com/office/powerpoint/2010/main" val="39128695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Threats</a:t>
            </a:r>
          </a:p>
          <a:p>
            <a:endParaRPr lang="en-US" dirty="0"/>
          </a:p>
          <a:p>
            <a:r>
              <a:rPr lang="es-ES" dirty="0"/>
              <a:t>1.- New </a:t>
            </a:r>
            <a:r>
              <a:rPr lang="es-ES" dirty="0" err="1"/>
              <a:t>Brands</a:t>
            </a:r>
            <a:r>
              <a:rPr lang="es-ES" dirty="0"/>
              <a:t> (</a:t>
            </a:r>
            <a:r>
              <a:rPr lang="es-ES" dirty="0" err="1"/>
              <a:t>Chinese</a:t>
            </a:r>
            <a:r>
              <a:rPr lang="es-ES" dirty="0"/>
              <a:t>)</a:t>
            </a:r>
          </a:p>
          <a:p>
            <a:r>
              <a:rPr lang="es-ES" dirty="0"/>
              <a:t>2.- More </a:t>
            </a:r>
            <a:r>
              <a:rPr lang="es-ES" dirty="0" err="1"/>
              <a:t>affordable</a:t>
            </a:r>
            <a:r>
              <a:rPr lang="es-ES" dirty="0"/>
              <a:t> </a:t>
            </a:r>
            <a:r>
              <a:rPr lang="es-ES" dirty="0" err="1"/>
              <a:t>external</a:t>
            </a:r>
            <a:r>
              <a:rPr lang="es-ES" dirty="0"/>
              <a:t> </a:t>
            </a:r>
            <a:r>
              <a:rPr lang="es-ES" dirty="0" err="1"/>
              <a:t>prices</a:t>
            </a:r>
            <a:endParaRPr lang="es-ES" dirty="0"/>
          </a:p>
          <a:p>
            <a:r>
              <a:rPr lang="es-ES" dirty="0"/>
              <a:t>3.- </a:t>
            </a:r>
            <a:r>
              <a:rPr lang="es-ES" dirty="0" err="1"/>
              <a:t>External</a:t>
            </a:r>
            <a:r>
              <a:rPr lang="es-ES" dirty="0"/>
              <a:t> workshops</a:t>
            </a:r>
            <a:endParaRPr lang="en-US" dirty="0"/>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Objectives</a:t>
            </a:r>
          </a:p>
          <a:p>
            <a:endParaRPr lang="en-US" dirty="0"/>
          </a:p>
          <a:p>
            <a:pPr marL="342900" lvl="0" indent="-342900">
              <a:lnSpc>
                <a:spcPct val="107000"/>
              </a:lnSpc>
              <a:buFont typeface="Symbol" panose="05050102010706020507" pitchFamily="18" charset="2"/>
              <a:buChar char=""/>
            </a:pPr>
            <a:r>
              <a:rPr lang="es-MX" sz="1800" kern="100" dirty="0">
                <a:effectLst/>
                <a:latin typeface="Calibri" panose="020F0502020204030204" pitchFamily="34" charset="0"/>
                <a:ea typeface="Calibri" panose="020F0502020204030204" pitchFamily="34" charset="0"/>
                <a:cs typeface="Times New Roman" panose="02020603050405020304" pitchFamily="18" charset="0"/>
              </a:rPr>
              <a:t>-Reduce the time to perform diagnostics.</a:t>
            </a:r>
          </a:p>
          <a:p>
            <a:pPr marL="342900" lvl="0" indent="-342900">
              <a:lnSpc>
                <a:spcPct val="107000"/>
              </a:lnSpc>
              <a:buFont typeface="Symbol" panose="05050102010706020507" pitchFamily="18" charset="2"/>
              <a:buChar char=""/>
            </a:pPr>
            <a:r>
              <a:rPr lang="es-MX" sz="1800" kern="100" dirty="0">
                <a:effectLst/>
                <a:latin typeface="Calibri" panose="020F0502020204030204" pitchFamily="34" charset="0"/>
                <a:ea typeface="Calibri" panose="020F0502020204030204" pitchFamily="34" charset="0"/>
                <a:cs typeface="Times New Roman" panose="02020603050405020304" pitchFamily="18" charset="0"/>
              </a:rPr>
              <a:t>-Reduce waiting time for customer authorization.</a:t>
            </a:r>
          </a:p>
          <a:p>
            <a:pPr marL="342900" lvl="0" indent="-342900">
              <a:lnSpc>
                <a:spcPct val="107000"/>
              </a:lnSpc>
              <a:buFont typeface="Symbol" panose="05050102010706020507" pitchFamily="18" charset="2"/>
              <a:buChar char=""/>
            </a:pPr>
            <a:r>
              <a:rPr lang="es-MX" sz="1800" kern="100" dirty="0">
                <a:effectLst/>
                <a:latin typeface="Calibri" panose="020F0502020204030204" pitchFamily="34" charset="0"/>
                <a:ea typeface="Calibri" panose="020F0502020204030204" pitchFamily="34" charset="0"/>
                <a:cs typeface="Times New Roman" panose="02020603050405020304" pitchFamily="18" charset="0"/>
              </a:rPr>
              <a:t>-Offer added value to the customer.</a:t>
            </a:r>
          </a:p>
          <a:p>
            <a:pPr marL="342900" lvl="0" indent="-342900">
              <a:lnSpc>
                <a:spcPct val="107000"/>
              </a:lnSpc>
              <a:spcAft>
                <a:spcPts val="800"/>
              </a:spcAft>
              <a:buFont typeface="Symbol" panose="05050102010706020507" pitchFamily="18" charset="2"/>
              <a:buChar char=""/>
            </a:pPr>
            <a:endParaRPr lang="es-MX" sz="18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5272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Strategies</a:t>
            </a:r>
          </a:p>
          <a:p>
            <a:endParaRPr lang="en-US" dirty="0"/>
          </a:p>
          <a:p>
            <a:r>
              <a:rPr lang="en-US" dirty="0"/>
              <a:t>Improve communication with the client, clearly explaining prices and services.</a:t>
            </a:r>
          </a:p>
          <a:p>
            <a:r>
              <a:rPr lang="en-US" dirty="0"/>
              <a:t>Develop packages and promotions.</a:t>
            </a:r>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Tactics</a:t>
            </a:r>
          </a:p>
          <a:p>
            <a:endParaRPr lang="en-US" dirty="0"/>
          </a:p>
          <a:p>
            <a:pPr fontAlgn="t">
              <a:spcBef>
                <a:spcPts val="0"/>
              </a:spcBef>
            </a:pP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Quote</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for</a:t>
            </a:r>
            <a:r>
              <a:rPr lang="es-ES" sz="1800" i="0" u="none" strike="noStrike" kern="1200" dirty="0">
                <a:solidFill>
                  <a:srgbClr val="000000"/>
                </a:solidFill>
                <a:effectLst/>
                <a:latin typeface="Trebuchet MS" panose="020B0603020202020204" pitchFamily="34" charset="0"/>
              </a:rPr>
              <a:t> new </a:t>
            </a:r>
            <a:r>
              <a:rPr lang="es-ES" sz="1800" i="0" u="none" strike="noStrike" kern="1200" dirty="0" err="1">
                <a:solidFill>
                  <a:srgbClr val="000000"/>
                </a:solidFill>
                <a:effectLst/>
                <a:latin typeface="Trebuchet MS" panose="020B0603020202020204" pitchFamily="34" charset="0"/>
              </a:rPr>
              <a:t>diagnostic</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tool</a:t>
            </a:r>
            <a:r>
              <a:rPr lang="es-ES" sz="1800" i="0" u="none" strike="noStrike" kern="1200" dirty="0">
                <a:solidFill>
                  <a:srgbClr val="000000"/>
                </a:solidFill>
                <a:effectLst/>
                <a:latin typeface="Trebuchet MS" panose="020B0603020202020204" pitchFamily="34" charset="0"/>
              </a:rPr>
              <a:t>.</a:t>
            </a:r>
          </a:p>
          <a:p>
            <a:pPr fontAlgn="t">
              <a:spcBef>
                <a:spcPts val="0"/>
              </a:spcBef>
            </a:pP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Evaluate</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the</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purchase</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of</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diagnostic</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tools</a:t>
            </a:r>
            <a:r>
              <a:rPr lang="es-ES" sz="1800" i="0" u="none" strike="noStrike" kern="1200" dirty="0">
                <a:solidFill>
                  <a:srgbClr val="000000"/>
                </a:solidFill>
                <a:effectLst/>
                <a:latin typeface="Trebuchet MS" panose="020B0603020202020204" pitchFamily="34" charset="0"/>
              </a:rPr>
              <a:t>.</a:t>
            </a:r>
          </a:p>
          <a:p>
            <a:pPr fontAlgn="t">
              <a:spcBef>
                <a:spcPts val="0"/>
              </a:spcBef>
            </a:pP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Develop</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packages</a:t>
            </a:r>
            <a:r>
              <a:rPr lang="es-ES" sz="1800" i="0" u="none" strike="noStrike" kern="1200" dirty="0">
                <a:solidFill>
                  <a:srgbClr val="000000"/>
                </a:solidFill>
                <a:effectLst/>
                <a:latin typeface="Trebuchet MS" panose="020B0603020202020204" pitchFamily="34" charset="0"/>
              </a:rPr>
              <a:t> and </a:t>
            </a:r>
            <a:r>
              <a:rPr lang="es-ES" sz="1800" i="0" u="none" strike="noStrike" kern="1200" dirty="0" err="1">
                <a:solidFill>
                  <a:srgbClr val="000000"/>
                </a:solidFill>
                <a:effectLst/>
                <a:latin typeface="Trebuchet MS" panose="020B0603020202020204" pitchFamily="34" charset="0"/>
              </a:rPr>
              <a:t>promotions</a:t>
            </a:r>
            <a:r>
              <a:rPr lang="es-ES" sz="1800" i="0" u="none" strike="noStrike" kern="1200" dirty="0">
                <a:solidFill>
                  <a:srgbClr val="000000"/>
                </a:solidFill>
                <a:effectLst/>
                <a:latin typeface="Trebuchet MS" panose="020B0603020202020204" pitchFamily="34" charset="0"/>
              </a:rPr>
              <a:t>.</a:t>
            </a:r>
          </a:p>
          <a:p>
            <a:pPr fontAlgn="t">
              <a:spcBef>
                <a:spcPts val="0"/>
              </a:spcBef>
            </a:pP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Offer</a:t>
            </a:r>
            <a:r>
              <a:rPr lang="es-ES" sz="1800" i="0" u="none" strike="noStrike" kern="1200" dirty="0">
                <a:solidFill>
                  <a:srgbClr val="000000"/>
                </a:solidFill>
                <a:effectLst/>
                <a:latin typeface="Trebuchet MS" panose="020B0603020202020204" pitchFamily="34" charset="0"/>
              </a:rPr>
              <a:t> flexible </a:t>
            </a:r>
            <a:r>
              <a:rPr lang="es-ES" sz="1800" i="0" u="none" strike="noStrike" kern="1200" dirty="0" err="1">
                <a:solidFill>
                  <a:srgbClr val="000000"/>
                </a:solidFill>
                <a:effectLst/>
                <a:latin typeface="Trebuchet MS" panose="020B0603020202020204" pitchFamily="34" charset="0"/>
              </a:rPr>
              <a:t>payment</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options</a:t>
            </a:r>
            <a:r>
              <a:rPr lang="es-ES" sz="1800" i="0" u="none" strike="noStrike" kern="1200" dirty="0">
                <a:solidFill>
                  <a:srgbClr val="000000"/>
                </a:solidFill>
                <a:effectLst/>
                <a:latin typeface="Trebuchet MS" panose="020B0603020202020204" pitchFamily="34" charset="0"/>
              </a:rPr>
              <a:t>.</a:t>
            </a:r>
          </a:p>
          <a:p>
            <a:pPr fontAlgn="t">
              <a:spcBef>
                <a:spcPts val="0"/>
              </a:spcBef>
            </a:pP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Explain</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services</a:t>
            </a:r>
            <a:r>
              <a:rPr lang="es-ES" sz="1800" i="0" u="none" strike="noStrike" kern="1200" dirty="0">
                <a:solidFill>
                  <a:srgbClr val="000000"/>
                </a:solidFill>
                <a:effectLst/>
                <a:latin typeface="Trebuchet MS" panose="020B0603020202020204" pitchFamily="34" charset="0"/>
              </a:rPr>
              <a:t> and </a:t>
            </a:r>
            <a:r>
              <a:rPr lang="es-ES" sz="1800" i="0" u="none" strike="noStrike" kern="1200" dirty="0" err="1">
                <a:solidFill>
                  <a:srgbClr val="000000"/>
                </a:solidFill>
                <a:effectLst/>
                <a:latin typeface="Trebuchet MS" panose="020B0603020202020204" pitchFamily="34" charset="0"/>
              </a:rPr>
              <a:t>pricing</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highlighting</a:t>
            </a:r>
            <a:r>
              <a:rPr lang="es-ES" sz="1800" i="0" u="none" strike="noStrike" kern="1200" dirty="0">
                <a:solidFill>
                  <a:srgbClr val="000000"/>
                </a:solidFill>
                <a:effectLst/>
                <a:latin typeface="Trebuchet MS" panose="020B0603020202020204" pitchFamily="34" charset="0"/>
              </a:rPr>
              <a:t> </a:t>
            </a:r>
            <a:r>
              <a:rPr lang="es-ES" sz="1800" i="0" u="none" strike="noStrike" kern="1200" dirty="0" err="1">
                <a:solidFill>
                  <a:srgbClr val="000000"/>
                </a:solidFill>
                <a:effectLst/>
                <a:latin typeface="Trebuchet MS" panose="020B0603020202020204" pitchFamily="34" charset="0"/>
              </a:rPr>
              <a:t>benefits</a:t>
            </a:r>
            <a:r>
              <a:rPr lang="es-ES" sz="1800" i="0" u="none" strike="noStrike" kern="1200" dirty="0">
                <a:solidFill>
                  <a:srgbClr val="000000"/>
                </a:solidFill>
                <a:effectLst/>
                <a:latin typeface="Trebuchet MS" panose="020B0603020202020204" pitchFamily="34" charset="0"/>
              </a:rPr>
              <a:t>.</a:t>
            </a:r>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67345966"/>
              </p:ext>
            </p:extLst>
          </p:nvPr>
        </p:nvGraphicFramePr>
        <p:xfrm>
          <a:off x="677334" y="1818624"/>
          <a:ext cx="9132492" cy="3765404"/>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22202">
                  <a:extLst>
                    <a:ext uri="{9D8B030D-6E8A-4147-A177-3AD203B41FA5}">
                      <a16:colId xmlns:a16="http://schemas.microsoft.com/office/drawing/2014/main" val="4174400132"/>
                    </a:ext>
                  </a:extLst>
                </a:gridCol>
                <a:gridCol w="3066126">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s-MX" sz="1800" kern="1200" dirty="0">
                          <a:solidFill>
                            <a:schemeClr val="dk1"/>
                          </a:solidFill>
                          <a:effectLst/>
                          <a:latin typeface="+mn-lt"/>
                          <a:ea typeface="+mn-ea"/>
                          <a:cs typeface="+mn-cs"/>
                        </a:rPr>
                        <a:t>Quote new diagnostic tool.</a:t>
                      </a:r>
                    </a:p>
                  </a:txBody>
                  <a:tcPr/>
                </a:tc>
                <a:tc>
                  <a:txBody>
                    <a:bodyPr/>
                    <a:lstStyle/>
                    <a:p>
                      <a:r>
                        <a:rPr lang="en-US" dirty="0"/>
                        <a:t>Workshop Manager</a:t>
                      </a:r>
                    </a:p>
                  </a:txBody>
                  <a:tcPr/>
                </a:tc>
                <a:tc>
                  <a:txBody>
                    <a:bodyPr/>
                    <a:lstStyle/>
                    <a:p>
                      <a:r>
                        <a:rPr lang="en-US" dirty="0"/>
                        <a:t>Oct / Nov 2024</a:t>
                      </a:r>
                    </a:p>
                  </a:txBody>
                  <a:tcPr/>
                </a:tc>
                <a:extLst>
                  <a:ext uri="{0D108BD9-81ED-4DB2-BD59-A6C34878D82A}">
                    <a16:rowId xmlns:a16="http://schemas.microsoft.com/office/drawing/2014/main" val="2400365483"/>
                  </a:ext>
                </a:extLst>
              </a:tr>
              <a:tr h="565004">
                <a:tc>
                  <a:txBody>
                    <a:bodyPr/>
                    <a:lstStyle/>
                    <a:p>
                      <a:r>
                        <a:rPr lang="en-US" dirty="0"/>
                        <a:t>Evaluate the purchase of diagnostic tools</a:t>
                      </a:r>
                    </a:p>
                  </a:txBody>
                  <a:tcPr/>
                </a:tc>
                <a:tc>
                  <a:txBody>
                    <a:bodyPr/>
                    <a:lstStyle/>
                    <a:p>
                      <a:r>
                        <a:rPr lang="en-US" dirty="0"/>
                        <a:t>Service Manager</a:t>
                      </a:r>
                    </a:p>
                  </a:txBody>
                  <a:tcPr/>
                </a:tc>
                <a:tc>
                  <a:txBody>
                    <a:bodyPr/>
                    <a:lstStyle/>
                    <a:p>
                      <a:r>
                        <a:rPr lang="en-US" dirty="0"/>
                        <a:t>Nov / Dec 2024</a:t>
                      </a:r>
                    </a:p>
                  </a:txBody>
                  <a:tcPr/>
                </a:tc>
                <a:extLst>
                  <a:ext uri="{0D108BD9-81ED-4DB2-BD59-A6C34878D82A}">
                    <a16:rowId xmlns:a16="http://schemas.microsoft.com/office/drawing/2014/main" val="107845787"/>
                  </a:ext>
                </a:extLst>
              </a:tr>
              <a:tr h="565004">
                <a:tc>
                  <a:txBody>
                    <a:bodyPr/>
                    <a:lstStyle/>
                    <a:p>
                      <a:r>
                        <a:rPr lang="en-US" dirty="0"/>
                        <a:t>Develop packages and promotions.</a:t>
                      </a:r>
                    </a:p>
                  </a:txBody>
                  <a:tcPr/>
                </a:tc>
                <a:tc>
                  <a:txBody>
                    <a:bodyPr/>
                    <a:lstStyle/>
                    <a:p>
                      <a:r>
                        <a:rPr lang="en-US" dirty="0"/>
                        <a:t>Marketing</a:t>
                      </a:r>
                    </a:p>
                  </a:txBody>
                  <a:tcPr/>
                </a:tc>
                <a:tc>
                  <a:txBody>
                    <a:bodyPr/>
                    <a:lstStyle/>
                    <a:p>
                      <a:r>
                        <a:rPr lang="en-US" dirty="0"/>
                        <a:t>Nov / Dec 2024</a:t>
                      </a:r>
                    </a:p>
                  </a:txBody>
                  <a:tcPr/>
                </a:tc>
                <a:extLst>
                  <a:ext uri="{0D108BD9-81ED-4DB2-BD59-A6C34878D82A}">
                    <a16:rowId xmlns:a16="http://schemas.microsoft.com/office/drawing/2014/main" val="1530126605"/>
                  </a:ext>
                </a:extLst>
              </a:tr>
              <a:tr h="637525">
                <a:tc>
                  <a:txBody>
                    <a:bodyPr/>
                    <a:lstStyle/>
                    <a:p>
                      <a:r>
                        <a:rPr lang="en-US" dirty="0"/>
                        <a:t>Offer flexible payment options</a:t>
                      </a:r>
                    </a:p>
                  </a:txBody>
                  <a:tcPr/>
                </a:tc>
                <a:tc>
                  <a:txBody>
                    <a:bodyPr/>
                    <a:lstStyle/>
                    <a:p>
                      <a:r>
                        <a:rPr lang="en-US" dirty="0"/>
                        <a:t>Service Manager</a:t>
                      </a:r>
                    </a:p>
                    <a:p>
                      <a:endParaRPr lang="en-US" dirty="0"/>
                    </a:p>
                  </a:txBody>
                  <a:tcPr/>
                </a:tc>
                <a:tc>
                  <a:txBody>
                    <a:bodyPr/>
                    <a:lstStyle/>
                    <a:p>
                      <a:r>
                        <a:rPr lang="en-US" dirty="0"/>
                        <a:t>Dec 2024</a:t>
                      </a:r>
                    </a:p>
                  </a:txBody>
                  <a:tcPr/>
                </a:tc>
                <a:extLst>
                  <a:ext uri="{0D108BD9-81ED-4DB2-BD59-A6C34878D82A}">
                    <a16:rowId xmlns:a16="http://schemas.microsoft.com/office/drawing/2014/main" val="1950345431"/>
                  </a:ext>
                </a:extLst>
              </a:tr>
              <a:tr h="565004">
                <a:tc>
                  <a:txBody>
                    <a:bodyPr/>
                    <a:lstStyle/>
                    <a:p>
                      <a:r>
                        <a:rPr lang="en-US" dirty="0"/>
                        <a:t>Explain services and prices highlighting benefits</a:t>
                      </a:r>
                    </a:p>
                  </a:txBody>
                  <a:tcPr/>
                </a:tc>
                <a:tc>
                  <a:txBody>
                    <a:bodyPr/>
                    <a:lstStyle/>
                    <a:p>
                      <a:r>
                        <a:rPr lang="en-US" dirty="0"/>
                        <a:t>Service Advisors</a:t>
                      </a:r>
                    </a:p>
                  </a:txBody>
                  <a:tcPr/>
                </a:tc>
                <a:tc>
                  <a:txBody>
                    <a:bodyPr/>
                    <a:lstStyle/>
                    <a:p>
                      <a:r>
                        <a:rPr lang="en-US" dirty="0"/>
                        <a:t>Oct 2024</a:t>
                      </a:r>
                    </a:p>
                  </a:txBody>
                  <a:tcPr/>
                </a:tc>
                <a:extLst>
                  <a:ext uri="{0D108BD9-81ED-4DB2-BD59-A6C34878D82A}">
                    <a16:rowId xmlns:a16="http://schemas.microsoft.com/office/drawing/2014/main" val="1960891333"/>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Synopsis</a:t>
            </a:r>
          </a:p>
          <a:p>
            <a:endParaRPr lang="en-US" dirty="0"/>
          </a:p>
          <a:p>
            <a:pPr algn="just"/>
            <a:r>
              <a:rPr lang="es-MX" sz="1800" dirty="0">
                <a:solidFill>
                  <a:srgbClr val="212121"/>
                </a:solidFill>
                <a:effectLst/>
                <a:latin typeface="Calibri" panose="020F0502020204030204" pitchFamily="34" charset="0"/>
                <a:ea typeface="Calibri" panose="020F0502020204030204" pitchFamily="34" charset="0"/>
              </a:rPr>
              <a:t>Diagnostic tools are available, but they require more time of use, which implies having more equipment. The focus is on improving response times and enabling customers to make timely decisions.</a:t>
            </a:r>
          </a:p>
          <a:p>
            <a:pPr algn="just"/>
            <a:r>
              <a:rPr lang="es-MX" sz="1800" dirty="0">
                <a:solidFill>
                  <a:srgbClr val="212121"/>
                </a:solidFill>
                <a:effectLst/>
                <a:latin typeface="Calibri" panose="020F0502020204030204" pitchFamily="34" charset="0"/>
                <a:ea typeface="Calibri" panose="020F0502020204030204" pitchFamily="34" charset="0"/>
              </a:rPr>
              <a:t>The plan to achieve the objectives is to reduce diagnosis and authorization times, improve the explanation of processes and costs to customers by highlighting the unique benefits we offer and that the customer perceives the added value they get when they come to us.</a:t>
            </a:r>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89075" y="24653"/>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300816" y="971646"/>
            <a:ext cx="8596668" cy="3880773"/>
          </a:xfrm>
        </p:spPr>
        <p:txBody>
          <a:bodyPr>
            <a:normAutofit/>
          </a:bodyPr>
          <a:lstStyle/>
          <a:p>
            <a:pPr algn="l"/>
            <a:endParaRPr lang="en-US" sz="1800" b="0" i="0" u="none" strike="noStrike" baseline="0" dirty="0">
              <a:solidFill>
                <a:srgbClr val="000000"/>
              </a:solidFill>
              <a:latin typeface="Calibri" panose="020F0502020204030204" pitchFamily="34" charset="0"/>
            </a:endParaRPr>
          </a:p>
          <a:p>
            <a:r>
              <a:rPr lang="es-MX" b="1" dirty="0"/>
              <a:t>ATTRACTION OF CLIENTS AND CAPTIVE CLIENTS</a:t>
            </a:r>
            <a:endParaRPr lang="es-MX" dirty="0"/>
          </a:p>
          <a:p>
            <a:r>
              <a:rPr lang="es-MX" dirty="0"/>
              <a:t>-</a:t>
            </a:r>
            <a:r>
              <a:rPr lang="es-MX" b="1" dirty="0"/>
              <a:t>Holiday season campaigns: </a:t>
            </a:r>
            <a:r>
              <a:rPr lang="es-MX" dirty="0"/>
              <a:t>offering basic packages at an affordable price (FB, Whats app, Mailing).</a:t>
            </a:r>
            <a:br>
              <a:rPr lang="es-MX" dirty="0"/>
            </a:br>
            <a:endParaRPr lang="es-MX" dirty="0"/>
          </a:p>
          <a:p>
            <a:r>
              <a:rPr lang="es-MX" b="1" dirty="0"/>
              <a:t>CUSTOMER ATTRACTION</a:t>
            </a:r>
            <a:endParaRPr lang="es-MX" dirty="0"/>
          </a:p>
          <a:p>
            <a:r>
              <a:rPr lang="es-MX" b="1" dirty="0"/>
              <a:t>-Mechanical Clinics: </a:t>
            </a:r>
            <a:r>
              <a:rPr lang="es-MX" dirty="0"/>
              <a:t>through sessions of basic check points in companies, shopping centers, we spread the importance of performing maintenance services, at the same time we teach the prospect.</a:t>
            </a:r>
          </a:p>
          <a:p>
            <a:r>
              <a:rPr lang="es-MX" dirty="0"/>
              <a:t>-</a:t>
            </a:r>
            <a:r>
              <a:rPr lang="es-MX" b="1" dirty="0"/>
              <a:t>Frequent customer:</a:t>
            </a:r>
            <a:r>
              <a:rPr lang="es-MX" dirty="0"/>
              <a:t> Nitrogen in the 4 wheels / Front alignment.</a:t>
            </a:r>
          </a:p>
          <a:p>
            <a:endParaRPr lang="en-US" dirty="0"/>
          </a:p>
        </p:txBody>
      </p:sp>
      <p:pic>
        <p:nvPicPr>
          <p:cNvPr id="4" name="Imagen 3">
            <a:extLst>
              <a:ext uri="{FF2B5EF4-FFF2-40B4-BE49-F238E27FC236}">
                <a16:creationId xmlns:a16="http://schemas.microsoft.com/office/drawing/2014/main" id="{28EFE6ED-4288-ABD9-1E69-8576EA52101E}"/>
              </a:ext>
            </a:extLst>
          </p:cNvPr>
          <p:cNvPicPr>
            <a:picLocks noChangeAspect="1"/>
          </p:cNvPicPr>
          <p:nvPr/>
        </p:nvPicPr>
        <p:blipFill>
          <a:blip r:embed="rId2"/>
          <a:stretch>
            <a:fillRect/>
          </a:stretch>
        </p:blipFill>
        <p:spPr>
          <a:xfrm>
            <a:off x="803264" y="5224822"/>
            <a:ext cx="6628477" cy="1466678"/>
          </a:xfrm>
          <a:prstGeom prst="rect">
            <a:avLst/>
          </a:prstGeom>
        </p:spPr>
      </p:pic>
      <p:grpSp>
        <p:nvGrpSpPr>
          <p:cNvPr id="5" name="Grupo 4">
            <a:extLst>
              <a:ext uri="{FF2B5EF4-FFF2-40B4-BE49-F238E27FC236}">
                <a16:creationId xmlns:a16="http://schemas.microsoft.com/office/drawing/2014/main" id="{B71F8355-A144-9923-77C0-F416387565B1}"/>
              </a:ext>
            </a:extLst>
          </p:cNvPr>
          <p:cNvGrpSpPr/>
          <p:nvPr/>
        </p:nvGrpSpPr>
        <p:grpSpPr>
          <a:xfrm>
            <a:off x="9274002" y="737159"/>
            <a:ext cx="2433599" cy="5524688"/>
            <a:chOff x="9679845" y="1112363"/>
            <a:chExt cx="2133422" cy="5014167"/>
          </a:xfrm>
        </p:grpSpPr>
        <p:pic>
          <p:nvPicPr>
            <p:cNvPr id="6" name="Imagen 5">
              <a:extLst>
                <a:ext uri="{FF2B5EF4-FFF2-40B4-BE49-F238E27FC236}">
                  <a16:creationId xmlns:a16="http://schemas.microsoft.com/office/drawing/2014/main" id="{D40F8969-C74B-4121-6BCB-53730779B8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9845" y="2798202"/>
              <a:ext cx="2133422" cy="1600067"/>
            </a:xfrm>
            <a:prstGeom prst="rect">
              <a:avLst/>
            </a:prstGeom>
          </p:spPr>
        </p:pic>
        <p:pic>
          <p:nvPicPr>
            <p:cNvPr id="7" name="Imagen 6">
              <a:extLst>
                <a:ext uri="{FF2B5EF4-FFF2-40B4-BE49-F238E27FC236}">
                  <a16:creationId xmlns:a16="http://schemas.microsoft.com/office/drawing/2014/main" id="{89607CCA-2784-4ADE-ABDF-B2F6691B4C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9845" y="1112363"/>
              <a:ext cx="2133422" cy="1600066"/>
            </a:xfrm>
            <a:prstGeom prst="rect">
              <a:avLst/>
            </a:prstGeom>
          </p:spPr>
        </p:pic>
        <p:pic>
          <p:nvPicPr>
            <p:cNvPr id="8" name="Imagen 7">
              <a:extLst>
                <a:ext uri="{FF2B5EF4-FFF2-40B4-BE49-F238E27FC236}">
                  <a16:creationId xmlns:a16="http://schemas.microsoft.com/office/drawing/2014/main" id="{5E1912C2-5EF9-CD6E-5EFA-EF608D561EA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679845" y="4526463"/>
              <a:ext cx="2133422" cy="1600067"/>
            </a:xfrm>
            <a:prstGeom prst="rect">
              <a:avLst/>
            </a:prstGeom>
          </p:spPr>
        </p:pic>
      </p:gr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585223" y="0"/>
            <a:ext cx="8596668" cy="1320800"/>
          </a:xfrm>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a:xfrm>
            <a:off x="480111" y="1320800"/>
            <a:ext cx="8596668" cy="3880773"/>
          </a:xfrm>
        </p:spPr>
        <p:txBody>
          <a:bodyPr>
            <a:normAutofit fontScale="25000" lnSpcReduction="20000"/>
          </a:bodyPr>
          <a:lstStyle/>
          <a:p>
            <a:r>
              <a:rPr lang="en-US" sz="6400" b="1" dirty="0"/>
              <a:t>1. Improvement Objectives</a:t>
            </a:r>
          </a:p>
          <a:p>
            <a:r>
              <a:rPr lang="en-US" sz="6400" dirty="0"/>
              <a:t>-To increase workshop income to 20 effective daily appointments.</a:t>
            </a:r>
          </a:p>
          <a:p>
            <a:r>
              <a:rPr lang="en-US" sz="6400" dirty="0"/>
              <a:t>-Add payment methods (credit cards from other banks).</a:t>
            </a:r>
          </a:p>
          <a:p>
            <a:r>
              <a:rPr lang="en-US" sz="6400" dirty="0"/>
              <a:t>-Maintain KPI satisfaction / repaired right and first time.</a:t>
            </a:r>
            <a:br>
              <a:rPr lang="en-US" sz="6400" dirty="0"/>
            </a:br>
            <a:endParaRPr lang="en-US" sz="6400" dirty="0"/>
          </a:p>
          <a:p>
            <a:r>
              <a:rPr lang="en-US" sz="6400" b="1" dirty="0"/>
              <a:t>2. Plans to achieve your objectives</a:t>
            </a:r>
          </a:p>
          <a:p>
            <a:r>
              <a:rPr lang="en-US" sz="6400" dirty="0"/>
              <a:t>Proposal.</a:t>
            </a:r>
          </a:p>
          <a:p>
            <a:r>
              <a:rPr lang="en-US" sz="6400" dirty="0"/>
              <a:t>-Coupons to attract new customers redeemable for FREE POINTS REVIEW (applicable to Ford &amp; </a:t>
            </a:r>
            <a:r>
              <a:rPr lang="en-US" sz="6400" dirty="0" err="1"/>
              <a:t>Multibrand</a:t>
            </a:r>
            <a:r>
              <a:rPr lang="en-US" sz="6400" dirty="0"/>
              <a:t>. Deliverable at: Carwashes, Shopping Centers, Captive Customers, Internal Customers).</a:t>
            </a:r>
          </a:p>
          <a:p>
            <a:r>
              <a:rPr lang="en-US" sz="6400" dirty="0"/>
              <a:t>-Services included in the cost of the unit through a policy in its financing (Up to 60 thousand km).</a:t>
            </a:r>
          </a:p>
          <a:p>
            <a:r>
              <a:rPr lang="en-US" sz="6400" dirty="0"/>
              <a:t>-Loyalty card (with sister companies).</a:t>
            </a:r>
            <a:br>
              <a:rPr lang="en-US" sz="6400" dirty="0"/>
            </a:br>
            <a:endParaRPr lang="en-US" sz="6400" dirty="0"/>
          </a:p>
          <a:p>
            <a:r>
              <a:rPr lang="en-US" sz="6400" b="1" dirty="0"/>
              <a:t>3. Plans to evaluate changes</a:t>
            </a:r>
          </a:p>
          <a:p>
            <a:r>
              <a:rPr lang="en-US" sz="6400" dirty="0"/>
              <a:t>-Measuring workshop income in return of coupons and new customers.</a:t>
            </a:r>
          </a:p>
          <a:p>
            <a:r>
              <a:rPr lang="en-US" sz="6400" dirty="0"/>
              <a:t>-Increase in average ticket.</a:t>
            </a:r>
          </a:p>
          <a:p>
            <a:pPr marL="0" indent="0">
              <a:buNone/>
            </a:pPr>
            <a:endParaRPr lang="en-US" dirty="0"/>
          </a:p>
        </p:txBody>
      </p:sp>
      <p:pic>
        <p:nvPicPr>
          <p:cNvPr id="4" name="Imagen 3">
            <a:extLst>
              <a:ext uri="{FF2B5EF4-FFF2-40B4-BE49-F238E27FC236}">
                <a16:creationId xmlns:a16="http://schemas.microsoft.com/office/drawing/2014/main" id="{95DD0D72-B6D3-9AA2-F488-78B39B2C001F}"/>
              </a:ext>
            </a:extLst>
          </p:cNvPr>
          <p:cNvPicPr>
            <a:picLocks noChangeAspect="1"/>
          </p:cNvPicPr>
          <p:nvPr/>
        </p:nvPicPr>
        <p:blipFill>
          <a:blip r:embed="rId2"/>
          <a:stretch>
            <a:fillRect/>
          </a:stretch>
        </p:blipFill>
        <p:spPr>
          <a:xfrm>
            <a:off x="9076779" y="3685785"/>
            <a:ext cx="2886319" cy="2913939"/>
          </a:xfrm>
          <a:prstGeom prst="rect">
            <a:avLst/>
          </a:prstGeom>
        </p:spPr>
      </p:pic>
    </p:spTree>
    <p:extLst>
      <p:ext uri="{BB962C8B-B14F-4D97-AF65-F5344CB8AC3E}">
        <p14:creationId xmlns:p14="http://schemas.microsoft.com/office/powerpoint/2010/main" val="7174309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230035" y="1776941"/>
            <a:ext cx="5562094" cy="4991849"/>
          </a:xfrm>
        </p:spPr>
        <p:txBody>
          <a:bodyPr>
            <a:normAutofit fontScale="25000" lnSpcReduction="20000"/>
          </a:bodyPr>
          <a:lstStyle/>
          <a:p>
            <a:pPr algn="l"/>
            <a:endParaRPr lang="en-US" sz="1800" b="0" i="0" u="none" strike="noStrike" baseline="0" dirty="0">
              <a:solidFill>
                <a:srgbClr val="000000"/>
              </a:solidFill>
              <a:latin typeface="Calibri" panose="020F0502020204030204" pitchFamily="34" charset="0"/>
            </a:endParaRPr>
          </a:p>
          <a:p>
            <a:pPr marL="0" indent="0">
              <a:buNone/>
            </a:pPr>
            <a:r>
              <a:rPr lang="es-MX" sz="5600" b="1" dirty="0"/>
              <a:t>1.- Current practices</a:t>
            </a:r>
          </a:p>
          <a:p>
            <a:r>
              <a:rPr lang="es-MX" sz="5600" dirty="0"/>
              <a:t>Additional service offerings: Expansion of service offerings to meet customer needs (multi-brand service, sale of ceramic treatment, etc.).</a:t>
            </a:r>
          </a:p>
          <a:p>
            <a:r>
              <a:rPr lang="es-MX" sz="5600" dirty="0"/>
              <a:t>Rapid problem solving: Attention to any customer complaint or problem in a professional and timely manner.</a:t>
            </a:r>
            <a:br>
              <a:rPr lang="es-MX" sz="5600" dirty="0"/>
            </a:br>
            <a:endParaRPr lang="es-MX" sz="5600" dirty="0"/>
          </a:p>
          <a:p>
            <a:pPr marL="0" indent="0">
              <a:buNone/>
            </a:pPr>
            <a:r>
              <a:rPr lang="es-MX" sz="5600" b="1" dirty="0"/>
              <a:t>2.-Goals for improvement</a:t>
            </a:r>
          </a:p>
          <a:p>
            <a:r>
              <a:rPr lang="es-MX" sz="5600" dirty="0"/>
              <a:t>Offer promotions and discounts.</a:t>
            </a:r>
          </a:p>
          <a:p>
            <a:r>
              <a:rPr lang="es-MX" sz="5600" dirty="0"/>
              <a:t>Improve customer service.</a:t>
            </a:r>
            <a:br>
              <a:rPr lang="es-MX" sz="5600" dirty="0"/>
            </a:br>
            <a:endParaRPr lang="es-MX" sz="5600" dirty="0"/>
          </a:p>
          <a:p>
            <a:pPr marL="0" indent="0">
              <a:buNone/>
            </a:pPr>
            <a:r>
              <a:rPr lang="es-MX" sz="5600" b="1" dirty="0"/>
              <a:t>3.- Plans to achieve your goals</a:t>
            </a:r>
          </a:p>
          <a:p>
            <a:r>
              <a:rPr lang="es-MX" sz="5600" dirty="0"/>
              <a:t>Train the team.</a:t>
            </a:r>
          </a:p>
          <a:p>
            <a:r>
              <a:rPr lang="es-MX" sz="5600" dirty="0"/>
              <a:t>Transparent pricing.</a:t>
            </a:r>
          </a:p>
          <a:p>
            <a:pPr marL="0" indent="0">
              <a:buNone/>
            </a:pPr>
            <a:r>
              <a:rPr lang="es-MX" sz="5600" b="1" dirty="0"/>
              <a:t>4.- Plans to evaluate your changes</a:t>
            </a:r>
          </a:p>
          <a:p>
            <a:r>
              <a:rPr lang="es-MX" sz="5600" dirty="0"/>
              <a:t>Ongoing evaluation through satisfaction surveys</a:t>
            </a:r>
          </a:p>
          <a:p>
            <a:r>
              <a:rPr lang="es-MX" sz="5600" dirty="0"/>
              <a:t>Review of sales KPIS.</a:t>
            </a:r>
          </a:p>
          <a:p>
            <a:endParaRPr lang="en-US" sz="1800" b="0" i="0" u="none" strike="noStrike" baseline="0" dirty="0">
              <a:solidFill>
                <a:srgbClr val="221E1F"/>
              </a:solidFill>
              <a:latin typeface="Calibri" panose="020F0502020204030204" pitchFamily="34" charset="0"/>
            </a:endParaRPr>
          </a:p>
          <a:p>
            <a:endParaRPr lang="en-US" dirty="0"/>
          </a:p>
        </p:txBody>
      </p:sp>
      <p:pic>
        <p:nvPicPr>
          <p:cNvPr id="5" name="Imagen 4">
            <a:extLst>
              <a:ext uri="{FF2B5EF4-FFF2-40B4-BE49-F238E27FC236}">
                <a16:creationId xmlns:a16="http://schemas.microsoft.com/office/drawing/2014/main" id="{60432FDB-1F31-F6EF-5161-A6AAF0A3AA22}"/>
              </a:ext>
            </a:extLst>
          </p:cNvPr>
          <p:cNvPicPr>
            <a:picLocks noChangeAspect="1"/>
          </p:cNvPicPr>
          <p:nvPr/>
        </p:nvPicPr>
        <p:blipFill>
          <a:blip r:embed="rId2"/>
          <a:stretch>
            <a:fillRect/>
          </a:stretch>
        </p:blipFill>
        <p:spPr>
          <a:xfrm>
            <a:off x="5792129" y="2514601"/>
            <a:ext cx="6325380" cy="2670716"/>
          </a:xfrm>
          <a:prstGeom prst="rect">
            <a:avLst/>
          </a:prstGeom>
        </p:spPr>
      </p:pic>
    </p:spTree>
    <p:extLst>
      <p:ext uri="{BB962C8B-B14F-4D97-AF65-F5344CB8AC3E}">
        <p14:creationId xmlns:p14="http://schemas.microsoft.com/office/powerpoint/2010/main" val="3887641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498915" y="167814"/>
            <a:ext cx="859666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52837" y="1136914"/>
            <a:ext cx="6147211" cy="5369386"/>
          </a:xfrm>
        </p:spPr>
        <p:txBody>
          <a:bodyPr>
            <a:normAutofit fontScale="25000" lnSpcReduction="20000"/>
          </a:bodyPr>
          <a:lstStyle/>
          <a:p>
            <a:pPr marL="0" indent="0">
              <a:buNone/>
            </a:pPr>
            <a:r>
              <a:rPr lang="es-MX" sz="5600" b="1" dirty="0"/>
              <a:t>1.- Current practices.</a:t>
            </a:r>
          </a:p>
          <a:p>
            <a:r>
              <a:rPr lang="es-MX" sz="5600" dirty="0"/>
              <a:t>Inventory and Purchasing Management:</a:t>
            </a:r>
          </a:p>
          <a:p>
            <a:r>
              <a:rPr lang="es-MX" sz="5600" dirty="0"/>
              <a:t>Energy Management</a:t>
            </a:r>
            <a:br>
              <a:rPr lang="es-MX" sz="5600" dirty="0"/>
            </a:br>
            <a:endParaRPr lang="es-MX" sz="5600" dirty="0"/>
          </a:p>
          <a:p>
            <a:pPr marL="0" indent="0">
              <a:buNone/>
            </a:pPr>
            <a:r>
              <a:rPr lang="es-MX" sz="5600" b="1" dirty="0"/>
              <a:t>2.- Goals for improvement</a:t>
            </a:r>
          </a:p>
          <a:p>
            <a:r>
              <a:rPr lang="es-MX" sz="5600" dirty="0"/>
              <a:t>Negotiation with suppliers.</a:t>
            </a:r>
          </a:p>
          <a:p>
            <a:r>
              <a:rPr lang="es-MX" sz="5600" dirty="0"/>
              <a:t>Facilities maintenance</a:t>
            </a:r>
            <a:br>
              <a:rPr lang="es-MX" sz="5600" dirty="0"/>
            </a:br>
            <a:endParaRPr lang="es-MX" sz="5600" dirty="0"/>
          </a:p>
          <a:p>
            <a:pPr marL="0" indent="0">
              <a:buNone/>
            </a:pPr>
            <a:r>
              <a:rPr lang="es-MX" sz="5600" b="1" dirty="0"/>
              <a:t>3.- Plans to achieve your goals.</a:t>
            </a:r>
          </a:p>
          <a:p>
            <a:r>
              <a:rPr lang="es-MX" sz="5600" dirty="0"/>
              <a:t>Seek long-term agreements with reliable suppliers to obtain better prices and payment terms.</a:t>
            </a:r>
          </a:p>
          <a:p>
            <a:r>
              <a:rPr lang="es-MX" sz="5600" dirty="0"/>
              <a:t>Perform regular maintenance of equipment to prolong its life and avoid costly repairs.</a:t>
            </a:r>
            <a:br>
              <a:rPr lang="es-MX" sz="5600" dirty="0"/>
            </a:br>
            <a:endParaRPr lang="es-MX" sz="5600" dirty="0"/>
          </a:p>
          <a:p>
            <a:pPr marL="0" indent="0">
              <a:buNone/>
            </a:pPr>
            <a:r>
              <a:rPr lang="es-MX" sz="5600" b="1" dirty="0"/>
              <a:t>4.- Plans to evaluate your changes</a:t>
            </a:r>
          </a:p>
          <a:p>
            <a:r>
              <a:rPr lang="es-MX" sz="5600" dirty="0"/>
              <a:t>Compare input prices with other suppliers.</a:t>
            </a:r>
          </a:p>
          <a:p>
            <a:r>
              <a:rPr lang="es-MX" sz="5600" dirty="0"/>
              <a:t>Perform a cost analysis of the cost of repair of workshop equipment vs. the cost of a new replacement equipment.</a:t>
            </a:r>
          </a:p>
          <a:p>
            <a:pPr marL="0" indent="0" algn="l">
              <a:buNone/>
            </a:pPr>
            <a:endParaRPr lang="en-US" sz="1800" b="0" i="0" u="none" strike="noStrike" baseline="0" dirty="0">
              <a:solidFill>
                <a:srgbClr val="000000"/>
              </a:solidFill>
              <a:latin typeface="Calibri" panose="020F0502020204030204" pitchFamily="34" charset="0"/>
            </a:endParaRPr>
          </a:p>
        </p:txBody>
      </p:sp>
      <p:pic>
        <p:nvPicPr>
          <p:cNvPr id="12" name="Imagen 11">
            <a:extLst>
              <a:ext uri="{FF2B5EF4-FFF2-40B4-BE49-F238E27FC236}">
                <a16:creationId xmlns:a16="http://schemas.microsoft.com/office/drawing/2014/main" id="{B7CEFC09-CF8F-CA90-B2CF-1BB8BBCF7644}"/>
              </a:ext>
            </a:extLst>
          </p:cNvPr>
          <p:cNvPicPr>
            <a:picLocks noChangeAspect="1"/>
          </p:cNvPicPr>
          <p:nvPr/>
        </p:nvPicPr>
        <p:blipFill>
          <a:blip r:embed="rId2"/>
          <a:stretch>
            <a:fillRect/>
          </a:stretch>
        </p:blipFill>
        <p:spPr>
          <a:xfrm>
            <a:off x="6300049" y="586385"/>
            <a:ext cx="5241752" cy="3919218"/>
          </a:xfrm>
          <a:prstGeom prst="rect">
            <a:avLst/>
          </a:prstGeom>
        </p:spPr>
      </p:pic>
    </p:spTree>
    <p:extLst>
      <p:ext uri="{BB962C8B-B14F-4D97-AF65-F5344CB8AC3E}">
        <p14:creationId xmlns:p14="http://schemas.microsoft.com/office/powerpoint/2010/main" val="130659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122529" y="1677704"/>
            <a:ext cx="4184035" cy="3880772"/>
          </a:xfrm>
        </p:spPr>
        <p:txBody>
          <a:bodyPr>
            <a:normAutofit fontScale="85000" lnSpcReduction="20000"/>
          </a:bodyPr>
          <a:lstStyle/>
          <a:p>
            <a:pPr marL="0" indent="0" algn="l">
              <a:buNone/>
            </a:pPr>
            <a:r>
              <a:rPr lang="en-US" sz="1800" b="1" i="0" u="none" strike="noStrike" baseline="0" dirty="0">
                <a:solidFill>
                  <a:srgbClr val="000000"/>
                </a:solidFill>
                <a:latin typeface="Calibri" panose="020F0502020204030204" pitchFamily="34" charset="0"/>
              </a:rPr>
              <a:t>1.- Current practices</a:t>
            </a:r>
          </a:p>
          <a:p>
            <a:r>
              <a:rPr lang="en-US" sz="1800" b="0" i="0" u="none" strike="noStrike" baseline="0" dirty="0">
                <a:solidFill>
                  <a:srgbClr val="000000"/>
                </a:solidFill>
                <a:latin typeface="Calibri" panose="020F0502020204030204" pitchFamily="34" charset="0"/>
              </a:rPr>
              <a:t>Creation of specific workstations.</a:t>
            </a:r>
          </a:p>
          <a:p>
            <a:r>
              <a:rPr lang="en-US" sz="1800" b="0" i="0" u="none" strike="noStrike" baseline="0" dirty="0">
                <a:solidFill>
                  <a:srgbClr val="000000"/>
                </a:solidFill>
                <a:latin typeface="Calibri" panose="020F0502020204030204" pitchFamily="34" charset="0"/>
              </a:rPr>
              <a:t>Establish clear workflows.</a:t>
            </a:r>
          </a:p>
          <a:p>
            <a:pPr marL="0" indent="0" algn="l">
              <a:buNone/>
            </a:pPr>
            <a:r>
              <a:rPr lang="en-US" sz="1800" b="1" i="0" u="none" strike="noStrike" baseline="0" dirty="0">
                <a:solidFill>
                  <a:srgbClr val="000000"/>
                </a:solidFill>
                <a:latin typeface="Calibri" panose="020F0502020204030204" pitchFamily="34" charset="0"/>
              </a:rPr>
              <a:t>3.- Goals for improvement</a:t>
            </a:r>
          </a:p>
          <a:p>
            <a:r>
              <a:rPr lang="en-US" sz="1800" b="0" i="0" u="none" strike="noStrike" baseline="0" dirty="0">
                <a:solidFill>
                  <a:srgbClr val="000000"/>
                </a:solidFill>
                <a:latin typeface="Calibri" panose="020F0502020204030204" pitchFamily="34" charset="0"/>
              </a:rPr>
              <a:t>Time and Resource Management</a:t>
            </a:r>
          </a:p>
          <a:p>
            <a:r>
              <a:rPr lang="en-US" sz="1800" b="0" i="0" u="none" strike="noStrike" baseline="0" dirty="0">
                <a:solidFill>
                  <a:srgbClr val="000000"/>
                </a:solidFill>
                <a:latin typeface="Calibri" panose="020F0502020204030204" pitchFamily="34" charset="0"/>
              </a:rPr>
              <a:t>Customer Service and Communication.</a:t>
            </a:r>
          </a:p>
          <a:p>
            <a:pPr marL="0" indent="0" algn="l">
              <a:buNone/>
            </a:pPr>
            <a:r>
              <a:rPr lang="en-US" sz="1800" b="1" i="0" u="none" strike="noStrike" baseline="0" dirty="0">
                <a:solidFill>
                  <a:srgbClr val="000000"/>
                </a:solidFill>
                <a:latin typeface="Calibri" panose="020F0502020204030204" pitchFamily="34" charset="0"/>
              </a:rPr>
              <a:t>3.- Plans to achieve your goals</a:t>
            </a:r>
          </a:p>
          <a:p>
            <a:r>
              <a:rPr lang="en-US" sz="1800" b="0" i="0" u="none" strike="noStrike" baseline="0" dirty="0">
                <a:solidFill>
                  <a:srgbClr val="000000"/>
                </a:solidFill>
                <a:latin typeface="Calibri" panose="020F0502020204030204" pitchFamily="34" charset="0"/>
              </a:rPr>
              <a:t>Establish standard repair times.</a:t>
            </a:r>
          </a:p>
          <a:p>
            <a:r>
              <a:rPr lang="en-US" sz="1800" b="0" i="0" u="none" strike="noStrike" baseline="0" dirty="0">
                <a:solidFill>
                  <a:srgbClr val="000000"/>
                </a:solidFill>
                <a:latin typeface="Calibri" panose="020F0502020204030204" pitchFamily="34" charset="0"/>
              </a:rPr>
              <a:t>Establish clear and effective communication.</a:t>
            </a:r>
          </a:p>
          <a:p>
            <a:pPr marL="0" indent="0" algn="l">
              <a:buNone/>
            </a:pPr>
            <a:r>
              <a:rPr lang="en-US" sz="1800" b="1" i="0" u="none" strike="noStrike" baseline="0" dirty="0">
                <a:solidFill>
                  <a:srgbClr val="000000"/>
                </a:solidFill>
                <a:latin typeface="Calibri" panose="020F0502020204030204" pitchFamily="34" charset="0"/>
              </a:rPr>
              <a:t>4.- Plans to evaluate your changes</a:t>
            </a:r>
          </a:p>
          <a:p>
            <a:r>
              <a:rPr lang="en-US" sz="1800" b="0" i="0" u="none" strike="noStrike" baseline="0" dirty="0">
                <a:solidFill>
                  <a:srgbClr val="000000"/>
                </a:solidFill>
                <a:latin typeface="Calibri" panose="020F0502020204030204" pitchFamily="34" charset="0"/>
              </a:rPr>
              <a:t>Internal 5S evaluations</a:t>
            </a:r>
          </a:p>
          <a:p>
            <a:r>
              <a:rPr lang="en-US" sz="1800" b="0" i="0" u="none" strike="noStrike" baseline="0" dirty="0">
                <a:solidFill>
                  <a:srgbClr val="000000"/>
                </a:solidFill>
                <a:latin typeface="Calibri" panose="020F0502020204030204" pitchFamily="34" charset="0"/>
              </a:rPr>
              <a:t>KPIS of shop floor times.</a:t>
            </a:r>
          </a:p>
        </p:txBody>
      </p:sp>
      <p:pic>
        <p:nvPicPr>
          <p:cNvPr id="10" name="Imagen 9">
            <a:extLst>
              <a:ext uri="{FF2B5EF4-FFF2-40B4-BE49-F238E27FC236}">
                <a16:creationId xmlns:a16="http://schemas.microsoft.com/office/drawing/2014/main" id="{51A5CB36-9D8D-56D5-F012-A60042CF5E18}"/>
              </a:ext>
            </a:extLst>
          </p:cNvPr>
          <p:cNvPicPr>
            <a:picLocks noChangeAspect="1"/>
          </p:cNvPicPr>
          <p:nvPr/>
        </p:nvPicPr>
        <p:blipFill>
          <a:blip r:embed="rId2"/>
          <a:stretch>
            <a:fillRect/>
          </a:stretch>
        </p:blipFill>
        <p:spPr>
          <a:xfrm>
            <a:off x="3999238" y="389790"/>
            <a:ext cx="7772400" cy="5654675"/>
          </a:xfrm>
          <a:prstGeom prst="rect">
            <a:avLst/>
          </a:prstGeom>
        </p:spPr>
      </p:pic>
    </p:spTree>
    <p:extLst>
      <p:ext uri="{BB962C8B-B14F-4D97-AF65-F5344CB8AC3E}">
        <p14:creationId xmlns:p14="http://schemas.microsoft.com/office/powerpoint/2010/main" val="1901477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a:xfrm>
            <a:off x="677334" y="1603540"/>
            <a:ext cx="5210510" cy="4964527"/>
          </a:xfrm>
        </p:spPr>
        <p:txBody>
          <a:bodyPr>
            <a:normAutofit fontScale="92500" lnSpcReduction="20000"/>
          </a:bodyPr>
          <a:lstStyle/>
          <a:p>
            <a:pPr marL="0" indent="0">
              <a:lnSpc>
                <a:spcPct val="90000"/>
              </a:lnSpc>
              <a:buNone/>
            </a:pPr>
            <a:r>
              <a:rPr lang="es-MX" sz="2100" b="1" dirty="0">
                <a:solidFill>
                  <a:srgbClr val="000000"/>
                </a:solidFill>
                <a:latin typeface="Calibri" panose="020F0502020204030204" pitchFamily="34" charset="0"/>
              </a:rPr>
              <a:t>1.- Current practices.</a:t>
            </a:r>
          </a:p>
          <a:p>
            <a:pPr>
              <a:lnSpc>
                <a:spcPct val="90000"/>
              </a:lnSpc>
            </a:pPr>
            <a:r>
              <a:rPr lang="es-MX" sz="2100" dirty="0">
                <a:solidFill>
                  <a:srgbClr val="000000"/>
                </a:solidFill>
                <a:latin typeface="Calibri" panose="020F0502020204030204" pitchFamily="34" charset="0"/>
              </a:rPr>
              <a:t>Inventory Management and Tooling</a:t>
            </a:r>
          </a:p>
          <a:p>
            <a:pPr>
              <a:lnSpc>
                <a:spcPct val="90000"/>
              </a:lnSpc>
            </a:pPr>
            <a:r>
              <a:rPr lang="es-MX" sz="2100" dirty="0">
                <a:solidFill>
                  <a:srgbClr val="000000"/>
                </a:solidFill>
                <a:latin typeface="Calibri" panose="020F0502020204030204" pitchFamily="34" charset="0"/>
              </a:rPr>
              <a:t>Industrial Safety</a:t>
            </a:r>
            <a:br>
              <a:rPr lang="es-MX" sz="2100" dirty="0">
                <a:solidFill>
                  <a:srgbClr val="000000"/>
                </a:solidFill>
                <a:latin typeface="Calibri" panose="020F0502020204030204" pitchFamily="34" charset="0"/>
              </a:rPr>
            </a:br>
            <a:endParaRPr lang="es-MX" sz="2100" dirty="0">
              <a:solidFill>
                <a:srgbClr val="000000"/>
              </a:solidFill>
              <a:latin typeface="Calibri" panose="020F0502020204030204" pitchFamily="34" charset="0"/>
            </a:endParaRPr>
          </a:p>
          <a:p>
            <a:pPr marL="0" indent="0">
              <a:lnSpc>
                <a:spcPct val="90000"/>
              </a:lnSpc>
              <a:buNone/>
            </a:pPr>
            <a:r>
              <a:rPr lang="es-MX" sz="2100" b="1" dirty="0">
                <a:solidFill>
                  <a:srgbClr val="000000"/>
                </a:solidFill>
                <a:latin typeface="Calibri" panose="020F0502020204030204" pitchFamily="34" charset="0"/>
              </a:rPr>
              <a:t>2.- Goals for improvement</a:t>
            </a:r>
          </a:p>
          <a:p>
            <a:pPr>
              <a:lnSpc>
                <a:spcPct val="90000"/>
              </a:lnSpc>
            </a:pPr>
            <a:r>
              <a:rPr lang="es-MX" sz="2100" dirty="0">
                <a:solidFill>
                  <a:srgbClr val="000000"/>
                </a:solidFill>
                <a:latin typeface="Calibri" panose="020F0502020204030204" pitchFamily="34" charset="0"/>
              </a:rPr>
              <a:t>Functional design</a:t>
            </a:r>
          </a:p>
          <a:p>
            <a:pPr>
              <a:lnSpc>
                <a:spcPct val="90000"/>
              </a:lnSpc>
            </a:pPr>
            <a:r>
              <a:rPr lang="es-MX" sz="2100" dirty="0">
                <a:solidFill>
                  <a:srgbClr val="000000"/>
                </a:solidFill>
                <a:latin typeface="Calibri" panose="020F0502020204030204" pitchFamily="34" charset="0"/>
              </a:rPr>
              <a:t>Safety signage</a:t>
            </a:r>
            <a:br>
              <a:rPr lang="es-MX" sz="2100" dirty="0">
                <a:solidFill>
                  <a:srgbClr val="000000"/>
                </a:solidFill>
                <a:latin typeface="Calibri" panose="020F0502020204030204" pitchFamily="34" charset="0"/>
              </a:rPr>
            </a:br>
            <a:endParaRPr lang="es-MX" sz="2100" dirty="0">
              <a:solidFill>
                <a:srgbClr val="000000"/>
              </a:solidFill>
              <a:latin typeface="Calibri" panose="020F0502020204030204" pitchFamily="34" charset="0"/>
            </a:endParaRPr>
          </a:p>
          <a:p>
            <a:pPr marL="0" indent="0">
              <a:lnSpc>
                <a:spcPct val="90000"/>
              </a:lnSpc>
              <a:buNone/>
            </a:pPr>
            <a:r>
              <a:rPr lang="es-MX" sz="2100" b="1" dirty="0">
                <a:solidFill>
                  <a:srgbClr val="000000"/>
                </a:solidFill>
                <a:latin typeface="Calibri" panose="020F0502020204030204" pitchFamily="34" charset="0"/>
              </a:rPr>
              <a:t>3.- Plans to achieve your goals</a:t>
            </a:r>
          </a:p>
          <a:p>
            <a:pPr>
              <a:lnSpc>
                <a:spcPct val="90000"/>
              </a:lnSpc>
            </a:pPr>
            <a:r>
              <a:rPr lang="es-MX" sz="2100" dirty="0">
                <a:solidFill>
                  <a:srgbClr val="000000"/>
                </a:solidFill>
                <a:latin typeface="Calibri" panose="020F0502020204030204" pitchFamily="34" charset="0"/>
              </a:rPr>
              <a:t>Calibrated and well-maintained tools</a:t>
            </a:r>
          </a:p>
          <a:p>
            <a:pPr>
              <a:lnSpc>
                <a:spcPct val="90000"/>
              </a:lnSpc>
            </a:pPr>
            <a:r>
              <a:rPr lang="es-MX" sz="2100" dirty="0">
                <a:solidFill>
                  <a:srgbClr val="000000"/>
                </a:solidFill>
                <a:latin typeface="Calibri" panose="020F0502020204030204" pitchFamily="34" charset="0"/>
              </a:rPr>
              <a:t>Place safety signs to warn of potential hazards.</a:t>
            </a:r>
            <a:br>
              <a:rPr lang="es-MX" sz="2100" dirty="0">
                <a:solidFill>
                  <a:srgbClr val="000000"/>
                </a:solidFill>
                <a:latin typeface="Calibri" panose="020F0502020204030204" pitchFamily="34" charset="0"/>
              </a:rPr>
            </a:br>
            <a:endParaRPr lang="es-MX" sz="2100" dirty="0">
              <a:solidFill>
                <a:srgbClr val="000000"/>
              </a:solidFill>
              <a:latin typeface="Calibri" panose="020F0502020204030204" pitchFamily="34" charset="0"/>
            </a:endParaRPr>
          </a:p>
          <a:p>
            <a:pPr marL="0" indent="0">
              <a:lnSpc>
                <a:spcPct val="90000"/>
              </a:lnSpc>
              <a:buNone/>
            </a:pPr>
            <a:r>
              <a:rPr lang="es-MX" sz="2100" b="1" dirty="0">
                <a:solidFill>
                  <a:srgbClr val="000000"/>
                </a:solidFill>
                <a:latin typeface="Calibri" panose="020F0502020204030204" pitchFamily="34" charset="0"/>
              </a:rPr>
              <a:t>4.- Plans to evaluate your changes</a:t>
            </a:r>
          </a:p>
          <a:p>
            <a:pPr>
              <a:lnSpc>
                <a:spcPct val="90000"/>
              </a:lnSpc>
            </a:pPr>
            <a:r>
              <a:rPr lang="es-MX" sz="2100" dirty="0">
                <a:solidFill>
                  <a:srgbClr val="000000"/>
                </a:solidFill>
                <a:latin typeface="Calibri" panose="020F0502020204030204" pitchFamily="34" charset="0"/>
              </a:rPr>
              <a:t>Evaluate Key Productivity Metrics</a:t>
            </a:r>
          </a:p>
          <a:p>
            <a:pPr>
              <a:lnSpc>
                <a:spcPct val="90000"/>
              </a:lnSpc>
            </a:pPr>
            <a:r>
              <a:rPr lang="es-MX" sz="2100" dirty="0">
                <a:solidFill>
                  <a:srgbClr val="000000"/>
                </a:solidFill>
                <a:latin typeface="Calibri" panose="020F0502020204030204" pitchFamily="34" charset="0"/>
              </a:rPr>
              <a:t>Collect data on repair times</a:t>
            </a:r>
            <a:endParaRPr lang="en-US" sz="1500" dirty="0">
              <a:solidFill>
                <a:srgbClr val="000000"/>
              </a:solidFill>
              <a:latin typeface="Calibri" panose="020F0502020204030204" pitchFamily="34" charset="0"/>
            </a:endParaRPr>
          </a:p>
        </p:txBody>
      </p:sp>
      <p:pic>
        <p:nvPicPr>
          <p:cNvPr id="5" name="Imagen 4">
            <a:extLst>
              <a:ext uri="{FF2B5EF4-FFF2-40B4-BE49-F238E27FC236}">
                <a16:creationId xmlns:a16="http://schemas.microsoft.com/office/drawing/2014/main" id="{F27488CA-C698-4929-4B40-12A11B48AD58}"/>
              </a:ext>
            </a:extLst>
          </p:cNvPr>
          <p:cNvPicPr>
            <a:picLocks noChangeAspect="1"/>
          </p:cNvPicPr>
          <p:nvPr/>
        </p:nvPicPr>
        <p:blipFill>
          <a:blip r:embed="rId2"/>
          <a:stretch>
            <a:fillRect/>
          </a:stretch>
        </p:blipFill>
        <p:spPr>
          <a:xfrm>
            <a:off x="6096000" y="1403788"/>
            <a:ext cx="4025900" cy="4533900"/>
          </a:xfrm>
          <a:prstGeom prst="rect">
            <a:avLst/>
          </a:prstGeom>
        </p:spPr>
      </p:pic>
    </p:spTree>
    <p:extLst>
      <p:ext uri="{BB962C8B-B14F-4D97-AF65-F5344CB8AC3E}">
        <p14:creationId xmlns:p14="http://schemas.microsoft.com/office/powerpoint/2010/main" val="3333452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a:xfrm>
            <a:off x="193040" y="542693"/>
            <a:ext cx="8596668" cy="1320800"/>
          </a:xfrm>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193040" y="1488613"/>
            <a:ext cx="5248755" cy="4666860"/>
          </a:xfrm>
        </p:spPr>
        <p:txBody>
          <a:bodyPr>
            <a:normAutofit fontScale="92500" lnSpcReduction="10000"/>
          </a:bodyPr>
          <a:lstStyle/>
          <a:p>
            <a:pPr marL="0" indent="0">
              <a:buNone/>
            </a:pPr>
            <a:r>
              <a:rPr lang="en-US" dirty="0"/>
              <a:t>Questions to review:</a:t>
            </a:r>
          </a:p>
          <a:p>
            <a:pPr marL="0" indent="0">
              <a:buNone/>
            </a:pPr>
            <a:r>
              <a:rPr lang="en-US" dirty="0"/>
              <a:t>-Q: How does your repair labor rate compare to your published door rate?</a:t>
            </a:r>
          </a:p>
          <a:p>
            <a:pPr marL="0" indent="0">
              <a:buNone/>
            </a:pPr>
            <a:r>
              <a:rPr lang="en-US" dirty="0"/>
              <a:t>-A: The published door rate is the same, we try to be completely transparent with the end customer.</a:t>
            </a:r>
          </a:p>
          <a:p>
            <a:pPr marL="0" indent="0">
              <a:buNone/>
            </a:pPr>
            <a:r>
              <a:rPr lang="en-US" dirty="0"/>
              <a:t>-Q: Are there any discounts?</a:t>
            </a:r>
          </a:p>
          <a:p>
            <a:pPr marL="0" indent="0">
              <a:buNone/>
            </a:pPr>
            <a:r>
              <a:rPr lang="en-US" dirty="0"/>
              <a:t>-A: There are no discounts on fixed rate maintenance orders, however, we do consider giving discounts on major repair orders.</a:t>
            </a:r>
          </a:p>
          <a:p>
            <a:pPr marL="0" indent="0">
              <a:buNone/>
            </a:pPr>
            <a:r>
              <a:rPr lang="en-US" dirty="0"/>
              <a:t>-Q: What are the hours per O.R.?</a:t>
            </a:r>
          </a:p>
          <a:p>
            <a:pPr marL="0" indent="0">
              <a:buNone/>
            </a:pPr>
            <a:r>
              <a:rPr lang="en-US" dirty="0"/>
              <a:t>-A: There is an average of 35.67 FRH</a:t>
            </a:r>
          </a:p>
          <a:p>
            <a:pPr marL="0" indent="0">
              <a:buNone/>
            </a:pPr>
            <a:r>
              <a:rPr lang="en-US" dirty="0"/>
              <a:t>-Q: What is the O.R. percentage of a line?</a:t>
            </a:r>
          </a:p>
          <a:p>
            <a:pPr marL="0" indent="0">
              <a:buNone/>
            </a:pPr>
            <a:r>
              <a:rPr lang="en-US" dirty="0"/>
              <a:t>-A: Based on the Repair Order Analysis Summary Report, we obtained 7.4%.</a:t>
            </a:r>
          </a:p>
        </p:txBody>
      </p:sp>
      <p:pic>
        <p:nvPicPr>
          <p:cNvPr id="14" name="Imagen 13">
            <a:extLst>
              <a:ext uri="{FF2B5EF4-FFF2-40B4-BE49-F238E27FC236}">
                <a16:creationId xmlns:a16="http://schemas.microsoft.com/office/drawing/2014/main" id="{C94C9AA5-71A3-31FE-08F7-0AD51617599F}"/>
              </a:ext>
            </a:extLst>
          </p:cNvPr>
          <p:cNvPicPr>
            <a:picLocks noChangeAspect="1"/>
          </p:cNvPicPr>
          <p:nvPr/>
        </p:nvPicPr>
        <p:blipFill>
          <a:blip r:embed="rId2"/>
          <a:stretch>
            <a:fillRect/>
          </a:stretch>
        </p:blipFill>
        <p:spPr>
          <a:xfrm>
            <a:off x="5565140" y="165021"/>
            <a:ext cx="6182360" cy="6527957"/>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Strengths</a:t>
            </a:r>
          </a:p>
          <a:p>
            <a:endParaRPr lang="en-US" dirty="0"/>
          </a:p>
          <a:p>
            <a:r>
              <a:rPr lang="es-ES" dirty="0"/>
              <a:t>1.- </a:t>
            </a:r>
            <a:r>
              <a:rPr lang="es-ES" dirty="0" err="1"/>
              <a:t>Team</a:t>
            </a:r>
            <a:r>
              <a:rPr lang="es-ES" dirty="0"/>
              <a:t> </a:t>
            </a:r>
            <a:r>
              <a:rPr lang="es-ES" dirty="0" err="1"/>
              <a:t>work</a:t>
            </a:r>
            <a:endParaRPr lang="es-ES" dirty="0"/>
          </a:p>
          <a:p>
            <a:r>
              <a:rPr lang="es-ES" dirty="0"/>
              <a:t>2.- Training and </a:t>
            </a:r>
            <a:r>
              <a:rPr lang="es-ES" dirty="0" err="1"/>
              <a:t>Certification</a:t>
            </a:r>
            <a:r>
              <a:rPr lang="es-ES" dirty="0"/>
              <a:t> </a:t>
            </a:r>
            <a:r>
              <a:rPr lang="es-ES" dirty="0" err="1"/>
              <a:t>on</a:t>
            </a:r>
            <a:r>
              <a:rPr lang="es-ES" dirty="0"/>
              <a:t> </a:t>
            </a:r>
            <a:r>
              <a:rPr lang="es-ES" dirty="0" err="1"/>
              <a:t>the</a:t>
            </a:r>
            <a:r>
              <a:rPr lang="es-ES" dirty="0"/>
              <a:t> </a:t>
            </a:r>
            <a:r>
              <a:rPr lang="es-ES" dirty="0" err="1"/>
              <a:t>brand</a:t>
            </a:r>
            <a:endParaRPr lang="es-ES" dirty="0"/>
          </a:p>
          <a:p>
            <a:r>
              <a:rPr lang="es-ES" dirty="0"/>
              <a:t>3.- </a:t>
            </a:r>
            <a:r>
              <a:rPr lang="es-ES" dirty="0" err="1"/>
              <a:t>Facilities</a:t>
            </a:r>
            <a:endParaRPr lang="en-US" dirty="0"/>
          </a:p>
        </p:txBody>
      </p:sp>
    </p:spTree>
    <p:extLst>
      <p:ext uri="{BB962C8B-B14F-4D97-AF65-F5344CB8AC3E}">
        <p14:creationId xmlns:p14="http://schemas.microsoft.com/office/powerpoint/2010/main" val="3839221384"/>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580</TotalTime>
  <Words>1020</Words>
  <Application>Microsoft Macintosh PowerPoint</Application>
  <PresentationFormat>Panorámica</PresentationFormat>
  <Paragraphs>153</Paragraphs>
  <Slides>17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17</vt:i4>
      </vt:variant>
    </vt:vector>
  </HeadingPairs>
  <TitlesOfParts>
    <vt:vector size="23" baseType="lpstr">
      <vt:lpstr>Arial</vt:lpstr>
      <vt:lpstr>Calibri</vt:lpstr>
      <vt:lpstr>Symbol</vt:lpstr>
      <vt:lpstr>Trebuchet MS</vt:lpstr>
      <vt:lpstr>Wingdings 3</vt:lpstr>
      <vt:lpstr>Facet</vt:lpstr>
      <vt:lpstr>Service Department Analysis</vt:lpstr>
      <vt:lpstr>   Marketing  </vt:lpstr>
      <vt:lpstr>   Marketing  </vt:lpstr>
      <vt:lpstr>  Analyze Cost of Labor   </vt:lpstr>
      <vt:lpstr> Changes in Expense Structure    </vt:lpstr>
      <vt:lpstr> Productivity   </vt:lpstr>
      <vt:lpstr> Facility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 </dc:title>
  <dc:creator>Hourcle, Laurent</dc:creator>
  <cp:lastModifiedBy>Eduardo Cuevas</cp:lastModifiedBy>
  <cp:revision>5</cp:revision>
  <dcterms:created xsi:type="dcterms:W3CDTF">2022-12-04T13:10:55Z</dcterms:created>
  <dcterms:modified xsi:type="dcterms:W3CDTF">2024-10-28T03:17:25Z</dcterms:modified>
</cp:coreProperties>
</file>