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4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/>
              <a:t>Kenneth Lopez</a:t>
            </a:r>
          </a:p>
          <a:p>
            <a:pPr algn="ctr"/>
            <a:r>
              <a:rPr lang="en-US" sz="3200" dirty="0"/>
              <a:t>Mazda of New Rochelle</a:t>
            </a:r>
          </a:p>
          <a:p>
            <a:pPr algn="ctr"/>
            <a:r>
              <a:rPr lang="en-US" sz="3200" dirty="0"/>
              <a:t>Class #450 represent.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0FFCBE-B9F8-4B38-24AC-D2F7F98BF74F}"/>
              </a:ext>
            </a:extLst>
          </p:cNvPr>
          <p:cNvSpPr txBox="1"/>
          <p:nvPr/>
        </p:nvSpPr>
        <p:spPr>
          <a:xfrm>
            <a:off x="677334" y="2516778"/>
            <a:ext cx="445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Defined sales plan by time / mileage</a:t>
            </a:r>
          </a:p>
          <a:p>
            <a:r>
              <a:rPr lang="en-US" dirty="0"/>
              <a:t>Increase volume / HR per RO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70E2FC-B946-C481-F6B8-61008BB49C2D}"/>
              </a:ext>
            </a:extLst>
          </p:cNvPr>
          <p:cNvSpPr txBox="1"/>
          <p:nvPr/>
        </p:nvSpPr>
        <p:spPr>
          <a:xfrm>
            <a:off x="677334" y="2505892"/>
            <a:ext cx="5627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Fresh competition with new point added locally.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D79AE8-8B22-89AF-FD7E-B0417158BE0F}"/>
              </a:ext>
            </a:extLst>
          </p:cNvPr>
          <p:cNvSpPr txBox="1"/>
          <p:nvPr/>
        </p:nvSpPr>
        <p:spPr>
          <a:xfrm>
            <a:off x="677334" y="2431869"/>
            <a:ext cx="7080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Increase volume to fill new facility.</a:t>
            </a:r>
          </a:p>
          <a:p>
            <a:r>
              <a:rPr lang="en-US" dirty="0"/>
              <a:t>Increase quality of sales.</a:t>
            </a:r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1D514-3159-634A-C833-05EFCF07F359}"/>
              </a:ext>
            </a:extLst>
          </p:cNvPr>
          <p:cNvSpPr txBox="1"/>
          <p:nvPr/>
        </p:nvSpPr>
        <p:spPr>
          <a:xfrm>
            <a:off x="677334" y="2661057"/>
            <a:ext cx="6592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Work with Techs training to increase effectiveness </a:t>
            </a:r>
          </a:p>
          <a:p>
            <a:r>
              <a:rPr lang="en-US" dirty="0"/>
              <a:t>Work with Advisors to increase quality of sales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5AD4C-01C4-0BD1-04BB-9CD0B5C8CE5D}"/>
              </a:ext>
            </a:extLst>
          </p:cNvPr>
          <p:cNvSpPr txBox="1"/>
          <p:nvPr/>
        </p:nvSpPr>
        <p:spPr>
          <a:xfrm>
            <a:off x="677334" y="2516777"/>
            <a:ext cx="7672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service intervals and recommendations by time / mileage.</a:t>
            </a:r>
          </a:p>
          <a:p>
            <a:r>
              <a:rPr lang="en-US" dirty="0"/>
              <a:t>Continue to deliver Best in class Guest Experience</a:t>
            </a:r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5D7AAA-43F6-5E3C-E640-8E3705AA09C3}"/>
              </a:ext>
            </a:extLst>
          </p:cNvPr>
          <p:cNvSpPr txBox="1"/>
          <p:nvPr/>
        </p:nvSpPr>
        <p:spPr>
          <a:xfrm>
            <a:off x="4789714" y="2368731"/>
            <a:ext cx="57302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Currently utilizing a blend of phone call, email, and direct mail marketing.</a:t>
            </a:r>
          </a:p>
          <a:p>
            <a:endParaRPr lang="en-US" dirty="0"/>
          </a:p>
          <a:p>
            <a:r>
              <a:rPr lang="en-US" dirty="0"/>
              <a:t>Looking to improve targeting of offers to direct audience.</a:t>
            </a:r>
          </a:p>
          <a:p>
            <a:endParaRPr lang="en-US" dirty="0"/>
          </a:p>
          <a:p>
            <a:r>
              <a:rPr lang="en-US" dirty="0"/>
              <a:t>Working with Marketing team to create specific marketing messages for each segment of guest.</a:t>
            </a:r>
          </a:p>
          <a:p>
            <a:endParaRPr lang="en-US" dirty="0"/>
          </a:p>
          <a:p>
            <a:r>
              <a:rPr lang="en-US" dirty="0"/>
              <a:t>Compare ROI previous month to next after new targeted Marketing hits.</a:t>
            </a:r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: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Lower Tech Cost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: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Train Techs internally to lower acquisition cost.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C5EBED-8F96-EF71-5F36-73BC72164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668" y="1811886"/>
            <a:ext cx="4982270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: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Lower costs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: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Revisit monthly spending and evaluate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for decreased expense.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ABFFFC-D4D4-A122-2DB8-D76FA2480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967" y="2439501"/>
            <a:ext cx="4184035" cy="34573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E16503-D39A-2D94-AF9A-4B4FBCEF4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963" y="1943144"/>
            <a:ext cx="4821773" cy="400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6A049-6686-01FE-6AF7-D26C5071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834" y="1270000"/>
            <a:ext cx="5012318" cy="42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ED16A-E6B5-7AF2-1DC3-03410B037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632" y="1497302"/>
            <a:ext cx="3600953" cy="454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029697-A0CA-B4A1-10CF-AD96E2570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668" y="1858422"/>
            <a:ext cx="5221893" cy="448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996DAB-E094-49BD-3E97-387348CAB715}"/>
              </a:ext>
            </a:extLst>
          </p:cNvPr>
          <p:cNvSpPr txBox="1"/>
          <p:nvPr/>
        </p:nvSpPr>
        <p:spPr>
          <a:xfrm>
            <a:off x="677334" y="2542902"/>
            <a:ext cx="4737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Facility</a:t>
            </a:r>
          </a:p>
          <a:p>
            <a:r>
              <a:rPr lang="en-US" dirty="0"/>
              <a:t>New Equipment</a:t>
            </a:r>
          </a:p>
          <a:p>
            <a:r>
              <a:rPr lang="en-US" dirty="0"/>
              <a:t>10 Technicians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61140B-C0BC-A52B-CE4D-EB68454FCEBC}"/>
              </a:ext>
            </a:extLst>
          </p:cNvPr>
          <p:cNvSpPr txBox="1"/>
          <p:nvPr/>
        </p:nvSpPr>
        <p:spPr>
          <a:xfrm>
            <a:off x="677334" y="2579914"/>
            <a:ext cx="463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Green Techs</a:t>
            </a:r>
          </a:p>
          <a:p>
            <a:r>
              <a:rPr lang="en-US" dirty="0"/>
              <a:t>Lack of Parking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94</TotalTime>
  <Words>318</Words>
  <Application>Microsoft Office PowerPoint</Application>
  <PresentationFormat>Widescreen</PresentationFormat>
  <Paragraphs>75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greg GREG</cp:lastModifiedBy>
  <cp:revision>7</cp:revision>
  <dcterms:created xsi:type="dcterms:W3CDTF">2022-12-04T13:10:55Z</dcterms:created>
  <dcterms:modified xsi:type="dcterms:W3CDTF">2024-11-20T19:25:51Z</dcterms:modified>
</cp:coreProperties>
</file>