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80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Nicholas Saban Service Homework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N450-11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0A0A26-5149-436F-0A17-927BDDD6E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03" y="3148426"/>
            <a:ext cx="8703899" cy="188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A93D32-C0B2-8E52-7DB4-6C14F9B85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45" y="3033171"/>
            <a:ext cx="8967067" cy="285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C04B38-C7A2-7762-C90D-DFA1AA711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894" y="2722859"/>
            <a:ext cx="6598479" cy="362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A9AD6C-959A-3AE5-6C5F-A17E7AD47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175" y="3263910"/>
            <a:ext cx="9364051" cy="180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113B7C-3A26-39D0-57D5-CA3EA2A1B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369" y="2851236"/>
            <a:ext cx="8886779" cy="319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563207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Video MPI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Completed Oct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MPI Audit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 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Mystery Shops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November 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C225F2-98CC-F405-798B-6AEF7C44D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51" y="2984606"/>
            <a:ext cx="9349182" cy="339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69201" y="2293005"/>
            <a:ext cx="4186237" cy="227199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7458E5-C2F1-DCC9-D957-A5C90F42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236" y="1971535"/>
            <a:ext cx="5850416" cy="338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39501"/>
            <a:ext cx="4184650" cy="332361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3B59D7-FA61-01F7-09E0-38939827A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029" y="2135188"/>
            <a:ext cx="5139642" cy="411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1930400"/>
            <a:ext cx="4184650" cy="3403434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3CEAF1-3416-459F-B129-62E175F0B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053" y="1089846"/>
            <a:ext cx="6277524" cy="515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4987" y="2196306"/>
            <a:ext cx="3133725" cy="3810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A6DDF4-F1D7-C0D8-B4C8-2146502E1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055" y="1025653"/>
            <a:ext cx="4222967" cy="54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D6D097-F398-B241-466E-C433AEFC0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951" y="1930400"/>
            <a:ext cx="5637468" cy="45831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7774F2-4D41-2BF2-719F-2F8339FC04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868" y="1270000"/>
            <a:ext cx="6640245" cy="554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EAA36-C6F0-BD77-D645-4F5620E7F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53" y="2668977"/>
            <a:ext cx="7636029" cy="364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4DE3F4-325D-A2C1-E7FE-AB4B12133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10" y="3005001"/>
            <a:ext cx="8975988" cy="317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3790</TotalTime>
  <Words>195</Words>
  <Application>Microsoft Office PowerPoint</Application>
  <PresentationFormat>Widescreen</PresentationFormat>
  <Paragraphs>64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Nicholas Saban Service Homework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Nicholas Saban</cp:lastModifiedBy>
  <cp:revision>22</cp:revision>
  <dcterms:created xsi:type="dcterms:W3CDTF">2022-12-04T13:10:55Z</dcterms:created>
  <dcterms:modified xsi:type="dcterms:W3CDTF">2024-11-11T12:54:35Z</dcterms:modified>
</cp:coreProperties>
</file>