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highlight>
                  <a:srgbClr val="000000"/>
                </a:highlight>
              </a:rPr>
              <a:t>Rivard Buick/GMC</a:t>
            </a:r>
            <a:r>
              <a:rPr lang="en-US" dirty="0">
                <a:solidFill>
                  <a:schemeClr val="bg1"/>
                </a:solidFill>
              </a:rPr>
              <a:t>		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Endless opportunities as we expand the facility</a:t>
            </a:r>
          </a:p>
          <a:p>
            <a:r>
              <a:rPr lang="en-US" dirty="0"/>
              <a:t>Add staff</a:t>
            </a:r>
          </a:p>
          <a:p>
            <a:r>
              <a:rPr lang="en-US" dirty="0"/>
              <a:t>Add drivers and remote service delivery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are our own threat by growing so large so fast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Continue our push to be the #1 GMC dealer in the USA and with that maintain the best customer service and results in Fixed operations possible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keep pushing the way we do and adjust when needed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are trained </a:t>
            </a:r>
            <a:r>
              <a:rPr lang="en-US" dirty="0" err="1"/>
              <a:t>asasins</a:t>
            </a:r>
            <a:r>
              <a:rPr lang="en-US" dirty="0"/>
              <a:t> and will continue to hire and train until all are </a:t>
            </a:r>
            <a:r>
              <a:rPr lang="en-US" dirty="0" err="1"/>
              <a:t>asasins</a:t>
            </a:r>
            <a:r>
              <a:rPr lang="en-US" dirty="0"/>
              <a:t> in the most professional way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985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Expand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Owner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His call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plenty of room to grow and will continue to do so by following NADA guide and </a:t>
            </a:r>
            <a:r>
              <a:rPr lang="en-US" dirty="0" err="1"/>
              <a:t>guidence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We utilize GM service specials and rely on New Car volume 	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We have goals to increase production by 50%	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1</a:t>
            </a:r>
            <a:r>
              <a:rPr lang="en-US" sz="1800" b="0" i="0" u="none" strike="noStrike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st</a:t>
            </a:r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 step is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expanding our facility and then adding 4 more tech =s and 3 service advisors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	Team will have monthly evaluations to see we are moving in right direction.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Monthly financial statement	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Monitor back of house down time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are hiring to continue with growth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Our monthly meetings will include measuring cost of labor	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Currently we are inline with Guide	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analyze expenses on a daily	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focus on not over paying but lately we have had to pay extra to staff up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review expenses on a weekly basis and make necessary changes as needed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a director and a team lead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Would like to add 4 more techs and 3 more advisors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     Keep adding and adjusting until we get      the results were goaling for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Currently undersized for volume we have	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Would like to be more efficient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plan to grow to 1 million in fixed profit monthly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evaluate monthly and have seen good improvement by monitoring regularly	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   We sell many new late model vehicles. We discussed ways to attract older bigger RO and volume and we are strategizing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Family owned </a:t>
            </a:r>
          </a:p>
          <a:p>
            <a:r>
              <a:rPr lang="en-US" dirty="0"/>
              <a:t>Fully staffed </a:t>
            </a:r>
          </a:p>
          <a:p>
            <a:r>
              <a:rPr lang="en-US" dirty="0"/>
              <a:t>All are certified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enough manpower to handle current volume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81</TotalTime>
  <Words>421</Words>
  <Application>Microsoft Office PowerPoint</Application>
  <PresentationFormat>Widescreen</PresentationFormat>
  <Paragraphs>61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Rivard Buick/GMC  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Nick Ricketts</cp:lastModifiedBy>
  <cp:revision>7</cp:revision>
  <dcterms:created xsi:type="dcterms:W3CDTF">2022-12-04T13:10:55Z</dcterms:created>
  <dcterms:modified xsi:type="dcterms:W3CDTF">2024-11-06T18:13:32Z</dcterms:modified>
</cp:coreProperties>
</file>