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5" r:id="rId5"/>
    <p:sldMasterId id="2147483676"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Lst>
  <p:sldSz cy="5143500" cx="9144000"/>
  <p:notesSz cx="6858000" cy="9144000"/>
  <p:embeddedFontLst>
    <p:embeddedFont>
      <p:font typeface="Raleway"/>
      <p:regular r:id="rId24"/>
      <p:bold r:id="rId25"/>
      <p:italic r:id="rId26"/>
      <p:boldItalic r:id="rId27"/>
    </p:embeddedFont>
    <p:embeddedFont>
      <p:font typeface="Lato"/>
      <p:regular r:id="rId28"/>
      <p:bold r:id="rId29"/>
      <p:italic r:id="rId30"/>
      <p:boldItalic r:id="rId3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B337D70E-C2AC-4F11-8B9C-F32FDAC009B7}">
  <a:tblStyle styleId="{B337D70E-C2AC-4F11-8B9C-F32FDAC009B7}" styleName="Table_0">
    <a:wholeTbl>
      <a:tcTxStyle b="off" i="off">
        <a:font>
          <a:latin typeface="Trebuchet MS"/>
          <a:ea typeface="Trebuchet MS"/>
          <a:cs typeface="Trebuchet MS"/>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F9F9F9"/>
          </a:solidFill>
        </a:fill>
      </a:tcStyle>
    </a:wholeTbl>
    <a:band1H>
      <a:tcTxStyle/>
      <a:tcStyle>
        <a:fill>
          <a:solidFill>
            <a:srgbClr val="F2F2F2"/>
          </a:solidFill>
        </a:fill>
      </a:tcStyle>
    </a:band1H>
    <a:band2H>
      <a:tcTxStyle/>
    </a:band2H>
    <a:band1V>
      <a:tcTxStyle/>
      <a:tcStyle>
        <a:fill>
          <a:solidFill>
            <a:srgbClr val="F2F2F2"/>
          </a:solidFill>
        </a:fill>
      </a:tcStyle>
    </a:band1V>
    <a:band2V>
      <a:tcTxStyle/>
    </a:band2V>
    <a:lastCol>
      <a:tcTxStyle b="on" i="off">
        <a:font>
          <a:latin typeface="Trebuchet MS"/>
          <a:ea typeface="Trebuchet MS"/>
          <a:cs typeface="Trebuchet MS"/>
        </a:font>
        <a:schemeClr val="lt1"/>
      </a:tcTxStyle>
      <a:tcStyle>
        <a:fill>
          <a:solidFill>
            <a:schemeClr val="accent1"/>
          </a:solidFill>
        </a:fill>
      </a:tcStyle>
    </a:lastCol>
    <a:firstCol>
      <a:tcTxStyle b="on" i="off">
        <a:font>
          <a:latin typeface="Trebuchet MS"/>
          <a:ea typeface="Trebuchet MS"/>
          <a:cs typeface="Trebuchet MS"/>
        </a:font>
        <a:schemeClr val="lt1"/>
      </a:tcTxStyle>
      <a:tcStyle>
        <a:fill>
          <a:solidFill>
            <a:schemeClr val="accent1"/>
          </a:solidFill>
        </a:fill>
      </a:tcStyle>
    </a:firstCol>
    <a:lastRow>
      <a:tcTxStyle b="on" i="off">
        <a:font>
          <a:latin typeface="Trebuchet MS"/>
          <a:ea typeface="Trebuchet MS"/>
          <a:cs typeface="Trebuchet MS"/>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Trebuchet MS"/>
          <a:ea typeface="Trebuchet MS"/>
          <a:cs typeface="Trebuchet MS"/>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font" Target="fonts/Raleway-regular.fntdata"/><Relationship Id="rId23" Type="http://schemas.openxmlformats.org/officeDocument/2006/relationships/slide" Target="slides/slide16.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font" Target="fonts/Raleway-italic.fntdata"/><Relationship Id="rId25" Type="http://schemas.openxmlformats.org/officeDocument/2006/relationships/font" Target="fonts/Raleway-bold.fntdata"/><Relationship Id="rId28" Type="http://schemas.openxmlformats.org/officeDocument/2006/relationships/font" Target="fonts/Lato-regular.fntdata"/><Relationship Id="rId27" Type="http://schemas.openxmlformats.org/officeDocument/2006/relationships/font" Target="fonts/Raleway-bold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Lato-bold.fntdata"/><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Lato-boldItalic.fntdata"/><Relationship Id="rId30" Type="http://schemas.openxmlformats.org/officeDocument/2006/relationships/font" Target="fonts/Lato-italic.fntdata"/><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313a4eab9bc_2_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g313a4eab9bc_2_13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313a4eab9bc_2_1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8" name="Google Shape;278;g313a4eab9bc_2_18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g313a4eab9bc_2_1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4" name="Google Shape;284;g313a4eab9bc_2_19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g313a4eab9bc_2_1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0" name="Google Shape;290;g313a4eab9bc_2_19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g313a4eab9bc_2_2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6" name="Google Shape;296;g313a4eab9bc_2_20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g313a4eab9bc_2_2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2" name="Google Shape;302;g313a4eab9bc_2_20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g313a4eab9bc_2_2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8" name="Google Shape;308;g313a4eab9bc_2_2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g313a4eab9bc_2_2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5" name="Google Shape;315;g313a4eab9bc_2_2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g313a4eab9bc_2_1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4" name="Google Shape;224;g313a4eab9bc_2_14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313a4eab9bc_2_1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g313a4eab9bc_2_14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g313a4eab9bc_2_1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8" name="Google Shape;238;g313a4eab9bc_2_15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g313a4eab9bc_2_1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5" name="Google Shape;245;g313a4eab9bc_2_15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g313a4eab9bc_2_1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2" name="Google Shape;252;g313a4eab9bc_2_16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313a4eab9bc_2_1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9" name="Google Shape;259;g313a4eab9bc_2_16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g313a4eab9bc_2_1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g313a4eab9bc_2_17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g313a4eab9bc_2_1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2" name="Google Shape;272;g313a4eab9bc_2_18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lt2"/>
        </a:solidFill>
      </p:bgPr>
    </p:bg>
    <p:spTree>
      <p:nvGrpSpPr>
        <p:cNvPr id="9" name="Shape 9"/>
        <p:cNvGrpSpPr/>
        <p:nvPr/>
      </p:nvGrpSpPr>
      <p:grpSpPr>
        <a:xfrm>
          <a:off x="0" y="0"/>
          <a:ext cx="0" cy="0"/>
          <a:chOff x="0" y="0"/>
          <a:chExt cx="0" cy="0"/>
        </a:xfrm>
      </p:grpSpPr>
      <p:sp>
        <p:nvSpPr>
          <p:cNvPr id="10" name="Google Shape;10;p2"/>
          <p:cNvSpPr/>
          <p:nvPr/>
        </p:nvSpPr>
        <p:spPr>
          <a:xfrm>
            <a:off x="0" y="0"/>
            <a:ext cx="9144000" cy="4878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1" name="Google Shape;11;p2"/>
          <p:cNvGrpSpPr/>
          <p:nvPr/>
        </p:nvGrpSpPr>
        <p:grpSpPr>
          <a:xfrm>
            <a:off x="830392" y="1191256"/>
            <a:ext cx="745763" cy="45826"/>
            <a:chOff x="4580561" y="2589004"/>
            <a:chExt cx="1064464" cy="25200"/>
          </a:xfrm>
        </p:grpSpPr>
        <p:sp>
          <p:nvSpPr>
            <p:cNvPr id="12" name="Google Shape;12;p2"/>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4" name="Google Shape;14;p2"/>
          <p:cNvSpPr txBox="1"/>
          <p:nvPr>
            <p:ph type="ctrTitle"/>
          </p:nvPr>
        </p:nvSpPr>
        <p:spPr>
          <a:xfrm>
            <a:off x="729450" y="1322450"/>
            <a:ext cx="7688100" cy="1664700"/>
          </a:xfrm>
          <a:prstGeom prst="rect">
            <a:avLst/>
          </a:prstGeom>
        </p:spPr>
        <p:txBody>
          <a:bodyPr anchorCtr="0" anchor="t" bIns="91425" lIns="91425" spcFirstLastPara="1" rIns="91425" wrap="square" tIns="91425">
            <a:normAutofit/>
          </a:bodyPr>
          <a:lstStyle>
            <a:lvl1pPr lvl="0">
              <a:spcBef>
                <a:spcPts val="0"/>
              </a:spcBef>
              <a:spcAft>
                <a:spcPts val="0"/>
              </a:spcAft>
              <a:buSzPts val="4200"/>
              <a:buNone/>
              <a:defRPr sz="4200"/>
            </a:lvl1pPr>
            <a:lvl2pPr lvl="1">
              <a:spcBef>
                <a:spcPts val="0"/>
              </a:spcBef>
              <a:spcAft>
                <a:spcPts val="0"/>
              </a:spcAft>
              <a:buSzPts val="4200"/>
              <a:buNone/>
              <a:defRPr sz="4200"/>
            </a:lvl2pPr>
            <a:lvl3pPr lvl="2">
              <a:spcBef>
                <a:spcPts val="0"/>
              </a:spcBef>
              <a:spcAft>
                <a:spcPts val="0"/>
              </a:spcAft>
              <a:buSzPts val="4200"/>
              <a:buNone/>
              <a:defRPr sz="4200"/>
            </a:lvl3pPr>
            <a:lvl4pPr lvl="3">
              <a:spcBef>
                <a:spcPts val="0"/>
              </a:spcBef>
              <a:spcAft>
                <a:spcPts val="0"/>
              </a:spcAft>
              <a:buSzPts val="4200"/>
              <a:buNone/>
              <a:defRPr sz="4200"/>
            </a:lvl4pPr>
            <a:lvl5pPr lvl="4">
              <a:spcBef>
                <a:spcPts val="0"/>
              </a:spcBef>
              <a:spcAft>
                <a:spcPts val="0"/>
              </a:spcAft>
              <a:buSzPts val="4200"/>
              <a:buNone/>
              <a:defRPr sz="4200"/>
            </a:lvl5pPr>
            <a:lvl6pPr lvl="5">
              <a:spcBef>
                <a:spcPts val="0"/>
              </a:spcBef>
              <a:spcAft>
                <a:spcPts val="0"/>
              </a:spcAft>
              <a:buSzPts val="4200"/>
              <a:buNone/>
              <a:defRPr sz="4200"/>
            </a:lvl6pPr>
            <a:lvl7pPr lvl="6">
              <a:spcBef>
                <a:spcPts val="0"/>
              </a:spcBef>
              <a:spcAft>
                <a:spcPts val="0"/>
              </a:spcAft>
              <a:buSzPts val="4200"/>
              <a:buNone/>
              <a:defRPr sz="4200"/>
            </a:lvl7pPr>
            <a:lvl8pPr lvl="7">
              <a:spcBef>
                <a:spcPts val="0"/>
              </a:spcBef>
              <a:spcAft>
                <a:spcPts val="0"/>
              </a:spcAft>
              <a:buSzPts val="4200"/>
              <a:buNone/>
              <a:defRPr sz="4200"/>
            </a:lvl8pPr>
            <a:lvl9pPr lvl="8">
              <a:spcBef>
                <a:spcPts val="0"/>
              </a:spcBef>
              <a:spcAft>
                <a:spcPts val="0"/>
              </a:spcAft>
              <a:buSzPts val="4200"/>
              <a:buNone/>
              <a:defRPr sz="4200"/>
            </a:lvl9pPr>
          </a:lstStyle>
          <a:p/>
        </p:txBody>
      </p:sp>
      <p:sp>
        <p:nvSpPr>
          <p:cNvPr id="15" name="Google Shape;15;p2"/>
          <p:cNvSpPr txBox="1"/>
          <p:nvPr>
            <p:ph idx="1" type="subTitle"/>
          </p:nvPr>
        </p:nvSpPr>
        <p:spPr>
          <a:xfrm>
            <a:off x="729627" y="3172900"/>
            <a:ext cx="7688100" cy="5412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SzPts val="1600"/>
              <a:buNone/>
              <a:defRPr sz="1600"/>
            </a:lvl1pPr>
            <a:lvl2pPr lvl="1">
              <a:lnSpc>
                <a:spcPct val="100000"/>
              </a:lnSpc>
              <a:spcBef>
                <a:spcPts val="0"/>
              </a:spcBef>
              <a:spcAft>
                <a:spcPts val="0"/>
              </a:spcAft>
              <a:buSzPts val="1600"/>
              <a:buNone/>
              <a:defRPr sz="1600"/>
            </a:lvl2pPr>
            <a:lvl3pPr lvl="2">
              <a:lnSpc>
                <a:spcPct val="100000"/>
              </a:lnSpc>
              <a:spcBef>
                <a:spcPts val="0"/>
              </a:spcBef>
              <a:spcAft>
                <a:spcPts val="0"/>
              </a:spcAft>
              <a:buSzPts val="1600"/>
              <a:buNone/>
              <a:defRPr sz="1600"/>
            </a:lvl3pPr>
            <a:lvl4pPr lvl="3">
              <a:lnSpc>
                <a:spcPct val="100000"/>
              </a:lnSpc>
              <a:spcBef>
                <a:spcPts val="0"/>
              </a:spcBef>
              <a:spcAft>
                <a:spcPts val="0"/>
              </a:spcAft>
              <a:buSzPts val="1600"/>
              <a:buNone/>
              <a:defRPr sz="1600"/>
            </a:lvl4pPr>
            <a:lvl5pPr lvl="4">
              <a:lnSpc>
                <a:spcPct val="100000"/>
              </a:lnSpc>
              <a:spcBef>
                <a:spcPts val="0"/>
              </a:spcBef>
              <a:spcAft>
                <a:spcPts val="0"/>
              </a:spcAft>
              <a:buSzPts val="1600"/>
              <a:buNone/>
              <a:defRPr sz="1600"/>
            </a:lvl5pPr>
            <a:lvl6pPr lvl="5">
              <a:lnSpc>
                <a:spcPct val="100000"/>
              </a:lnSpc>
              <a:spcBef>
                <a:spcPts val="0"/>
              </a:spcBef>
              <a:spcAft>
                <a:spcPts val="0"/>
              </a:spcAft>
              <a:buSzPts val="1600"/>
              <a:buNone/>
              <a:defRPr sz="1600"/>
            </a:lvl6pPr>
            <a:lvl7pPr lvl="6">
              <a:lnSpc>
                <a:spcPct val="100000"/>
              </a:lnSpc>
              <a:spcBef>
                <a:spcPts val="0"/>
              </a:spcBef>
              <a:spcAft>
                <a:spcPts val="0"/>
              </a:spcAft>
              <a:buSzPts val="1600"/>
              <a:buNone/>
              <a:defRPr sz="1600"/>
            </a:lvl7pPr>
            <a:lvl8pPr lvl="7">
              <a:lnSpc>
                <a:spcPct val="100000"/>
              </a:lnSpc>
              <a:spcBef>
                <a:spcPts val="0"/>
              </a:spcBef>
              <a:spcAft>
                <a:spcPts val="0"/>
              </a:spcAft>
              <a:buSzPts val="1600"/>
              <a:buNone/>
              <a:defRPr sz="1600"/>
            </a:lvl8pPr>
            <a:lvl9pPr lvl="8">
              <a:lnSpc>
                <a:spcPct val="100000"/>
              </a:lnSpc>
              <a:spcBef>
                <a:spcPts val="0"/>
              </a:spcBef>
              <a:spcAft>
                <a:spcPts val="0"/>
              </a:spcAft>
              <a:buSzPts val="1600"/>
              <a:buNone/>
              <a:defRPr sz="1600"/>
            </a:lvl9pPr>
          </a:lstStyle>
          <a:p/>
        </p:txBody>
      </p:sp>
      <p:sp>
        <p:nvSpPr>
          <p:cNvPr id="16" name="Google Shape;16;p2"/>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dk1"/>
        </a:solidFill>
      </p:bgPr>
    </p:bg>
    <p:spTree>
      <p:nvGrpSpPr>
        <p:cNvPr id="73" name="Shape 73"/>
        <p:cNvGrpSpPr/>
        <p:nvPr/>
      </p:nvGrpSpPr>
      <p:grpSpPr>
        <a:xfrm>
          <a:off x="0" y="0"/>
          <a:ext cx="0" cy="0"/>
          <a:chOff x="0" y="0"/>
          <a:chExt cx="0" cy="0"/>
        </a:xfrm>
      </p:grpSpPr>
      <p:grpSp>
        <p:nvGrpSpPr>
          <p:cNvPr id="74" name="Google Shape;74;p11"/>
          <p:cNvGrpSpPr/>
          <p:nvPr/>
        </p:nvGrpSpPr>
        <p:grpSpPr>
          <a:xfrm>
            <a:off x="830392" y="4169130"/>
            <a:ext cx="745763" cy="45826"/>
            <a:chOff x="4580561" y="2589004"/>
            <a:chExt cx="1064464" cy="25200"/>
          </a:xfrm>
        </p:grpSpPr>
        <p:sp>
          <p:nvSpPr>
            <p:cNvPr id="75" name="Google Shape;75;p11"/>
            <p:cNvSpPr/>
            <p:nvPr/>
          </p:nvSpPr>
          <p:spPr>
            <a:xfrm rot="-5400000">
              <a:off x="5366325" y="2335504"/>
              <a:ext cx="25200" cy="5322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 name="Google Shape;76;p11"/>
            <p:cNvSpPr/>
            <p:nvPr/>
          </p:nvSpPr>
          <p:spPr>
            <a:xfrm rot="-5400000">
              <a:off x="4836311" y="2333254"/>
              <a:ext cx="25200" cy="5367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7" name="Google Shape;77;p11"/>
          <p:cNvSpPr txBox="1"/>
          <p:nvPr>
            <p:ph hasCustomPrompt="1" type="title"/>
          </p:nvPr>
        </p:nvSpPr>
        <p:spPr>
          <a:xfrm>
            <a:off x="729450" y="733950"/>
            <a:ext cx="7688400" cy="12447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8000"/>
              <a:buNone/>
              <a:defRPr sz="8000">
                <a:solidFill>
                  <a:schemeClr val="lt1"/>
                </a:solidFill>
              </a:defRPr>
            </a:lvl1pPr>
            <a:lvl2pPr lvl="1">
              <a:spcBef>
                <a:spcPts val="0"/>
              </a:spcBef>
              <a:spcAft>
                <a:spcPts val="0"/>
              </a:spcAft>
              <a:buClr>
                <a:schemeClr val="lt1"/>
              </a:buClr>
              <a:buSzPts val="8000"/>
              <a:buNone/>
              <a:defRPr sz="8000">
                <a:solidFill>
                  <a:schemeClr val="lt1"/>
                </a:solidFill>
              </a:defRPr>
            </a:lvl2pPr>
            <a:lvl3pPr lvl="2">
              <a:spcBef>
                <a:spcPts val="0"/>
              </a:spcBef>
              <a:spcAft>
                <a:spcPts val="0"/>
              </a:spcAft>
              <a:buClr>
                <a:schemeClr val="lt1"/>
              </a:buClr>
              <a:buSzPts val="8000"/>
              <a:buNone/>
              <a:defRPr sz="8000">
                <a:solidFill>
                  <a:schemeClr val="lt1"/>
                </a:solidFill>
              </a:defRPr>
            </a:lvl3pPr>
            <a:lvl4pPr lvl="3">
              <a:spcBef>
                <a:spcPts val="0"/>
              </a:spcBef>
              <a:spcAft>
                <a:spcPts val="0"/>
              </a:spcAft>
              <a:buClr>
                <a:schemeClr val="lt1"/>
              </a:buClr>
              <a:buSzPts val="8000"/>
              <a:buNone/>
              <a:defRPr sz="8000">
                <a:solidFill>
                  <a:schemeClr val="lt1"/>
                </a:solidFill>
              </a:defRPr>
            </a:lvl4pPr>
            <a:lvl5pPr lvl="4">
              <a:spcBef>
                <a:spcPts val="0"/>
              </a:spcBef>
              <a:spcAft>
                <a:spcPts val="0"/>
              </a:spcAft>
              <a:buClr>
                <a:schemeClr val="lt1"/>
              </a:buClr>
              <a:buSzPts val="8000"/>
              <a:buNone/>
              <a:defRPr sz="8000">
                <a:solidFill>
                  <a:schemeClr val="lt1"/>
                </a:solidFill>
              </a:defRPr>
            </a:lvl5pPr>
            <a:lvl6pPr lvl="5">
              <a:spcBef>
                <a:spcPts val="0"/>
              </a:spcBef>
              <a:spcAft>
                <a:spcPts val="0"/>
              </a:spcAft>
              <a:buClr>
                <a:schemeClr val="lt1"/>
              </a:buClr>
              <a:buSzPts val="8000"/>
              <a:buNone/>
              <a:defRPr sz="8000">
                <a:solidFill>
                  <a:schemeClr val="lt1"/>
                </a:solidFill>
              </a:defRPr>
            </a:lvl6pPr>
            <a:lvl7pPr lvl="6">
              <a:spcBef>
                <a:spcPts val="0"/>
              </a:spcBef>
              <a:spcAft>
                <a:spcPts val="0"/>
              </a:spcAft>
              <a:buClr>
                <a:schemeClr val="lt1"/>
              </a:buClr>
              <a:buSzPts val="8000"/>
              <a:buNone/>
              <a:defRPr sz="8000">
                <a:solidFill>
                  <a:schemeClr val="lt1"/>
                </a:solidFill>
              </a:defRPr>
            </a:lvl7pPr>
            <a:lvl8pPr lvl="7">
              <a:spcBef>
                <a:spcPts val="0"/>
              </a:spcBef>
              <a:spcAft>
                <a:spcPts val="0"/>
              </a:spcAft>
              <a:buClr>
                <a:schemeClr val="lt1"/>
              </a:buClr>
              <a:buSzPts val="8000"/>
              <a:buNone/>
              <a:defRPr sz="8000">
                <a:solidFill>
                  <a:schemeClr val="lt1"/>
                </a:solidFill>
              </a:defRPr>
            </a:lvl8pPr>
            <a:lvl9pPr lvl="8">
              <a:spcBef>
                <a:spcPts val="0"/>
              </a:spcBef>
              <a:spcAft>
                <a:spcPts val="0"/>
              </a:spcAft>
              <a:buClr>
                <a:schemeClr val="lt1"/>
              </a:buClr>
              <a:buSzPts val="8000"/>
              <a:buNone/>
              <a:defRPr sz="8000">
                <a:solidFill>
                  <a:schemeClr val="lt1"/>
                </a:solidFill>
              </a:defRPr>
            </a:lvl9pPr>
          </a:lstStyle>
          <a:p>
            <a:r>
              <a:t>xx%</a:t>
            </a:r>
          </a:p>
        </p:txBody>
      </p:sp>
      <p:sp>
        <p:nvSpPr>
          <p:cNvPr id="78" name="Google Shape;78;p11"/>
          <p:cNvSpPr txBox="1"/>
          <p:nvPr>
            <p:ph idx="1" type="body"/>
          </p:nvPr>
        </p:nvSpPr>
        <p:spPr>
          <a:xfrm>
            <a:off x="729450" y="2272888"/>
            <a:ext cx="7688400" cy="15804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Clr>
                <a:schemeClr val="lt1"/>
              </a:buClr>
              <a:buSzPts val="1300"/>
              <a:buChar char="●"/>
              <a:defRPr>
                <a:solidFill>
                  <a:schemeClr val="lt1"/>
                </a:solidFill>
              </a:defRPr>
            </a:lvl1pPr>
            <a:lvl2pPr indent="-298450" lvl="1" marL="914400">
              <a:spcBef>
                <a:spcPts val="0"/>
              </a:spcBef>
              <a:spcAft>
                <a:spcPts val="0"/>
              </a:spcAft>
              <a:buClr>
                <a:schemeClr val="lt1"/>
              </a:buClr>
              <a:buSzPts val="1100"/>
              <a:buChar char="○"/>
              <a:defRPr>
                <a:solidFill>
                  <a:schemeClr val="lt1"/>
                </a:solidFill>
              </a:defRPr>
            </a:lvl2pPr>
            <a:lvl3pPr indent="-298450" lvl="2" marL="1371600">
              <a:spcBef>
                <a:spcPts val="0"/>
              </a:spcBef>
              <a:spcAft>
                <a:spcPts val="0"/>
              </a:spcAft>
              <a:buClr>
                <a:schemeClr val="lt1"/>
              </a:buClr>
              <a:buSzPts val="1100"/>
              <a:buChar char="■"/>
              <a:defRPr>
                <a:solidFill>
                  <a:schemeClr val="lt1"/>
                </a:solidFill>
              </a:defRPr>
            </a:lvl3pPr>
            <a:lvl4pPr indent="-298450" lvl="3" marL="1828800">
              <a:spcBef>
                <a:spcPts val="0"/>
              </a:spcBef>
              <a:spcAft>
                <a:spcPts val="0"/>
              </a:spcAft>
              <a:buClr>
                <a:schemeClr val="lt1"/>
              </a:buClr>
              <a:buSzPts val="1100"/>
              <a:buChar char="●"/>
              <a:defRPr>
                <a:solidFill>
                  <a:schemeClr val="lt1"/>
                </a:solidFill>
              </a:defRPr>
            </a:lvl4pPr>
            <a:lvl5pPr indent="-298450" lvl="4" marL="2286000">
              <a:spcBef>
                <a:spcPts val="0"/>
              </a:spcBef>
              <a:spcAft>
                <a:spcPts val="0"/>
              </a:spcAft>
              <a:buClr>
                <a:schemeClr val="lt1"/>
              </a:buClr>
              <a:buSzPts val="1100"/>
              <a:buChar char="○"/>
              <a:defRPr>
                <a:solidFill>
                  <a:schemeClr val="lt1"/>
                </a:solidFill>
              </a:defRPr>
            </a:lvl5pPr>
            <a:lvl6pPr indent="-298450" lvl="5" marL="2743200">
              <a:spcBef>
                <a:spcPts val="0"/>
              </a:spcBef>
              <a:spcAft>
                <a:spcPts val="0"/>
              </a:spcAft>
              <a:buClr>
                <a:schemeClr val="lt1"/>
              </a:buClr>
              <a:buSzPts val="1100"/>
              <a:buChar char="■"/>
              <a:defRPr>
                <a:solidFill>
                  <a:schemeClr val="lt1"/>
                </a:solidFill>
              </a:defRPr>
            </a:lvl6pPr>
            <a:lvl7pPr indent="-298450" lvl="6" marL="3200400">
              <a:spcBef>
                <a:spcPts val="0"/>
              </a:spcBef>
              <a:spcAft>
                <a:spcPts val="0"/>
              </a:spcAft>
              <a:buClr>
                <a:schemeClr val="lt1"/>
              </a:buClr>
              <a:buSzPts val="1100"/>
              <a:buChar char="●"/>
              <a:defRPr>
                <a:solidFill>
                  <a:schemeClr val="lt1"/>
                </a:solidFill>
              </a:defRPr>
            </a:lvl7pPr>
            <a:lvl8pPr indent="-298450" lvl="7" marL="3657600">
              <a:spcBef>
                <a:spcPts val="0"/>
              </a:spcBef>
              <a:spcAft>
                <a:spcPts val="0"/>
              </a:spcAft>
              <a:buClr>
                <a:schemeClr val="lt1"/>
              </a:buClr>
              <a:buSzPts val="1100"/>
              <a:buChar char="○"/>
              <a:defRPr>
                <a:solidFill>
                  <a:schemeClr val="lt1"/>
                </a:solidFill>
              </a:defRPr>
            </a:lvl8pPr>
            <a:lvl9pPr indent="-298450" lvl="8" marL="4114800">
              <a:spcBef>
                <a:spcPts val="0"/>
              </a:spcBef>
              <a:spcAft>
                <a:spcPts val="0"/>
              </a:spcAft>
              <a:buClr>
                <a:schemeClr val="lt1"/>
              </a:buClr>
              <a:buSzPts val="1100"/>
              <a:buChar char="■"/>
              <a:defRPr>
                <a:solidFill>
                  <a:schemeClr val="lt1"/>
                </a:solidFill>
              </a:defRPr>
            </a:lvl9pPr>
          </a:lstStyle>
          <a:p/>
        </p:txBody>
      </p:sp>
      <p:sp>
        <p:nvSpPr>
          <p:cNvPr id="79" name="Google Shape;79;p11"/>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80" name="Shape 80"/>
        <p:cNvGrpSpPr/>
        <p:nvPr/>
      </p:nvGrpSpPr>
      <p:grpSpPr>
        <a:xfrm>
          <a:off x="0" y="0"/>
          <a:ext cx="0" cy="0"/>
          <a:chOff x="0" y="0"/>
          <a:chExt cx="0" cy="0"/>
        </a:xfrm>
      </p:grpSpPr>
      <p:sp>
        <p:nvSpPr>
          <p:cNvPr id="81" name="Google Shape;81;p12"/>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type="title">
  <p:cSld name="TITLE">
    <p:spTree>
      <p:nvGrpSpPr>
        <p:cNvPr id="99" name="Shape 99"/>
        <p:cNvGrpSpPr/>
        <p:nvPr/>
      </p:nvGrpSpPr>
      <p:grpSpPr>
        <a:xfrm>
          <a:off x="0" y="0"/>
          <a:ext cx="0" cy="0"/>
          <a:chOff x="0" y="0"/>
          <a:chExt cx="0" cy="0"/>
        </a:xfrm>
      </p:grpSpPr>
      <p:grpSp>
        <p:nvGrpSpPr>
          <p:cNvPr id="100" name="Google Shape;100;p14"/>
          <p:cNvGrpSpPr/>
          <p:nvPr/>
        </p:nvGrpSpPr>
        <p:grpSpPr>
          <a:xfrm>
            <a:off x="0" y="-6350"/>
            <a:ext cx="9144000" cy="5149850"/>
            <a:chOff x="0" y="-8467"/>
            <a:chExt cx="12192000" cy="6866467"/>
          </a:xfrm>
        </p:grpSpPr>
        <p:cxnSp>
          <p:nvCxnSpPr>
            <p:cNvPr id="101" name="Google Shape;101;p14"/>
            <p:cNvCxnSpPr/>
            <p:nvPr/>
          </p:nvCxnSpPr>
          <p:spPr>
            <a:xfrm>
              <a:off x="9371012" y="0"/>
              <a:ext cx="1219200" cy="6858000"/>
            </a:xfrm>
            <a:prstGeom prst="straightConnector1">
              <a:avLst/>
            </a:prstGeom>
            <a:noFill/>
            <a:ln cap="flat" cmpd="sng" w="9525">
              <a:solidFill>
                <a:srgbClr val="BFBFBF"/>
              </a:solidFill>
              <a:prstDash val="solid"/>
              <a:round/>
              <a:headEnd len="sm" w="sm" type="none"/>
              <a:tailEnd len="sm" w="sm" type="none"/>
            </a:ln>
          </p:spPr>
        </p:cxnSp>
        <p:cxnSp>
          <p:nvCxnSpPr>
            <p:cNvPr id="102" name="Google Shape;102;p14"/>
            <p:cNvCxnSpPr/>
            <p:nvPr/>
          </p:nvCxnSpPr>
          <p:spPr>
            <a:xfrm flipH="1">
              <a:off x="7425267" y="3681413"/>
              <a:ext cx="4763558" cy="3176587"/>
            </a:xfrm>
            <a:prstGeom prst="straightConnector1">
              <a:avLst/>
            </a:prstGeom>
            <a:noFill/>
            <a:ln cap="flat" cmpd="sng" w="9525">
              <a:solidFill>
                <a:srgbClr val="D8D8D8"/>
              </a:solidFill>
              <a:prstDash val="solid"/>
              <a:round/>
              <a:headEnd len="sm" w="sm" type="none"/>
              <a:tailEnd len="sm" w="sm" type="none"/>
            </a:ln>
          </p:spPr>
        </p:cxnSp>
        <p:sp>
          <p:nvSpPr>
            <p:cNvPr id="103" name="Google Shape;103;p14"/>
            <p:cNvSpPr/>
            <p:nvPr/>
          </p:nvSpPr>
          <p:spPr>
            <a:xfrm>
              <a:off x="9181476" y="-8467"/>
              <a:ext cx="3007349" cy="6866467"/>
            </a:xfrm>
            <a:custGeom>
              <a:rect b="b" l="l" r="r" t="t"/>
              <a:pathLst>
                <a:path extrusionOk="0" h="6866467" w="3007349">
                  <a:moveTo>
                    <a:pt x="2045532" y="0"/>
                  </a:moveTo>
                  <a:lnTo>
                    <a:pt x="3007349" y="0"/>
                  </a:lnTo>
                  <a:lnTo>
                    <a:pt x="3007349" y="6866467"/>
                  </a:lnTo>
                  <a:lnTo>
                    <a:pt x="0" y="6866467"/>
                  </a:lnTo>
                  <a:lnTo>
                    <a:pt x="2045532" y="0"/>
                  </a:lnTo>
                  <a:close/>
                </a:path>
              </a:pathLst>
            </a:custGeom>
            <a:solidFill>
              <a:schemeClr val="accent1">
                <a:alpha val="29803"/>
              </a:schemeClr>
            </a:solidFill>
            <a:ln>
              <a:noFill/>
            </a:ln>
          </p:spPr>
        </p:sp>
        <p:sp>
          <p:nvSpPr>
            <p:cNvPr id="104" name="Google Shape;104;p14"/>
            <p:cNvSpPr/>
            <p:nvPr/>
          </p:nvSpPr>
          <p:spPr>
            <a:xfrm>
              <a:off x="9603442" y="-8467"/>
              <a:ext cx="2588558" cy="6866467"/>
            </a:xfrm>
            <a:custGeom>
              <a:rect b="b" l="l" r="r" t="t"/>
              <a:pathLst>
                <a:path extrusionOk="0" h="6866467" w="2573311">
                  <a:moveTo>
                    <a:pt x="0" y="0"/>
                  </a:moveTo>
                  <a:lnTo>
                    <a:pt x="2573311" y="0"/>
                  </a:lnTo>
                  <a:lnTo>
                    <a:pt x="2573311" y="6866467"/>
                  </a:lnTo>
                  <a:lnTo>
                    <a:pt x="1202336" y="6866467"/>
                  </a:lnTo>
                  <a:lnTo>
                    <a:pt x="0" y="0"/>
                  </a:lnTo>
                  <a:close/>
                </a:path>
              </a:pathLst>
            </a:custGeom>
            <a:solidFill>
              <a:schemeClr val="accent1">
                <a:alpha val="20000"/>
              </a:schemeClr>
            </a:solidFill>
            <a:ln>
              <a:noFill/>
            </a:ln>
          </p:spPr>
        </p:sp>
        <p:sp>
          <p:nvSpPr>
            <p:cNvPr id="105" name="Google Shape;105;p14"/>
            <p:cNvSpPr/>
            <p:nvPr/>
          </p:nvSpPr>
          <p:spPr>
            <a:xfrm>
              <a:off x="8932333" y="3048000"/>
              <a:ext cx="3259667" cy="3810000"/>
            </a:xfrm>
            <a:prstGeom prst="triangle">
              <a:avLst>
                <a:gd fmla="val 100000" name="adj"/>
              </a:avLst>
            </a:prstGeom>
            <a:solidFill>
              <a:schemeClr val="accent2">
                <a:alpha val="71764"/>
              </a:schemeClr>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06" name="Google Shape;106;p14"/>
            <p:cNvSpPr/>
            <p:nvPr/>
          </p:nvSpPr>
          <p:spPr>
            <a:xfrm>
              <a:off x="9334500" y="-8467"/>
              <a:ext cx="2854326" cy="6866467"/>
            </a:xfrm>
            <a:custGeom>
              <a:rect b="b" l="l" r="r" t="t"/>
              <a:pathLst>
                <a:path extrusionOk="0" h="6866467" w="2858013">
                  <a:moveTo>
                    <a:pt x="0" y="0"/>
                  </a:moveTo>
                  <a:lnTo>
                    <a:pt x="2858013" y="0"/>
                  </a:lnTo>
                  <a:lnTo>
                    <a:pt x="2858013" y="6866467"/>
                  </a:lnTo>
                  <a:lnTo>
                    <a:pt x="2473942" y="6866467"/>
                  </a:lnTo>
                  <a:lnTo>
                    <a:pt x="0" y="0"/>
                  </a:lnTo>
                  <a:close/>
                </a:path>
              </a:pathLst>
            </a:custGeom>
            <a:solidFill>
              <a:srgbClr val="858585">
                <a:alpha val="69803"/>
              </a:srgbClr>
            </a:solidFill>
            <a:ln>
              <a:noFill/>
            </a:ln>
          </p:spPr>
        </p:sp>
        <p:sp>
          <p:nvSpPr>
            <p:cNvPr id="107" name="Google Shape;107;p14"/>
            <p:cNvSpPr/>
            <p:nvPr/>
          </p:nvSpPr>
          <p:spPr>
            <a:xfrm>
              <a:off x="10898730" y="-8467"/>
              <a:ext cx="1290094" cy="6866467"/>
            </a:xfrm>
            <a:custGeom>
              <a:rect b="b" l="l" r="r" t="t"/>
              <a:pathLst>
                <a:path extrusionOk="0" h="6858000" w="1290094">
                  <a:moveTo>
                    <a:pt x="1019735" y="0"/>
                  </a:moveTo>
                  <a:lnTo>
                    <a:pt x="1290094" y="0"/>
                  </a:lnTo>
                  <a:lnTo>
                    <a:pt x="1290094" y="6858000"/>
                  </a:lnTo>
                  <a:lnTo>
                    <a:pt x="0" y="6858000"/>
                  </a:lnTo>
                  <a:lnTo>
                    <a:pt x="1019735" y="0"/>
                  </a:lnTo>
                  <a:close/>
                </a:path>
              </a:pathLst>
            </a:custGeom>
            <a:solidFill>
              <a:srgbClr val="EAEAEA">
                <a:alpha val="69803"/>
              </a:srgbClr>
            </a:solidFill>
            <a:ln>
              <a:noFill/>
            </a:ln>
          </p:spPr>
        </p:sp>
        <p:sp>
          <p:nvSpPr>
            <p:cNvPr id="108" name="Google Shape;108;p14"/>
            <p:cNvSpPr/>
            <p:nvPr/>
          </p:nvSpPr>
          <p:spPr>
            <a:xfrm>
              <a:off x="10938999" y="-8467"/>
              <a:ext cx="1249825" cy="6866467"/>
            </a:xfrm>
            <a:custGeom>
              <a:rect b="b" l="l" r="r" t="t"/>
              <a:pathLst>
                <a:path extrusionOk="0" h="6858000" w="1249825">
                  <a:moveTo>
                    <a:pt x="0" y="0"/>
                  </a:moveTo>
                  <a:lnTo>
                    <a:pt x="1249825" y="0"/>
                  </a:lnTo>
                  <a:lnTo>
                    <a:pt x="1249825" y="6858000"/>
                  </a:lnTo>
                  <a:lnTo>
                    <a:pt x="1109382" y="6858000"/>
                  </a:lnTo>
                  <a:lnTo>
                    <a:pt x="0" y="0"/>
                  </a:lnTo>
                  <a:close/>
                </a:path>
              </a:pathLst>
            </a:custGeom>
            <a:solidFill>
              <a:schemeClr val="accent1">
                <a:alpha val="64705"/>
              </a:schemeClr>
            </a:solidFill>
            <a:ln>
              <a:noFill/>
            </a:ln>
          </p:spPr>
        </p:sp>
        <p:sp>
          <p:nvSpPr>
            <p:cNvPr id="109" name="Google Shape;109;p14"/>
            <p:cNvSpPr/>
            <p:nvPr/>
          </p:nvSpPr>
          <p:spPr>
            <a:xfrm>
              <a:off x="10371666" y="3589867"/>
              <a:ext cx="1817159" cy="3268133"/>
            </a:xfrm>
            <a:prstGeom prst="triangle">
              <a:avLst>
                <a:gd fmla="val 100000" name="adj"/>
              </a:avLst>
            </a:prstGeom>
            <a:solidFill>
              <a:schemeClr val="accent1">
                <a:alpha val="80000"/>
              </a:schemeClr>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10" name="Google Shape;110;p14"/>
            <p:cNvSpPr/>
            <p:nvPr/>
          </p:nvSpPr>
          <p:spPr>
            <a:xfrm rot="10800000">
              <a:off x="0" y="0"/>
              <a:ext cx="842596" cy="5666154"/>
            </a:xfrm>
            <a:prstGeom prst="triangle">
              <a:avLst>
                <a:gd fmla="val 100000" name="adj"/>
              </a:avLst>
            </a:prstGeom>
            <a:solidFill>
              <a:schemeClr val="accent1">
                <a:alpha val="84705"/>
              </a:schemeClr>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grpSp>
      <p:sp>
        <p:nvSpPr>
          <p:cNvPr id="111" name="Google Shape;111;p14"/>
          <p:cNvSpPr txBox="1"/>
          <p:nvPr>
            <p:ph type="ctrTitle"/>
          </p:nvPr>
        </p:nvSpPr>
        <p:spPr>
          <a:xfrm>
            <a:off x="1130300" y="1803400"/>
            <a:ext cx="5825202" cy="1234727"/>
          </a:xfrm>
          <a:prstGeom prst="rect">
            <a:avLst/>
          </a:prstGeom>
          <a:noFill/>
          <a:ln>
            <a:noFill/>
          </a:ln>
        </p:spPr>
        <p:txBody>
          <a:bodyPr anchorCtr="0" anchor="b" bIns="34275" lIns="68575" spcFirstLastPara="1" rIns="68575" wrap="square" tIns="34275">
            <a:noAutofit/>
          </a:bodyPr>
          <a:lstStyle>
            <a:lvl1pPr lvl="0" algn="r">
              <a:spcBef>
                <a:spcPts val="0"/>
              </a:spcBef>
              <a:spcAft>
                <a:spcPts val="0"/>
              </a:spcAft>
              <a:buClr>
                <a:schemeClr val="accent1"/>
              </a:buClr>
              <a:buSzPts val="4100"/>
              <a:buFont typeface="Trebuchet MS"/>
              <a:buNone/>
              <a:defRPr sz="4100">
                <a:solidFill>
                  <a:schemeClr val="accent1"/>
                </a:solidFill>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12" name="Google Shape;112;p14"/>
          <p:cNvSpPr txBox="1"/>
          <p:nvPr>
            <p:ph idx="1" type="subTitle"/>
          </p:nvPr>
        </p:nvSpPr>
        <p:spPr>
          <a:xfrm>
            <a:off x="1130300" y="3038125"/>
            <a:ext cx="5825202" cy="822674"/>
          </a:xfrm>
          <a:prstGeom prst="rect">
            <a:avLst/>
          </a:prstGeom>
          <a:noFill/>
          <a:ln>
            <a:noFill/>
          </a:ln>
        </p:spPr>
        <p:txBody>
          <a:bodyPr anchorCtr="0" anchor="t" bIns="34275" lIns="68575" spcFirstLastPara="1" rIns="68575" wrap="square" tIns="34275">
            <a:normAutofit/>
          </a:bodyPr>
          <a:lstStyle>
            <a:lvl1pPr lvl="0" algn="r">
              <a:spcBef>
                <a:spcPts val="800"/>
              </a:spcBef>
              <a:spcAft>
                <a:spcPts val="0"/>
              </a:spcAft>
              <a:buSzPts val="1100"/>
              <a:buNone/>
              <a:defRPr>
                <a:solidFill>
                  <a:srgbClr val="7F7F7F"/>
                </a:solidFill>
              </a:defRPr>
            </a:lvl1pPr>
            <a:lvl2pPr lvl="1" algn="ctr">
              <a:spcBef>
                <a:spcPts val="800"/>
              </a:spcBef>
              <a:spcAft>
                <a:spcPts val="0"/>
              </a:spcAft>
              <a:buSzPts val="1000"/>
              <a:buNone/>
              <a:defRPr>
                <a:solidFill>
                  <a:srgbClr val="888888"/>
                </a:solidFill>
              </a:defRPr>
            </a:lvl2pPr>
            <a:lvl3pPr lvl="2" algn="ctr">
              <a:spcBef>
                <a:spcPts val="800"/>
              </a:spcBef>
              <a:spcAft>
                <a:spcPts val="0"/>
              </a:spcAft>
              <a:buSzPts val="800"/>
              <a:buNone/>
              <a:defRPr>
                <a:solidFill>
                  <a:srgbClr val="888888"/>
                </a:solidFill>
              </a:defRPr>
            </a:lvl3pPr>
            <a:lvl4pPr lvl="3" algn="ctr">
              <a:spcBef>
                <a:spcPts val="800"/>
              </a:spcBef>
              <a:spcAft>
                <a:spcPts val="0"/>
              </a:spcAft>
              <a:buSzPts val="700"/>
              <a:buNone/>
              <a:defRPr>
                <a:solidFill>
                  <a:srgbClr val="888888"/>
                </a:solidFill>
              </a:defRPr>
            </a:lvl4pPr>
            <a:lvl5pPr lvl="4" algn="ctr">
              <a:spcBef>
                <a:spcPts val="800"/>
              </a:spcBef>
              <a:spcAft>
                <a:spcPts val="0"/>
              </a:spcAft>
              <a:buSzPts val="700"/>
              <a:buNone/>
              <a:defRPr>
                <a:solidFill>
                  <a:srgbClr val="888888"/>
                </a:solidFill>
              </a:defRPr>
            </a:lvl5pPr>
            <a:lvl6pPr lvl="5" algn="ctr">
              <a:spcBef>
                <a:spcPts val="800"/>
              </a:spcBef>
              <a:spcAft>
                <a:spcPts val="0"/>
              </a:spcAft>
              <a:buSzPts val="700"/>
              <a:buNone/>
              <a:defRPr>
                <a:solidFill>
                  <a:srgbClr val="888888"/>
                </a:solidFill>
              </a:defRPr>
            </a:lvl6pPr>
            <a:lvl7pPr lvl="6" algn="ctr">
              <a:spcBef>
                <a:spcPts val="800"/>
              </a:spcBef>
              <a:spcAft>
                <a:spcPts val="0"/>
              </a:spcAft>
              <a:buSzPts val="700"/>
              <a:buNone/>
              <a:defRPr>
                <a:solidFill>
                  <a:srgbClr val="888888"/>
                </a:solidFill>
              </a:defRPr>
            </a:lvl7pPr>
            <a:lvl8pPr lvl="7" algn="ctr">
              <a:spcBef>
                <a:spcPts val="800"/>
              </a:spcBef>
              <a:spcAft>
                <a:spcPts val="0"/>
              </a:spcAft>
              <a:buSzPts val="700"/>
              <a:buNone/>
              <a:defRPr>
                <a:solidFill>
                  <a:srgbClr val="888888"/>
                </a:solidFill>
              </a:defRPr>
            </a:lvl8pPr>
            <a:lvl9pPr lvl="8" algn="ctr">
              <a:spcBef>
                <a:spcPts val="800"/>
              </a:spcBef>
              <a:spcAft>
                <a:spcPts val="0"/>
              </a:spcAft>
              <a:buSzPts val="700"/>
              <a:buNone/>
              <a:defRPr>
                <a:solidFill>
                  <a:srgbClr val="888888"/>
                </a:solidFill>
              </a:defRPr>
            </a:lvl9pPr>
          </a:lstStyle>
          <a:p/>
        </p:txBody>
      </p:sp>
      <p:sp>
        <p:nvSpPr>
          <p:cNvPr id="113" name="Google Shape;113;p14"/>
          <p:cNvSpPr txBox="1"/>
          <p:nvPr>
            <p:ph idx="10" type="dt"/>
          </p:nvPr>
        </p:nvSpPr>
        <p:spPr>
          <a:xfrm>
            <a:off x="5403850" y="4531022"/>
            <a:ext cx="683954" cy="273844"/>
          </a:xfrm>
          <a:prstGeom prst="rect">
            <a:avLst/>
          </a:prstGeom>
          <a:noFill/>
          <a:ln>
            <a:noFill/>
          </a:ln>
        </p:spPr>
        <p:txBody>
          <a:bodyPr anchorCtr="0" anchor="ctr" bIns="34275" lIns="68575" spcFirstLastPara="1" rIns="68575" wrap="square" tIns="34275">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14" name="Google Shape;114;p14"/>
          <p:cNvSpPr txBox="1"/>
          <p:nvPr>
            <p:ph idx="11" type="ftr"/>
          </p:nvPr>
        </p:nvSpPr>
        <p:spPr>
          <a:xfrm>
            <a:off x="508001" y="4531022"/>
            <a:ext cx="4723209"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15" name="Google Shape;115;p14"/>
          <p:cNvSpPr txBox="1"/>
          <p:nvPr>
            <p:ph idx="12" type="sldNum"/>
          </p:nvPr>
        </p:nvSpPr>
        <p:spPr>
          <a:xfrm>
            <a:off x="6442997" y="4531022"/>
            <a:ext cx="512504"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16" name="Shape 116"/>
        <p:cNvGrpSpPr/>
        <p:nvPr/>
      </p:nvGrpSpPr>
      <p:grpSpPr>
        <a:xfrm>
          <a:off x="0" y="0"/>
          <a:ext cx="0" cy="0"/>
          <a:chOff x="0" y="0"/>
          <a:chExt cx="0" cy="0"/>
        </a:xfrm>
      </p:grpSpPr>
      <p:sp>
        <p:nvSpPr>
          <p:cNvPr id="117" name="Google Shape;117;p15"/>
          <p:cNvSpPr txBox="1"/>
          <p:nvPr>
            <p:ph type="title"/>
          </p:nvPr>
        </p:nvSpPr>
        <p:spPr>
          <a:xfrm>
            <a:off x="508000" y="457200"/>
            <a:ext cx="6447501" cy="990600"/>
          </a:xfrm>
          <a:prstGeom prst="rect">
            <a:avLst/>
          </a:prstGeom>
          <a:noFill/>
          <a:ln>
            <a:noFill/>
          </a:ln>
        </p:spPr>
        <p:txBody>
          <a:bodyPr anchorCtr="0" anchor="t" bIns="34275" lIns="68575" spcFirstLastPara="1" rIns="68575" wrap="square" tIns="34275">
            <a:normAutofit/>
          </a:bodyPr>
          <a:lstStyle>
            <a:lvl1pPr lvl="0" algn="l">
              <a:spcBef>
                <a:spcPts val="0"/>
              </a:spcBef>
              <a:spcAft>
                <a:spcPts val="0"/>
              </a:spcAft>
              <a:buClr>
                <a:schemeClr val="accent1"/>
              </a:buClr>
              <a:buSzPts val="2700"/>
              <a:buFont typeface="Trebuchet MS"/>
              <a:buNone/>
              <a:defRPr sz="2700"/>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18" name="Google Shape;118;p15"/>
          <p:cNvSpPr txBox="1"/>
          <p:nvPr>
            <p:ph idx="1" type="body"/>
          </p:nvPr>
        </p:nvSpPr>
        <p:spPr>
          <a:xfrm>
            <a:off x="508000" y="1620442"/>
            <a:ext cx="6447501" cy="2910580"/>
          </a:xfrm>
          <a:prstGeom prst="rect">
            <a:avLst/>
          </a:prstGeom>
          <a:noFill/>
          <a:ln>
            <a:noFill/>
          </a:ln>
        </p:spPr>
        <p:txBody>
          <a:bodyPr anchorCtr="0" anchor="t" bIns="34275" lIns="68575" spcFirstLastPara="1" rIns="68575" wrap="square" tIns="34275">
            <a:normAutofit/>
          </a:bodyPr>
          <a:lstStyle>
            <a:lvl1pPr indent="-298450" lvl="0" marL="457200" algn="l">
              <a:spcBef>
                <a:spcPts val="800"/>
              </a:spcBef>
              <a:spcAft>
                <a:spcPts val="0"/>
              </a:spcAft>
              <a:buSzPts val="1100"/>
              <a:buChar char="►"/>
              <a:defRPr/>
            </a:lvl1pPr>
            <a:lvl2pPr indent="-298450" lvl="1" marL="914400" algn="l">
              <a:spcBef>
                <a:spcPts val="800"/>
              </a:spcBef>
              <a:spcAft>
                <a:spcPts val="0"/>
              </a:spcAft>
              <a:buSzPts val="1100"/>
              <a:buChar char="►"/>
              <a:defRPr/>
            </a:lvl2pPr>
            <a:lvl3pPr indent="-298450" lvl="2" marL="1371600" algn="l">
              <a:spcBef>
                <a:spcPts val="800"/>
              </a:spcBef>
              <a:spcAft>
                <a:spcPts val="0"/>
              </a:spcAft>
              <a:buSzPts val="1100"/>
              <a:buChar char="►"/>
              <a:defRPr/>
            </a:lvl3pPr>
            <a:lvl4pPr indent="-298450" lvl="3" marL="1828800" algn="l">
              <a:spcBef>
                <a:spcPts val="800"/>
              </a:spcBef>
              <a:spcAft>
                <a:spcPts val="0"/>
              </a:spcAft>
              <a:buSzPts val="1100"/>
              <a:buChar char="►"/>
              <a:defRPr/>
            </a:lvl4pPr>
            <a:lvl5pPr indent="-298450" lvl="4" marL="2286000" algn="l">
              <a:spcBef>
                <a:spcPts val="800"/>
              </a:spcBef>
              <a:spcAft>
                <a:spcPts val="0"/>
              </a:spcAft>
              <a:buSzPts val="1100"/>
              <a:buChar char="►"/>
              <a:defRPr/>
            </a:lvl5pPr>
            <a:lvl6pPr indent="-298450" lvl="5" marL="2743200" algn="l">
              <a:spcBef>
                <a:spcPts val="800"/>
              </a:spcBef>
              <a:spcAft>
                <a:spcPts val="0"/>
              </a:spcAft>
              <a:buSzPts val="1100"/>
              <a:buChar char="►"/>
              <a:defRPr/>
            </a:lvl6pPr>
            <a:lvl7pPr indent="-298450" lvl="6" marL="3200400" algn="l">
              <a:spcBef>
                <a:spcPts val="800"/>
              </a:spcBef>
              <a:spcAft>
                <a:spcPts val="0"/>
              </a:spcAft>
              <a:buSzPts val="1100"/>
              <a:buChar char="►"/>
              <a:defRPr/>
            </a:lvl7pPr>
            <a:lvl8pPr indent="-298450" lvl="7" marL="3657600" algn="l">
              <a:spcBef>
                <a:spcPts val="800"/>
              </a:spcBef>
              <a:spcAft>
                <a:spcPts val="0"/>
              </a:spcAft>
              <a:buSzPts val="1100"/>
              <a:buChar char="►"/>
              <a:defRPr/>
            </a:lvl8pPr>
            <a:lvl9pPr indent="-298450" lvl="8" marL="4114800" algn="l">
              <a:spcBef>
                <a:spcPts val="800"/>
              </a:spcBef>
              <a:spcAft>
                <a:spcPts val="0"/>
              </a:spcAft>
              <a:buSzPts val="1100"/>
              <a:buChar char="►"/>
              <a:defRPr/>
            </a:lvl9pPr>
          </a:lstStyle>
          <a:p/>
        </p:txBody>
      </p:sp>
      <p:sp>
        <p:nvSpPr>
          <p:cNvPr id="119" name="Google Shape;119;p15"/>
          <p:cNvSpPr txBox="1"/>
          <p:nvPr>
            <p:ph idx="10" type="dt"/>
          </p:nvPr>
        </p:nvSpPr>
        <p:spPr>
          <a:xfrm>
            <a:off x="5403850" y="4531022"/>
            <a:ext cx="683954" cy="273844"/>
          </a:xfrm>
          <a:prstGeom prst="rect">
            <a:avLst/>
          </a:prstGeom>
          <a:noFill/>
          <a:ln>
            <a:noFill/>
          </a:ln>
        </p:spPr>
        <p:txBody>
          <a:bodyPr anchorCtr="0" anchor="ctr" bIns="34275" lIns="68575" spcFirstLastPara="1" rIns="68575" wrap="square" tIns="34275">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20" name="Google Shape;120;p15"/>
          <p:cNvSpPr txBox="1"/>
          <p:nvPr>
            <p:ph idx="11" type="ftr"/>
          </p:nvPr>
        </p:nvSpPr>
        <p:spPr>
          <a:xfrm>
            <a:off x="508001" y="4531022"/>
            <a:ext cx="4723209"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21" name="Google Shape;121;p15"/>
          <p:cNvSpPr txBox="1"/>
          <p:nvPr>
            <p:ph idx="12" type="sldNum"/>
          </p:nvPr>
        </p:nvSpPr>
        <p:spPr>
          <a:xfrm>
            <a:off x="6442997" y="4531022"/>
            <a:ext cx="512504"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122" name="Shape 122"/>
        <p:cNvGrpSpPr/>
        <p:nvPr/>
      </p:nvGrpSpPr>
      <p:grpSpPr>
        <a:xfrm>
          <a:off x="0" y="0"/>
          <a:ext cx="0" cy="0"/>
          <a:chOff x="0" y="0"/>
          <a:chExt cx="0" cy="0"/>
        </a:xfrm>
      </p:grpSpPr>
      <p:sp>
        <p:nvSpPr>
          <p:cNvPr id="123" name="Google Shape;123;p16"/>
          <p:cNvSpPr txBox="1"/>
          <p:nvPr>
            <p:ph type="title"/>
          </p:nvPr>
        </p:nvSpPr>
        <p:spPr>
          <a:xfrm>
            <a:off x="508000" y="457200"/>
            <a:ext cx="6447501" cy="990600"/>
          </a:xfrm>
          <a:prstGeom prst="rect">
            <a:avLst/>
          </a:prstGeom>
          <a:noFill/>
          <a:ln>
            <a:noFill/>
          </a:ln>
        </p:spPr>
        <p:txBody>
          <a:bodyPr anchorCtr="0" anchor="t" bIns="34275" lIns="68575" spcFirstLastPara="1" rIns="68575" wrap="square" tIns="34275">
            <a:normAutofit/>
          </a:bodyPr>
          <a:lstStyle>
            <a:lvl1pPr lvl="0" algn="l">
              <a:spcBef>
                <a:spcPts val="0"/>
              </a:spcBef>
              <a:spcAft>
                <a:spcPts val="0"/>
              </a:spcAft>
              <a:buClr>
                <a:schemeClr val="accent1"/>
              </a:buClr>
              <a:buSzPts val="2700"/>
              <a:buFont typeface="Trebuchet MS"/>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24" name="Google Shape;124;p16"/>
          <p:cNvSpPr txBox="1"/>
          <p:nvPr>
            <p:ph idx="1" type="body"/>
          </p:nvPr>
        </p:nvSpPr>
        <p:spPr>
          <a:xfrm>
            <a:off x="506809" y="1620737"/>
            <a:ext cx="3139217" cy="432197"/>
          </a:xfrm>
          <a:prstGeom prst="rect">
            <a:avLst/>
          </a:prstGeom>
          <a:noFill/>
          <a:ln>
            <a:noFill/>
          </a:ln>
        </p:spPr>
        <p:txBody>
          <a:bodyPr anchorCtr="0" anchor="b" bIns="34275" lIns="68575" spcFirstLastPara="1" rIns="68575" wrap="square" tIns="34275">
            <a:noAutofit/>
          </a:bodyPr>
          <a:lstStyle>
            <a:lvl1pPr indent="-228600" lvl="0" marL="457200" algn="l">
              <a:spcBef>
                <a:spcPts val="800"/>
              </a:spcBef>
              <a:spcAft>
                <a:spcPts val="0"/>
              </a:spcAft>
              <a:buSzPts val="1400"/>
              <a:buNone/>
              <a:defRPr b="0" sz="1800"/>
            </a:lvl1pPr>
            <a:lvl2pPr indent="-228600" lvl="1" marL="914400" algn="l">
              <a:spcBef>
                <a:spcPts val="800"/>
              </a:spcBef>
              <a:spcAft>
                <a:spcPts val="0"/>
              </a:spcAft>
              <a:buSzPts val="1200"/>
              <a:buNone/>
              <a:defRPr b="1" sz="1500"/>
            </a:lvl2pPr>
            <a:lvl3pPr indent="-228600" lvl="2" marL="1371600" algn="l">
              <a:spcBef>
                <a:spcPts val="800"/>
              </a:spcBef>
              <a:spcAft>
                <a:spcPts val="0"/>
              </a:spcAft>
              <a:buSzPts val="1100"/>
              <a:buNone/>
              <a:defRPr b="1" sz="1400"/>
            </a:lvl3pPr>
            <a:lvl4pPr indent="-228600" lvl="3" marL="1828800" algn="l">
              <a:spcBef>
                <a:spcPts val="800"/>
              </a:spcBef>
              <a:spcAft>
                <a:spcPts val="0"/>
              </a:spcAft>
              <a:buSzPts val="1000"/>
              <a:buNone/>
              <a:defRPr b="1" sz="1200"/>
            </a:lvl4pPr>
            <a:lvl5pPr indent="-228600" lvl="4" marL="2286000" algn="l">
              <a:spcBef>
                <a:spcPts val="800"/>
              </a:spcBef>
              <a:spcAft>
                <a:spcPts val="0"/>
              </a:spcAft>
              <a:buSzPts val="1000"/>
              <a:buNone/>
              <a:defRPr b="1" sz="1200"/>
            </a:lvl5pPr>
            <a:lvl6pPr indent="-228600" lvl="5" marL="2743200" algn="l">
              <a:spcBef>
                <a:spcPts val="800"/>
              </a:spcBef>
              <a:spcAft>
                <a:spcPts val="0"/>
              </a:spcAft>
              <a:buSzPts val="1000"/>
              <a:buNone/>
              <a:defRPr b="1" sz="1200"/>
            </a:lvl6pPr>
            <a:lvl7pPr indent="-228600" lvl="6" marL="3200400" algn="l">
              <a:spcBef>
                <a:spcPts val="800"/>
              </a:spcBef>
              <a:spcAft>
                <a:spcPts val="0"/>
              </a:spcAft>
              <a:buSzPts val="1000"/>
              <a:buNone/>
              <a:defRPr b="1" sz="1200"/>
            </a:lvl7pPr>
            <a:lvl8pPr indent="-228600" lvl="7" marL="3657600" algn="l">
              <a:spcBef>
                <a:spcPts val="800"/>
              </a:spcBef>
              <a:spcAft>
                <a:spcPts val="0"/>
              </a:spcAft>
              <a:buSzPts val="1000"/>
              <a:buNone/>
              <a:defRPr b="1" sz="1200"/>
            </a:lvl8pPr>
            <a:lvl9pPr indent="-228600" lvl="8" marL="4114800" algn="l">
              <a:spcBef>
                <a:spcPts val="800"/>
              </a:spcBef>
              <a:spcAft>
                <a:spcPts val="0"/>
              </a:spcAft>
              <a:buSzPts val="1000"/>
              <a:buNone/>
              <a:defRPr b="1" sz="1200"/>
            </a:lvl9pPr>
          </a:lstStyle>
          <a:p/>
        </p:txBody>
      </p:sp>
      <p:sp>
        <p:nvSpPr>
          <p:cNvPr id="125" name="Google Shape;125;p16"/>
          <p:cNvSpPr txBox="1"/>
          <p:nvPr>
            <p:ph idx="2" type="body"/>
          </p:nvPr>
        </p:nvSpPr>
        <p:spPr>
          <a:xfrm>
            <a:off x="506809" y="2052934"/>
            <a:ext cx="3139217" cy="2478088"/>
          </a:xfrm>
          <a:prstGeom prst="rect">
            <a:avLst/>
          </a:prstGeom>
          <a:noFill/>
          <a:ln>
            <a:noFill/>
          </a:ln>
        </p:spPr>
        <p:txBody>
          <a:bodyPr anchorCtr="0" anchor="t" bIns="34275" lIns="68575" spcFirstLastPara="1" rIns="68575" wrap="square" tIns="34275">
            <a:normAutofit/>
          </a:bodyPr>
          <a:lstStyle>
            <a:lvl1pPr indent="-298450" lvl="0" marL="457200" algn="l">
              <a:spcBef>
                <a:spcPts val="800"/>
              </a:spcBef>
              <a:spcAft>
                <a:spcPts val="0"/>
              </a:spcAft>
              <a:buSzPts val="1100"/>
              <a:buChar char="►"/>
              <a:defRPr/>
            </a:lvl1pPr>
            <a:lvl2pPr indent="-298450" lvl="1" marL="914400" algn="l">
              <a:spcBef>
                <a:spcPts val="800"/>
              </a:spcBef>
              <a:spcAft>
                <a:spcPts val="0"/>
              </a:spcAft>
              <a:buSzPts val="1100"/>
              <a:buChar char="►"/>
              <a:defRPr/>
            </a:lvl2pPr>
            <a:lvl3pPr indent="-298450" lvl="2" marL="1371600" algn="l">
              <a:spcBef>
                <a:spcPts val="800"/>
              </a:spcBef>
              <a:spcAft>
                <a:spcPts val="0"/>
              </a:spcAft>
              <a:buSzPts val="1100"/>
              <a:buChar char="►"/>
              <a:defRPr/>
            </a:lvl3pPr>
            <a:lvl4pPr indent="-298450" lvl="3" marL="1828800" algn="l">
              <a:spcBef>
                <a:spcPts val="800"/>
              </a:spcBef>
              <a:spcAft>
                <a:spcPts val="0"/>
              </a:spcAft>
              <a:buSzPts val="1100"/>
              <a:buChar char="►"/>
              <a:defRPr/>
            </a:lvl4pPr>
            <a:lvl5pPr indent="-298450" lvl="4" marL="2286000" algn="l">
              <a:spcBef>
                <a:spcPts val="800"/>
              </a:spcBef>
              <a:spcAft>
                <a:spcPts val="0"/>
              </a:spcAft>
              <a:buSzPts val="1100"/>
              <a:buChar char="►"/>
              <a:defRPr/>
            </a:lvl5pPr>
            <a:lvl6pPr indent="-298450" lvl="5" marL="2743200" algn="l">
              <a:spcBef>
                <a:spcPts val="800"/>
              </a:spcBef>
              <a:spcAft>
                <a:spcPts val="0"/>
              </a:spcAft>
              <a:buSzPts val="1100"/>
              <a:buChar char="►"/>
              <a:defRPr/>
            </a:lvl6pPr>
            <a:lvl7pPr indent="-298450" lvl="6" marL="3200400" algn="l">
              <a:spcBef>
                <a:spcPts val="800"/>
              </a:spcBef>
              <a:spcAft>
                <a:spcPts val="0"/>
              </a:spcAft>
              <a:buSzPts val="1100"/>
              <a:buChar char="►"/>
              <a:defRPr/>
            </a:lvl7pPr>
            <a:lvl8pPr indent="-298450" lvl="7" marL="3657600" algn="l">
              <a:spcBef>
                <a:spcPts val="800"/>
              </a:spcBef>
              <a:spcAft>
                <a:spcPts val="0"/>
              </a:spcAft>
              <a:buSzPts val="1100"/>
              <a:buChar char="►"/>
              <a:defRPr/>
            </a:lvl8pPr>
            <a:lvl9pPr indent="-298450" lvl="8" marL="4114800" algn="l">
              <a:spcBef>
                <a:spcPts val="800"/>
              </a:spcBef>
              <a:spcAft>
                <a:spcPts val="0"/>
              </a:spcAft>
              <a:buSzPts val="1100"/>
              <a:buChar char="►"/>
              <a:defRPr/>
            </a:lvl9pPr>
          </a:lstStyle>
          <a:p/>
        </p:txBody>
      </p:sp>
      <p:sp>
        <p:nvSpPr>
          <p:cNvPr id="126" name="Google Shape;126;p16"/>
          <p:cNvSpPr txBox="1"/>
          <p:nvPr>
            <p:ph idx="3" type="body"/>
          </p:nvPr>
        </p:nvSpPr>
        <p:spPr>
          <a:xfrm>
            <a:off x="3816287" y="1620737"/>
            <a:ext cx="3139213" cy="432197"/>
          </a:xfrm>
          <a:prstGeom prst="rect">
            <a:avLst/>
          </a:prstGeom>
          <a:noFill/>
          <a:ln>
            <a:noFill/>
          </a:ln>
        </p:spPr>
        <p:txBody>
          <a:bodyPr anchorCtr="0" anchor="b" bIns="34275" lIns="68575" spcFirstLastPara="1" rIns="68575" wrap="square" tIns="34275">
            <a:noAutofit/>
          </a:bodyPr>
          <a:lstStyle>
            <a:lvl1pPr indent="-228600" lvl="0" marL="457200" algn="l">
              <a:spcBef>
                <a:spcPts val="800"/>
              </a:spcBef>
              <a:spcAft>
                <a:spcPts val="0"/>
              </a:spcAft>
              <a:buSzPts val="1400"/>
              <a:buNone/>
              <a:defRPr b="0" sz="1800"/>
            </a:lvl1pPr>
            <a:lvl2pPr indent="-228600" lvl="1" marL="914400" algn="l">
              <a:spcBef>
                <a:spcPts val="800"/>
              </a:spcBef>
              <a:spcAft>
                <a:spcPts val="0"/>
              </a:spcAft>
              <a:buSzPts val="1200"/>
              <a:buNone/>
              <a:defRPr b="1" sz="1500"/>
            </a:lvl2pPr>
            <a:lvl3pPr indent="-228600" lvl="2" marL="1371600" algn="l">
              <a:spcBef>
                <a:spcPts val="800"/>
              </a:spcBef>
              <a:spcAft>
                <a:spcPts val="0"/>
              </a:spcAft>
              <a:buSzPts val="1100"/>
              <a:buNone/>
              <a:defRPr b="1" sz="1400"/>
            </a:lvl3pPr>
            <a:lvl4pPr indent="-228600" lvl="3" marL="1828800" algn="l">
              <a:spcBef>
                <a:spcPts val="800"/>
              </a:spcBef>
              <a:spcAft>
                <a:spcPts val="0"/>
              </a:spcAft>
              <a:buSzPts val="1000"/>
              <a:buNone/>
              <a:defRPr b="1" sz="1200"/>
            </a:lvl4pPr>
            <a:lvl5pPr indent="-228600" lvl="4" marL="2286000" algn="l">
              <a:spcBef>
                <a:spcPts val="800"/>
              </a:spcBef>
              <a:spcAft>
                <a:spcPts val="0"/>
              </a:spcAft>
              <a:buSzPts val="1000"/>
              <a:buNone/>
              <a:defRPr b="1" sz="1200"/>
            </a:lvl5pPr>
            <a:lvl6pPr indent="-228600" lvl="5" marL="2743200" algn="l">
              <a:spcBef>
                <a:spcPts val="800"/>
              </a:spcBef>
              <a:spcAft>
                <a:spcPts val="0"/>
              </a:spcAft>
              <a:buSzPts val="1000"/>
              <a:buNone/>
              <a:defRPr b="1" sz="1200"/>
            </a:lvl6pPr>
            <a:lvl7pPr indent="-228600" lvl="6" marL="3200400" algn="l">
              <a:spcBef>
                <a:spcPts val="800"/>
              </a:spcBef>
              <a:spcAft>
                <a:spcPts val="0"/>
              </a:spcAft>
              <a:buSzPts val="1000"/>
              <a:buNone/>
              <a:defRPr b="1" sz="1200"/>
            </a:lvl7pPr>
            <a:lvl8pPr indent="-228600" lvl="7" marL="3657600" algn="l">
              <a:spcBef>
                <a:spcPts val="800"/>
              </a:spcBef>
              <a:spcAft>
                <a:spcPts val="0"/>
              </a:spcAft>
              <a:buSzPts val="1000"/>
              <a:buNone/>
              <a:defRPr b="1" sz="1200"/>
            </a:lvl8pPr>
            <a:lvl9pPr indent="-228600" lvl="8" marL="4114800" algn="l">
              <a:spcBef>
                <a:spcPts val="800"/>
              </a:spcBef>
              <a:spcAft>
                <a:spcPts val="0"/>
              </a:spcAft>
              <a:buSzPts val="1000"/>
              <a:buNone/>
              <a:defRPr b="1" sz="1200"/>
            </a:lvl9pPr>
          </a:lstStyle>
          <a:p/>
        </p:txBody>
      </p:sp>
      <p:sp>
        <p:nvSpPr>
          <p:cNvPr id="127" name="Google Shape;127;p16"/>
          <p:cNvSpPr txBox="1"/>
          <p:nvPr>
            <p:ph idx="4" type="body"/>
          </p:nvPr>
        </p:nvSpPr>
        <p:spPr>
          <a:xfrm>
            <a:off x="3816288" y="2052934"/>
            <a:ext cx="3139213" cy="2478088"/>
          </a:xfrm>
          <a:prstGeom prst="rect">
            <a:avLst/>
          </a:prstGeom>
          <a:noFill/>
          <a:ln>
            <a:noFill/>
          </a:ln>
        </p:spPr>
        <p:txBody>
          <a:bodyPr anchorCtr="0" anchor="t" bIns="34275" lIns="68575" spcFirstLastPara="1" rIns="68575" wrap="square" tIns="34275">
            <a:normAutofit/>
          </a:bodyPr>
          <a:lstStyle>
            <a:lvl1pPr indent="-298450" lvl="0" marL="457200" algn="l">
              <a:spcBef>
                <a:spcPts val="800"/>
              </a:spcBef>
              <a:spcAft>
                <a:spcPts val="0"/>
              </a:spcAft>
              <a:buSzPts val="1100"/>
              <a:buChar char="►"/>
              <a:defRPr/>
            </a:lvl1pPr>
            <a:lvl2pPr indent="-298450" lvl="1" marL="914400" algn="l">
              <a:spcBef>
                <a:spcPts val="800"/>
              </a:spcBef>
              <a:spcAft>
                <a:spcPts val="0"/>
              </a:spcAft>
              <a:buSzPts val="1100"/>
              <a:buChar char="►"/>
              <a:defRPr/>
            </a:lvl2pPr>
            <a:lvl3pPr indent="-298450" lvl="2" marL="1371600" algn="l">
              <a:spcBef>
                <a:spcPts val="800"/>
              </a:spcBef>
              <a:spcAft>
                <a:spcPts val="0"/>
              </a:spcAft>
              <a:buSzPts val="1100"/>
              <a:buChar char="►"/>
              <a:defRPr/>
            </a:lvl3pPr>
            <a:lvl4pPr indent="-298450" lvl="3" marL="1828800" algn="l">
              <a:spcBef>
                <a:spcPts val="800"/>
              </a:spcBef>
              <a:spcAft>
                <a:spcPts val="0"/>
              </a:spcAft>
              <a:buSzPts val="1100"/>
              <a:buChar char="►"/>
              <a:defRPr/>
            </a:lvl4pPr>
            <a:lvl5pPr indent="-298450" lvl="4" marL="2286000" algn="l">
              <a:spcBef>
                <a:spcPts val="800"/>
              </a:spcBef>
              <a:spcAft>
                <a:spcPts val="0"/>
              </a:spcAft>
              <a:buSzPts val="1100"/>
              <a:buChar char="►"/>
              <a:defRPr/>
            </a:lvl5pPr>
            <a:lvl6pPr indent="-298450" lvl="5" marL="2743200" algn="l">
              <a:spcBef>
                <a:spcPts val="800"/>
              </a:spcBef>
              <a:spcAft>
                <a:spcPts val="0"/>
              </a:spcAft>
              <a:buSzPts val="1100"/>
              <a:buChar char="►"/>
              <a:defRPr/>
            </a:lvl6pPr>
            <a:lvl7pPr indent="-298450" lvl="6" marL="3200400" algn="l">
              <a:spcBef>
                <a:spcPts val="800"/>
              </a:spcBef>
              <a:spcAft>
                <a:spcPts val="0"/>
              </a:spcAft>
              <a:buSzPts val="1100"/>
              <a:buChar char="►"/>
              <a:defRPr/>
            </a:lvl7pPr>
            <a:lvl8pPr indent="-298450" lvl="7" marL="3657600" algn="l">
              <a:spcBef>
                <a:spcPts val="800"/>
              </a:spcBef>
              <a:spcAft>
                <a:spcPts val="0"/>
              </a:spcAft>
              <a:buSzPts val="1100"/>
              <a:buChar char="►"/>
              <a:defRPr/>
            </a:lvl8pPr>
            <a:lvl9pPr indent="-298450" lvl="8" marL="4114800" algn="l">
              <a:spcBef>
                <a:spcPts val="800"/>
              </a:spcBef>
              <a:spcAft>
                <a:spcPts val="0"/>
              </a:spcAft>
              <a:buSzPts val="1100"/>
              <a:buChar char="►"/>
              <a:defRPr/>
            </a:lvl9pPr>
          </a:lstStyle>
          <a:p/>
        </p:txBody>
      </p:sp>
      <p:sp>
        <p:nvSpPr>
          <p:cNvPr id="128" name="Google Shape;128;p16"/>
          <p:cNvSpPr txBox="1"/>
          <p:nvPr>
            <p:ph idx="10" type="dt"/>
          </p:nvPr>
        </p:nvSpPr>
        <p:spPr>
          <a:xfrm>
            <a:off x="5403850" y="4531022"/>
            <a:ext cx="683954" cy="273844"/>
          </a:xfrm>
          <a:prstGeom prst="rect">
            <a:avLst/>
          </a:prstGeom>
          <a:noFill/>
          <a:ln>
            <a:noFill/>
          </a:ln>
        </p:spPr>
        <p:txBody>
          <a:bodyPr anchorCtr="0" anchor="ctr" bIns="34275" lIns="68575" spcFirstLastPara="1" rIns="68575" wrap="square" tIns="34275">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29" name="Google Shape;129;p16"/>
          <p:cNvSpPr txBox="1"/>
          <p:nvPr>
            <p:ph idx="11" type="ftr"/>
          </p:nvPr>
        </p:nvSpPr>
        <p:spPr>
          <a:xfrm>
            <a:off x="508001" y="4531022"/>
            <a:ext cx="4723209"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30" name="Google Shape;130;p16"/>
          <p:cNvSpPr txBox="1"/>
          <p:nvPr>
            <p:ph idx="12" type="sldNum"/>
          </p:nvPr>
        </p:nvSpPr>
        <p:spPr>
          <a:xfrm>
            <a:off x="6442997" y="4531022"/>
            <a:ext cx="512504"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31" name="Shape 131"/>
        <p:cNvGrpSpPr/>
        <p:nvPr/>
      </p:nvGrpSpPr>
      <p:grpSpPr>
        <a:xfrm>
          <a:off x="0" y="0"/>
          <a:ext cx="0" cy="0"/>
          <a:chOff x="0" y="0"/>
          <a:chExt cx="0" cy="0"/>
        </a:xfrm>
      </p:grpSpPr>
      <p:sp>
        <p:nvSpPr>
          <p:cNvPr id="132" name="Google Shape;132;p17"/>
          <p:cNvSpPr txBox="1"/>
          <p:nvPr>
            <p:ph type="title"/>
          </p:nvPr>
        </p:nvSpPr>
        <p:spPr>
          <a:xfrm>
            <a:off x="508000" y="457200"/>
            <a:ext cx="6447501" cy="990600"/>
          </a:xfrm>
          <a:prstGeom prst="rect">
            <a:avLst/>
          </a:prstGeom>
          <a:noFill/>
          <a:ln>
            <a:noFill/>
          </a:ln>
        </p:spPr>
        <p:txBody>
          <a:bodyPr anchorCtr="0" anchor="t" bIns="34275" lIns="68575" spcFirstLastPara="1" rIns="68575" wrap="square" tIns="34275">
            <a:normAutofit/>
          </a:bodyPr>
          <a:lstStyle>
            <a:lvl1pPr lvl="0" algn="l">
              <a:spcBef>
                <a:spcPts val="0"/>
              </a:spcBef>
              <a:spcAft>
                <a:spcPts val="0"/>
              </a:spcAft>
              <a:buClr>
                <a:schemeClr val="accent1"/>
              </a:buClr>
              <a:buSzPts val="14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33" name="Google Shape;133;p17"/>
          <p:cNvSpPr txBox="1"/>
          <p:nvPr>
            <p:ph idx="1" type="body"/>
          </p:nvPr>
        </p:nvSpPr>
        <p:spPr>
          <a:xfrm>
            <a:off x="508001" y="1620442"/>
            <a:ext cx="3138026" cy="2910579"/>
          </a:xfrm>
          <a:prstGeom prst="rect">
            <a:avLst/>
          </a:prstGeom>
          <a:noFill/>
          <a:ln>
            <a:noFill/>
          </a:ln>
        </p:spPr>
        <p:txBody>
          <a:bodyPr anchorCtr="0" anchor="t" bIns="34275" lIns="68575" spcFirstLastPara="1" rIns="68575" wrap="square" tIns="34275">
            <a:normAutofit/>
          </a:bodyPr>
          <a:lstStyle>
            <a:lvl1pPr indent="-298450" lvl="0" marL="457200" algn="l">
              <a:spcBef>
                <a:spcPts val="800"/>
              </a:spcBef>
              <a:spcAft>
                <a:spcPts val="0"/>
              </a:spcAft>
              <a:buSzPts val="1100"/>
              <a:buChar char="►"/>
              <a:defRPr/>
            </a:lvl1pPr>
            <a:lvl2pPr indent="-298450" lvl="1" marL="914400" algn="l">
              <a:spcBef>
                <a:spcPts val="800"/>
              </a:spcBef>
              <a:spcAft>
                <a:spcPts val="0"/>
              </a:spcAft>
              <a:buSzPts val="1100"/>
              <a:buChar char="►"/>
              <a:defRPr/>
            </a:lvl2pPr>
            <a:lvl3pPr indent="-298450" lvl="2" marL="1371600" algn="l">
              <a:spcBef>
                <a:spcPts val="800"/>
              </a:spcBef>
              <a:spcAft>
                <a:spcPts val="0"/>
              </a:spcAft>
              <a:buSzPts val="1100"/>
              <a:buChar char="►"/>
              <a:defRPr/>
            </a:lvl3pPr>
            <a:lvl4pPr indent="-298450" lvl="3" marL="1828800" algn="l">
              <a:spcBef>
                <a:spcPts val="800"/>
              </a:spcBef>
              <a:spcAft>
                <a:spcPts val="0"/>
              </a:spcAft>
              <a:buSzPts val="1100"/>
              <a:buChar char="►"/>
              <a:defRPr/>
            </a:lvl4pPr>
            <a:lvl5pPr indent="-298450" lvl="4" marL="2286000" algn="l">
              <a:spcBef>
                <a:spcPts val="800"/>
              </a:spcBef>
              <a:spcAft>
                <a:spcPts val="0"/>
              </a:spcAft>
              <a:buSzPts val="1100"/>
              <a:buChar char="►"/>
              <a:defRPr/>
            </a:lvl5pPr>
            <a:lvl6pPr indent="-298450" lvl="5" marL="2743200" algn="l">
              <a:spcBef>
                <a:spcPts val="800"/>
              </a:spcBef>
              <a:spcAft>
                <a:spcPts val="0"/>
              </a:spcAft>
              <a:buSzPts val="1100"/>
              <a:buChar char="►"/>
              <a:defRPr/>
            </a:lvl6pPr>
            <a:lvl7pPr indent="-298450" lvl="6" marL="3200400" algn="l">
              <a:spcBef>
                <a:spcPts val="800"/>
              </a:spcBef>
              <a:spcAft>
                <a:spcPts val="0"/>
              </a:spcAft>
              <a:buSzPts val="1100"/>
              <a:buChar char="►"/>
              <a:defRPr/>
            </a:lvl7pPr>
            <a:lvl8pPr indent="-298450" lvl="7" marL="3657600" algn="l">
              <a:spcBef>
                <a:spcPts val="800"/>
              </a:spcBef>
              <a:spcAft>
                <a:spcPts val="0"/>
              </a:spcAft>
              <a:buSzPts val="1100"/>
              <a:buChar char="►"/>
              <a:defRPr/>
            </a:lvl8pPr>
            <a:lvl9pPr indent="-298450" lvl="8" marL="4114800" algn="l">
              <a:spcBef>
                <a:spcPts val="800"/>
              </a:spcBef>
              <a:spcAft>
                <a:spcPts val="0"/>
              </a:spcAft>
              <a:buSzPts val="1100"/>
              <a:buChar char="►"/>
              <a:defRPr/>
            </a:lvl9pPr>
          </a:lstStyle>
          <a:p/>
        </p:txBody>
      </p:sp>
      <p:sp>
        <p:nvSpPr>
          <p:cNvPr id="134" name="Google Shape;134;p17"/>
          <p:cNvSpPr txBox="1"/>
          <p:nvPr>
            <p:ph idx="2" type="body"/>
          </p:nvPr>
        </p:nvSpPr>
        <p:spPr>
          <a:xfrm>
            <a:off x="3817477" y="1620442"/>
            <a:ext cx="3138026" cy="2910580"/>
          </a:xfrm>
          <a:prstGeom prst="rect">
            <a:avLst/>
          </a:prstGeom>
          <a:noFill/>
          <a:ln>
            <a:noFill/>
          </a:ln>
        </p:spPr>
        <p:txBody>
          <a:bodyPr anchorCtr="0" anchor="t" bIns="34275" lIns="68575" spcFirstLastPara="1" rIns="68575" wrap="square" tIns="34275">
            <a:normAutofit/>
          </a:bodyPr>
          <a:lstStyle>
            <a:lvl1pPr indent="-298450" lvl="0" marL="457200" algn="l">
              <a:spcBef>
                <a:spcPts val="800"/>
              </a:spcBef>
              <a:spcAft>
                <a:spcPts val="0"/>
              </a:spcAft>
              <a:buSzPts val="1100"/>
              <a:buChar char="►"/>
              <a:defRPr/>
            </a:lvl1pPr>
            <a:lvl2pPr indent="-298450" lvl="1" marL="914400" algn="l">
              <a:spcBef>
                <a:spcPts val="800"/>
              </a:spcBef>
              <a:spcAft>
                <a:spcPts val="0"/>
              </a:spcAft>
              <a:buSzPts val="1100"/>
              <a:buChar char="►"/>
              <a:defRPr/>
            </a:lvl2pPr>
            <a:lvl3pPr indent="-298450" lvl="2" marL="1371600" algn="l">
              <a:spcBef>
                <a:spcPts val="800"/>
              </a:spcBef>
              <a:spcAft>
                <a:spcPts val="0"/>
              </a:spcAft>
              <a:buSzPts val="1100"/>
              <a:buChar char="►"/>
              <a:defRPr/>
            </a:lvl3pPr>
            <a:lvl4pPr indent="-298450" lvl="3" marL="1828800" algn="l">
              <a:spcBef>
                <a:spcPts val="800"/>
              </a:spcBef>
              <a:spcAft>
                <a:spcPts val="0"/>
              </a:spcAft>
              <a:buSzPts val="1100"/>
              <a:buChar char="►"/>
              <a:defRPr/>
            </a:lvl4pPr>
            <a:lvl5pPr indent="-298450" lvl="4" marL="2286000" algn="l">
              <a:spcBef>
                <a:spcPts val="800"/>
              </a:spcBef>
              <a:spcAft>
                <a:spcPts val="0"/>
              </a:spcAft>
              <a:buSzPts val="1100"/>
              <a:buChar char="►"/>
              <a:defRPr/>
            </a:lvl5pPr>
            <a:lvl6pPr indent="-298450" lvl="5" marL="2743200" algn="l">
              <a:spcBef>
                <a:spcPts val="800"/>
              </a:spcBef>
              <a:spcAft>
                <a:spcPts val="0"/>
              </a:spcAft>
              <a:buSzPts val="1100"/>
              <a:buChar char="►"/>
              <a:defRPr/>
            </a:lvl6pPr>
            <a:lvl7pPr indent="-298450" lvl="6" marL="3200400" algn="l">
              <a:spcBef>
                <a:spcPts val="800"/>
              </a:spcBef>
              <a:spcAft>
                <a:spcPts val="0"/>
              </a:spcAft>
              <a:buSzPts val="1100"/>
              <a:buChar char="►"/>
              <a:defRPr/>
            </a:lvl7pPr>
            <a:lvl8pPr indent="-298450" lvl="7" marL="3657600" algn="l">
              <a:spcBef>
                <a:spcPts val="800"/>
              </a:spcBef>
              <a:spcAft>
                <a:spcPts val="0"/>
              </a:spcAft>
              <a:buSzPts val="1100"/>
              <a:buChar char="►"/>
              <a:defRPr/>
            </a:lvl8pPr>
            <a:lvl9pPr indent="-298450" lvl="8" marL="4114800" algn="l">
              <a:spcBef>
                <a:spcPts val="800"/>
              </a:spcBef>
              <a:spcAft>
                <a:spcPts val="0"/>
              </a:spcAft>
              <a:buSzPts val="1100"/>
              <a:buChar char="►"/>
              <a:defRPr/>
            </a:lvl9pPr>
          </a:lstStyle>
          <a:p/>
        </p:txBody>
      </p:sp>
      <p:sp>
        <p:nvSpPr>
          <p:cNvPr id="135" name="Google Shape;135;p17"/>
          <p:cNvSpPr txBox="1"/>
          <p:nvPr>
            <p:ph idx="10" type="dt"/>
          </p:nvPr>
        </p:nvSpPr>
        <p:spPr>
          <a:xfrm>
            <a:off x="5403850" y="4531022"/>
            <a:ext cx="683954" cy="273844"/>
          </a:xfrm>
          <a:prstGeom prst="rect">
            <a:avLst/>
          </a:prstGeom>
          <a:noFill/>
          <a:ln>
            <a:noFill/>
          </a:ln>
        </p:spPr>
        <p:txBody>
          <a:bodyPr anchorCtr="0" anchor="ctr" bIns="34275" lIns="68575" spcFirstLastPara="1" rIns="68575" wrap="square" tIns="34275">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36" name="Google Shape;136;p17"/>
          <p:cNvSpPr txBox="1"/>
          <p:nvPr>
            <p:ph idx="11" type="ftr"/>
          </p:nvPr>
        </p:nvSpPr>
        <p:spPr>
          <a:xfrm>
            <a:off x="508001" y="4531022"/>
            <a:ext cx="4723209"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37" name="Google Shape;137;p17"/>
          <p:cNvSpPr txBox="1"/>
          <p:nvPr>
            <p:ph idx="12" type="sldNum"/>
          </p:nvPr>
        </p:nvSpPr>
        <p:spPr>
          <a:xfrm>
            <a:off x="6442997" y="4531022"/>
            <a:ext cx="512504"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8" name="Shape 138"/>
        <p:cNvGrpSpPr/>
        <p:nvPr/>
      </p:nvGrpSpPr>
      <p:grpSpPr>
        <a:xfrm>
          <a:off x="0" y="0"/>
          <a:ext cx="0" cy="0"/>
          <a:chOff x="0" y="0"/>
          <a:chExt cx="0" cy="0"/>
        </a:xfrm>
      </p:grpSpPr>
      <p:sp>
        <p:nvSpPr>
          <p:cNvPr id="139" name="Google Shape;139;p18"/>
          <p:cNvSpPr txBox="1"/>
          <p:nvPr>
            <p:ph type="title"/>
          </p:nvPr>
        </p:nvSpPr>
        <p:spPr>
          <a:xfrm>
            <a:off x="508001" y="2025650"/>
            <a:ext cx="6447501" cy="1369936"/>
          </a:xfrm>
          <a:prstGeom prst="rect">
            <a:avLst/>
          </a:prstGeom>
          <a:noFill/>
          <a:ln>
            <a:noFill/>
          </a:ln>
        </p:spPr>
        <p:txBody>
          <a:bodyPr anchorCtr="0" anchor="b" bIns="34275" lIns="68575" spcFirstLastPara="1" rIns="68575" wrap="square" tIns="34275">
            <a:normAutofit/>
          </a:bodyPr>
          <a:lstStyle>
            <a:lvl1pPr lvl="0" algn="l">
              <a:spcBef>
                <a:spcPts val="0"/>
              </a:spcBef>
              <a:spcAft>
                <a:spcPts val="0"/>
              </a:spcAft>
              <a:buClr>
                <a:schemeClr val="accent1"/>
              </a:buClr>
              <a:buSzPts val="3000"/>
              <a:buFont typeface="Trebuchet MS"/>
              <a:buNone/>
              <a:defRPr b="0" sz="3000" cap="none"/>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40" name="Google Shape;140;p18"/>
          <p:cNvSpPr txBox="1"/>
          <p:nvPr>
            <p:ph idx="1" type="body"/>
          </p:nvPr>
        </p:nvSpPr>
        <p:spPr>
          <a:xfrm>
            <a:off x="508001" y="3395586"/>
            <a:ext cx="6447501" cy="645300"/>
          </a:xfrm>
          <a:prstGeom prst="rect">
            <a:avLst/>
          </a:prstGeom>
          <a:noFill/>
          <a:ln>
            <a:noFill/>
          </a:ln>
        </p:spPr>
        <p:txBody>
          <a:bodyPr anchorCtr="0" anchor="t" bIns="34275" lIns="68575" spcFirstLastPara="1" rIns="68575" wrap="square" tIns="34275">
            <a:normAutofit/>
          </a:bodyPr>
          <a:lstStyle>
            <a:lvl1pPr indent="-228600" lvl="0" marL="457200" algn="l">
              <a:spcBef>
                <a:spcPts val="800"/>
              </a:spcBef>
              <a:spcAft>
                <a:spcPts val="0"/>
              </a:spcAft>
              <a:buSzPts val="1200"/>
              <a:buNone/>
              <a:defRPr sz="1500">
                <a:solidFill>
                  <a:srgbClr val="7F7F7F"/>
                </a:solidFill>
              </a:defRPr>
            </a:lvl1pPr>
            <a:lvl2pPr indent="-228600" lvl="1" marL="914400" algn="l">
              <a:spcBef>
                <a:spcPts val="800"/>
              </a:spcBef>
              <a:spcAft>
                <a:spcPts val="0"/>
              </a:spcAft>
              <a:buSzPts val="1100"/>
              <a:buNone/>
              <a:defRPr sz="1400">
                <a:solidFill>
                  <a:srgbClr val="888888"/>
                </a:solidFill>
              </a:defRPr>
            </a:lvl2pPr>
            <a:lvl3pPr indent="-228600" lvl="2" marL="1371600" algn="l">
              <a:spcBef>
                <a:spcPts val="800"/>
              </a:spcBef>
              <a:spcAft>
                <a:spcPts val="0"/>
              </a:spcAft>
              <a:buSzPts val="1000"/>
              <a:buNone/>
              <a:defRPr sz="1200">
                <a:solidFill>
                  <a:srgbClr val="888888"/>
                </a:solidFill>
              </a:defRPr>
            </a:lvl3pPr>
            <a:lvl4pPr indent="-228600" lvl="3" marL="1828800" algn="l">
              <a:spcBef>
                <a:spcPts val="800"/>
              </a:spcBef>
              <a:spcAft>
                <a:spcPts val="0"/>
              </a:spcAft>
              <a:buSzPts val="800"/>
              <a:buNone/>
              <a:defRPr sz="1100">
                <a:solidFill>
                  <a:srgbClr val="888888"/>
                </a:solidFill>
              </a:defRPr>
            </a:lvl4pPr>
            <a:lvl5pPr indent="-228600" lvl="4" marL="2286000" algn="l">
              <a:spcBef>
                <a:spcPts val="800"/>
              </a:spcBef>
              <a:spcAft>
                <a:spcPts val="0"/>
              </a:spcAft>
              <a:buSzPts val="800"/>
              <a:buNone/>
              <a:defRPr sz="1100">
                <a:solidFill>
                  <a:srgbClr val="888888"/>
                </a:solidFill>
              </a:defRPr>
            </a:lvl5pPr>
            <a:lvl6pPr indent="-228600" lvl="5" marL="2743200" algn="l">
              <a:spcBef>
                <a:spcPts val="800"/>
              </a:spcBef>
              <a:spcAft>
                <a:spcPts val="0"/>
              </a:spcAft>
              <a:buSzPts val="800"/>
              <a:buNone/>
              <a:defRPr sz="1100">
                <a:solidFill>
                  <a:srgbClr val="888888"/>
                </a:solidFill>
              </a:defRPr>
            </a:lvl6pPr>
            <a:lvl7pPr indent="-228600" lvl="6" marL="3200400" algn="l">
              <a:spcBef>
                <a:spcPts val="800"/>
              </a:spcBef>
              <a:spcAft>
                <a:spcPts val="0"/>
              </a:spcAft>
              <a:buSzPts val="800"/>
              <a:buNone/>
              <a:defRPr sz="1100">
                <a:solidFill>
                  <a:srgbClr val="888888"/>
                </a:solidFill>
              </a:defRPr>
            </a:lvl7pPr>
            <a:lvl8pPr indent="-228600" lvl="7" marL="3657600" algn="l">
              <a:spcBef>
                <a:spcPts val="800"/>
              </a:spcBef>
              <a:spcAft>
                <a:spcPts val="0"/>
              </a:spcAft>
              <a:buSzPts val="800"/>
              <a:buNone/>
              <a:defRPr sz="1100">
                <a:solidFill>
                  <a:srgbClr val="888888"/>
                </a:solidFill>
              </a:defRPr>
            </a:lvl8pPr>
            <a:lvl9pPr indent="-228600" lvl="8" marL="4114800" algn="l">
              <a:spcBef>
                <a:spcPts val="800"/>
              </a:spcBef>
              <a:spcAft>
                <a:spcPts val="0"/>
              </a:spcAft>
              <a:buSzPts val="800"/>
              <a:buNone/>
              <a:defRPr sz="1100">
                <a:solidFill>
                  <a:srgbClr val="888888"/>
                </a:solidFill>
              </a:defRPr>
            </a:lvl9pPr>
          </a:lstStyle>
          <a:p/>
        </p:txBody>
      </p:sp>
      <p:sp>
        <p:nvSpPr>
          <p:cNvPr id="141" name="Google Shape;141;p18"/>
          <p:cNvSpPr txBox="1"/>
          <p:nvPr>
            <p:ph idx="10" type="dt"/>
          </p:nvPr>
        </p:nvSpPr>
        <p:spPr>
          <a:xfrm>
            <a:off x="5403850" y="4531022"/>
            <a:ext cx="683954" cy="273844"/>
          </a:xfrm>
          <a:prstGeom prst="rect">
            <a:avLst/>
          </a:prstGeom>
          <a:noFill/>
          <a:ln>
            <a:noFill/>
          </a:ln>
        </p:spPr>
        <p:txBody>
          <a:bodyPr anchorCtr="0" anchor="ctr" bIns="34275" lIns="68575" spcFirstLastPara="1" rIns="68575" wrap="square" tIns="34275">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42" name="Google Shape;142;p18"/>
          <p:cNvSpPr txBox="1"/>
          <p:nvPr>
            <p:ph idx="11" type="ftr"/>
          </p:nvPr>
        </p:nvSpPr>
        <p:spPr>
          <a:xfrm>
            <a:off x="508001" y="4531022"/>
            <a:ext cx="4723209"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43" name="Google Shape;143;p18"/>
          <p:cNvSpPr txBox="1"/>
          <p:nvPr>
            <p:ph idx="12" type="sldNum"/>
          </p:nvPr>
        </p:nvSpPr>
        <p:spPr>
          <a:xfrm>
            <a:off x="6442997" y="4531022"/>
            <a:ext cx="512504"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44" name="Shape 144"/>
        <p:cNvGrpSpPr/>
        <p:nvPr/>
      </p:nvGrpSpPr>
      <p:grpSpPr>
        <a:xfrm>
          <a:off x="0" y="0"/>
          <a:ext cx="0" cy="0"/>
          <a:chOff x="0" y="0"/>
          <a:chExt cx="0" cy="0"/>
        </a:xfrm>
      </p:grpSpPr>
      <p:sp>
        <p:nvSpPr>
          <p:cNvPr id="145" name="Google Shape;145;p19"/>
          <p:cNvSpPr txBox="1"/>
          <p:nvPr>
            <p:ph type="title"/>
          </p:nvPr>
        </p:nvSpPr>
        <p:spPr>
          <a:xfrm>
            <a:off x="508000" y="457200"/>
            <a:ext cx="6447501" cy="990600"/>
          </a:xfrm>
          <a:prstGeom prst="rect">
            <a:avLst/>
          </a:prstGeom>
          <a:noFill/>
          <a:ln>
            <a:noFill/>
          </a:ln>
        </p:spPr>
        <p:txBody>
          <a:bodyPr anchorCtr="0" anchor="t" bIns="34275" lIns="68575" spcFirstLastPara="1" rIns="68575" wrap="square" tIns="34275">
            <a:normAutofit/>
          </a:bodyPr>
          <a:lstStyle>
            <a:lvl1pPr lvl="0" algn="l">
              <a:spcBef>
                <a:spcPts val="0"/>
              </a:spcBef>
              <a:spcAft>
                <a:spcPts val="0"/>
              </a:spcAft>
              <a:buClr>
                <a:schemeClr val="accent1"/>
              </a:buClr>
              <a:buSzPts val="14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46" name="Google Shape;146;p19"/>
          <p:cNvSpPr txBox="1"/>
          <p:nvPr>
            <p:ph idx="10" type="dt"/>
          </p:nvPr>
        </p:nvSpPr>
        <p:spPr>
          <a:xfrm>
            <a:off x="5403850" y="4531022"/>
            <a:ext cx="683954" cy="273844"/>
          </a:xfrm>
          <a:prstGeom prst="rect">
            <a:avLst/>
          </a:prstGeom>
          <a:noFill/>
          <a:ln>
            <a:noFill/>
          </a:ln>
        </p:spPr>
        <p:txBody>
          <a:bodyPr anchorCtr="0" anchor="ctr" bIns="34275" lIns="68575" spcFirstLastPara="1" rIns="68575" wrap="square" tIns="34275">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47" name="Google Shape;147;p19"/>
          <p:cNvSpPr txBox="1"/>
          <p:nvPr>
            <p:ph idx="11" type="ftr"/>
          </p:nvPr>
        </p:nvSpPr>
        <p:spPr>
          <a:xfrm>
            <a:off x="508001" y="4531022"/>
            <a:ext cx="4723209"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48" name="Google Shape;148;p19"/>
          <p:cNvSpPr txBox="1"/>
          <p:nvPr>
            <p:ph idx="12" type="sldNum"/>
          </p:nvPr>
        </p:nvSpPr>
        <p:spPr>
          <a:xfrm>
            <a:off x="6442997" y="4531022"/>
            <a:ext cx="512504"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49" name="Shape 149"/>
        <p:cNvGrpSpPr/>
        <p:nvPr/>
      </p:nvGrpSpPr>
      <p:grpSpPr>
        <a:xfrm>
          <a:off x="0" y="0"/>
          <a:ext cx="0" cy="0"/>
          <a:chOff x="0" y="0"/>
          <a:chExt cx="0" cy="0"/>
        </a:xfrm>
      </p:grpSpPr>
      <p:sp>
        <p:nvSpPr>
          <p:cNvPr id="150" name="Google Shape;150;p20"/>
          <p:cNvSpPr txBox="1"/>
          <p:nvPr>
            <p:ph idx="10" type="dt"/>
          </p:nvPr>
        </p:nvSpPr>
        <p:spPr>
          <a:xfrm>
            <a:off x="5403850" y="4531022"/>
            <a:ext cx="683954" cy="273844"/>
          </a:xfrm>
          <a:prstGeom prst="rect">
            <a:avLst/>
          </a:prstGeom>
          <a:noFill/>
          <a:ln>
            <a:noFill/>
          </a:ln>
        </p:spPr>
        <p:txBody>
          <a:bodyPr anchorCtr="0" anchor="ctr" bIns="34275" lIns="68575" spcFirstLastPara="1" rIns="68575" wrap="square" tIns="34275">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51" name="Google Shape;151;p20"/>
          <p:cNvSpPr txBox="1"/>
          <p:nvPr>
            <p:ph idx="11" type="ftr"/>
          </p:nvPr>
        </p:nvSpPr>
        <p:spPr>
          <a:xfrm>
            <a:off x="508001" y="4531022"/>
            <a:ext cx="4723209"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52" name="Google Shape;152;p20"/>
          <p:cNvSpPr txBox="1"/>
          <p:nvPr>
            <p:ph idx="12" type="sldNum"/>
          </p:nvPr>
        </p:nvSpPr>
        <p:spPr>
          <a:xfrm>
            <a:off x="6442997" y="4531022"/>
            <a:ext cx="512504"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53" name="Shape 153"/>
        <p:cNvGrpSpPr/>
        <p:nvPr/>
      </p:nvGrpSpPr>
      <p:grpSpPr>
        <a:xfrm>
          <a:off x="0" y="0"/>
          <a:ext cx="0" cy="0"/>
          <a:chOff x="0" y="0"/>
          <a:chExt cx="0" cy="0"/>
        </a:xfrm>
      </p:grpSpPr>
      <p:sp>
        <p:nvSpPr>
          <p:cNvPr id="154" name="Google Shape;154;p21"/>
          <p:cNvSpPr txBox="1"/>
          <p:nvPr>
            <p:ph type="title"/>
          </p:nvPr>
        </p:nvSpPr>
        <p:spPr>
          <a:xfrm>
            <a:off x="508001" y="1123953"/>
            <a:ext cx="2890896" cy="958850"/>
          </a:xfrm>
          <a:prstGeom prst="rect">
            <a:avLst/>
          </a:prstGeom>
          <a:noFill/>
          <a:ln>
            <a:noFill/>
          </a:ln>
        </p:spPr>
        <p:txBody>
          <a:bodyPr anchorCtr="0" anchor="b" bIns="34275" lIns="68575" spcFirstLastPara="1" rIns="68575" wrap="square" tIns="34275">
            <a:normAutofit/>
          </a:bodyPr>
          <a:lstStyle>
            <a:lvl1pPr lvl="0" algn="l">
              <a:spcBef>
                <a:spcPts val="0"/>
              </a:spcBef>
              <a:spcAft>
                <a:spcPts val="0"/>
              </a:spcAft>
              <a:buClr>
                <a:schemeClr val="accent1"/>
              </a:buClr>
              <a:buSzPts val="1500"/>
              <a:buFont typeface="Trebuchet MS"/>
              <a:buNone/>
              <a:defRPr sz="1500"/>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55" name="Google Shape;155;p21"/>
          <p:cNvSpPr txBox="1"/>
          <p:nvPr>
            <p:ph idx="1" type="body"/>
          </p:nvPr>
        </p:nvSpPr>
        <p:spPr>
          <a:xfrm>
            <a:off x="3570346" y="386193"/>
            <a:ext cx="3385156" cy="4144828"/>
          </a:xfrm>
          <a:prstGeom prst="rect">
            <a:avLst/>
          </a:prstGeom>
          <a:noFill/>
          <a:ln>
            <a:noFill/>
          </a:ln>
        </p:spPr>
        <p:txBody>
          <a:bodyPr anchorCtr="0" anchor="t" bIns="34275" lIns="68575" spcFirstLastPara="1" rIns="68575" wrap="square" tIns="34275">
            <a:normAutofit/>
          </a:bodyPr>
          <a:lstStyle>
            <a:lvl1pPr indent="-298450" lvl="0" marL="457200" algn="l">
              <a:spcBef>
                <a:spcPts val="800"/>
              </a:spcBef>
              <a:spcAft>
                <a:spcPts val="0"/>
              </a:spcAft>
              <a:buSzPts val="1100"/>
              <a:buChar char="►"/>
              <a:defRPr/>
            </a:lvl1pPr>
            <a:lvl2pPr indent="-298450" lvl="1" marL="914400" algn="l">
              <a:spcBef>
                <a:spcPts val="800"/>
              </a:spcBef>
              <a:spcAft>
                <a:spcPts val="0"/>
              </a:spcAft>
              <a:buSzPts val="1100"/>
              <a:buChar char="►"/>
              <a:defRPr/>
            </a:lvl2pPr>
            <a:lvl3pPr indent="-298450" lvl="2" marL="1371600" algn="l">
              <a:spcBef>
                <a:spcPts val="800"/>
              </a:spcBef>
              <a:spcAft>
                <a:spcPts val="0"/>
              </a:spcAft>
              <a:buSzPts val="1100"/>
              <a:buChar char="►"/>
              <a:defRPr/>
            </a:lvl3pPr>
            <a:lvl4pPr indent="-298450" lvl="3" marL="1828800" algn="l">
              <a:spcBef>
                <a:spcPts val="800"/>
              </a:spcBef>
              <a:spcAft>
                <a:spcPts val="0"/>
              </a:spcAft>
              <a:buSzPts val="1100"/>
              <a:buChar char="►"/>
              <a:defRPr/>
            </a:lvl4pPr>
            <a:lvl5pPr indent="-298450" lvl="4" marL="2286000" algn="l">
              <a:spcBef>
                <a:spcPts val="800"/>
              </a:spcBef>
              <a:spcAft>
                <a:spcPts val="0"/>
              </a:spcAft>
              <a:buSzPts val="1100"/>
              <a:buChar char="►"/>
              <a:defRPr/>
            </a:lvl5pPr>
            <a:lvl6pPr indent="-298450" lvl="5" marL="2743200" algn="l">
              <a:spcBef>
                <a:spcPts val="800"/>
              </a:spcBef>
              <a:spcAft>
                <a:spcPts val="0"/>
              </a:spcAft>
              <a:buSzPts val="1100"/>
              <a:buChar char="►"/>
              <a:defRPr/>
            </a:lvl6pPr>
            <a:lvl7pPr indent="-298450" lvl="6" marL="3200400" algn="l">
              <a:spcBef>
                <a:spcPts val="800"/>
              </a:spcBef>
              <a:spcAft>
                <a:spcPts val="0"/>
              </a:spcAft>
              <a:buSzPts val="1100"/>
              <a:buChar char="►"/>
              <a:defRPr/>
            </a:lvl7pPr>
            <a:lvl8pPr indent="-298450" lvl="7" marL="3657600" algn="l">
              <a:spcBef>
                <a:spcPts val="800"/>
              </a:spcBef>
              <a:spcAft>
                <a:spcPts val="0"/>
              </a:spcAft>
              <a:buSzPts val="1100"/>
              <a:buChar char="►"/>
              <a:defRPr/>
            </a:lvl8pPr>
            <a:lvl9pPr indent="-298450" lvl="8" marL="4114800" algn="l">
              <a:spcBef>
                <a:spcPts val="800"/>
              </a:spcBef>
              <a:spcAft>
                <a:spcPts val="0"/>
              </a:spcAft>
              <a:buSzPts val="1100"/>
              <a:buChar char="►"/>
              <a:defRPr/>
            </a:lvl9pPr>
          </a:lstStyle>
          <a:p/>
        </p:txBody>
      </p:sp>
      <p:sp>
        <p:nvSpPr>
          <p:cNvPr id="156" name="Google Shape;156;p21"/>
          <p:cNvSpPr txBox="1"/>
          <p:nvPr>
            <p:ph idx="2" type="body"/>
          </p:nvPr>
        </p:nvSpPr>
        <p:spPr>
          <a:xfrm>
            <a:off x="508001" y="2082802"/>
            <a:ext cx="2890896" cy="1938337"/>
          </a:xfrm>
          <a:prstGeom prst="rect">
            <a:avLst/>
          </a:prstGeom>
          <a:noFill/>
          <a:ln>
            <a:noFill/>
          </a:ln>
        </p:spPr>
        <p:txBody>
          <a:bodyPr anchorCtr="0" anchor="t" bIns="34275" lIns="68575" spcFirstLastPara="1" rIns="68575" wrap="square" tIns="34275">
            <a:normAutofit/>
          </a:bodyPr>
          <a:lstStyle>
            <a:lvl1pPr indent="-228600" lvl="0" marL="457200" algn="l">
              <a:spcBef>
                <a:spcPts val="800"/>
              </a:spcBef>
              <a:spcAft>
                <a:spcPts val="0"/>
              </a:spcAft>
              <a:buSzPts val="800"/>
              <a:buNone/>
              <a:defRPr sz="1100"/>
            </a:lvl1pPr>
            <a:lvl2pPr indent="-228600" lvl="1" marL="914400" algn="l">
              <a:spcBef>
                <a:spcPts val="800"/>
              </a:spcBef>
              <a:spcAft>
                <a:spcPts val="0"/>
              </a:spcAft>
              <a:buSzPts val="800"/>
              <a:buNone/>
              <a:defRPr sz="1100"/>
            </a:lvl2pPr>
            <a:lvl3pPr indent="-228600" lvl="2" marL="1371600" algn="l">
              <a:spcBef>
                <a:spcPts val="800"/>
              </a:spcBef>
              <a:spcAft>
                <a:spcPts val="0"/>
              </a:spcAft>
              <a:buSzPts val="700"/>
              <a:buNone/>
              <a:defRPr sz="900"/>
            </a:lvl3pPr>
            <a:lvl4pPr indent="-228600" lvl="3" marL="1828800" algn="l">
              <a:spcBef>
                <a:spcPts val="800"/>
              </a:spcBef>
              <a:spcAft>
                <a:spcPts val="0"/>
              </a:spcAft>
              <a:buSzPts val="600"/>
              <a:buNone/>
              <a:defRPr sz="800"/>
            </a:lvl4pPr>
            <a:lvl5pPr indent="-228600" lvl="4" marL="2286000" algn="l">
              <a:spcBef>
                <a:spcPts val="800"/>
              </a:spcBef>
              <a:spcAft>
                <a:spcPts val="0"/>
              </a:spcAft>
              <a:buSzPts val="600"/>
              <a:buNone/>
              <a:defRPr sz="800"/>
            </a:lvl5pPr>
            <a:lvl6pPr indent="-228600" lvl="5" marL="2743200" algn="l">
              <a:spcBef>
                <a:spcPts val="800"/>
              </a:spcBef>
              <a:spcAft>
                <a:spcPts val="0"/>
              </a:spcAft>
              <a:buSzPts val="600"/>
              <a:buNone/>
              <a:defRPr sz="800"/>
            </a:lvl6pPr>
            <a:lvl7pPr indent="-228600" lvl="6" marL="3200400" algn="l">
              <a:spcBef>
                <a:spcPts val="800"/>
              </a:spcBef>
              <a:spcAft>
                <a:spcPts val="0"/>
              </a:spcAft>
              <a:buSzPts val="600"/>
              <a:buNone/>
              <a:defRPr sz="800"/>
            </a:lvl7pPr>
            <a:lvl8pPr indent="-228600" lvl="7" marL="3657600" algn="l">
              <a:spcBef>
                <a:spcPts val="800"/>
              </a:spcBef>
              <a:spcAft>
                <a:spcPts val="0"/>
              </a:spcAft>
              <a:buSzPts val="600"/>
              <a:buNone/>
              <a:defRPr sz="800"/>
            </a:lvl8pPr>
            <a:lvl9pPr indent="-228600" lvl="8" marL="4114800" algn="l">
              <a:spcBef>
                <a:spcPts val="800"/>
              </a:spcBef>
              <a:spcAft>
                <a:spcPts val="0"/>
              </a:spcAft>
              <a:buSzPts val="600"/>
              <a:buNone/>
              <a:defRPr sz="800"/>
            </a:lvl9pPr>
          </a:lstStyle>
          <a:p/>
        </p:txBody>
      </p:sp>
      <p:sp>
        <p:nvSpPr>
          <p:cNvPr id="157" name="Google Shape;157;p21"/>
          <p:cNvSpPr txBox="1"/>
          <p:nvPr>
            <p:ph idx="10" type="dt"/>
          </p:nvPr>
        </p:nvSpPr>
        <p:spPr>
          <a:xfrm>
            <a:off x="5403850" y="4531022"/>
            <a:ext cx="683954" cy="273844"/>
          </a:xfrm>
          <a:prstGeom prst="rect">
            <a:avLst/>
          </a:prstGeom>
          <a:noFill/>
          <a:ln>
            <a:noFill/>
          </a:ln>
        </p:spPr>
        <p:txBody>
          <a:bodyPr anchorCtr="0" anchor="ctr" bIns="34275" lIns="68575" spcFirstLastPara="1" rIns="68575" wrap="square" tIns="34275">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58" name="Google Shape;158;p21"/>
          <p:cNvSpPr txBox="1"/>
          <p:nvPr>
            <p:ph idx="11" type="ftr"/>
          </p:nvPr>
        </p:nvSpPr>
        <p:spPr>
          <a:xfrm>
            <a:off x="508001" y="4531022"/>
            <a:ext cx="4723209"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59" name="Google Shape;159;p21"/>
          <p:cNvSpPr txBox="1"/>
          <p:nvPr>
            <p:ph idx="12" type="sldNum"/>
          </p:nvPr>
        </p:nvSpPr>
        <p:spPr>
          <a:xfrm>
            <a:off x="6442997" y="4531022"/>
            <a:ext cx="512504"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17" name="Shape 17"/>
        <p:cNvGrpSpPr/>
        <p:nvPr/>
      </p:nvGrpSpPr>
      <p:grpSpPr>
        <a:xfrm>
          <a:off x="0" y="0"/>
          <a:ext cx="0" cy="0"/>
          <a:chOff x="0" y="0"/>
          <a:chExt cx="0" cy="0"/>
        </a:xfrm>
      </p:grpSpPr>
      <p:grpSp>
        <p:nvGrpSpPr>
          <p:cNvPr id="18" name="Google Shape;18;p3"/>
          <p:cNvGrpSpPr/>
          <p:nvPr/>
        </p:nvGrpSpPr>
        <p:grpSpPr>
          <a:xfrm>
            <a:off x="830392" y="1191256"/>
            <a:ext cx="745763" cy="45826"/>
            <a:chOff x="4580561" y="2589004"/>
            <a:chExt cx="1064464" cy="25200"/>
          </a:xfrm>
        </p:grpSpPr>
        <p:sp>
          <p:nvSpPr>
            <p:cNvPr id="19" name="Google Shape;19;p3"/>
            <p:cNvSpPr/>
            <p:nvPr/>
          </p:nvSpPr>
          <p:spPr>
            <a:xfrm rot="-5400000">
              <a:off x="5366325" y="2335504"/>
              <a:ext cx="25200" cy="5322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3"/>
            <p:cNvSpPr/>
            <p:nvPr/>
          </p:nvSpPr>
          <p:spPr>
            <a:xfrm rot="-5400000">
              <a:off x="4836311" y="2333254"/>
              <a:ext cx="25200" cy="5367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1" name="Google Shape;21;p3"/>
          <p:cNvSpPr txBox="1"/>
          <p:nvPr>
            <p:ph type="title"/>
          </p:nvPr>
        </p:nvSpPr>
        <p:spPr>
          <a:xfrm>
            <a:off x="729450" y="1322450"/>
            <a:ext cx="7688400" cy="15186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22" name="Google Shape;22;p3"/>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60" name="Shape 160"/>
        <p:cNvGrpSpPr/>
        <p:nvPr/>
      </p:nvGrpSpPr>
      <p:grpSpPr>
        <a:xfrm>
          <a:off x="0" y="0"/>
          <a:ext cx="0" cy="0"/>
          <a:chOff x="0" y="0"/>
          <a:chExt cx="0" cy="0"/>
        </a:xfrm>
      </p:grpSpPr>
      <p:sp>
        <p:nvSpPr>
          <p:cNvPr id="161" name="Google Shape;161;p22"/>
          <p:cNvSpPr txBox="1"/>
          <p:nvPr>
            <p:ph type="title"/>
          </p:nvPr>
        </p:nvSpPr>
        <p:spPr>
          <a:xfrm>
            <a:off x="508000" y="3600450"/>
            <a:ext cx="6447500" cy="425054"/>
          </a:xfrm>
          <a:prstGeom prst="rect">
            <a:avLst/>
          </a:prstGeom>
          <a:noFill/>
          <a:ln>
            <a:noFill/>
          </a:ln>
        </p:spPr>
        <p:txBody>
          <a:bodyPr anchorCtr="0" anchor="b" bIns="34275" lIns="68575" spcFirstLastPara="1" rIns="68575" wrap="square" tIns="34275">
            <a:normAutofit/>
          </a:bodyPr>
          <a:lstStyle>
            <a:lvl1pPr lvl="0" algn="l">
              <a:spcBef>
                <a:spcPts val="0"/>
              </a:spcBef>
              <a:spcAft>
                <a:spcPts val="0"/>
              </a:spcAft>
              <a:buClr>
                <a:schemeClr val="accent1"/>
              </a:buClr>
              <a:buSzPts val="1800"/>
              <a:buFont typeface="Trebuchet MS"/>
              <a:buNone/>
              <a:defRPr b="0" sz="1800"/>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62" name="Google Shape;162;p22"/>
          <p:cNvSpPr/>
          <p:nvPr>
            <p:ph idx="2" type="pic"/>
          </p:nvPr>
        </p:nvSpPr>
        <p:spPr>
          <a:xfrm>
            <a:off x="508000" y="457200"/>
            <a:ext cx="6447501" cy="2884288"/>
          </a:xfrm>
          <a:prstGeom prst="rect">
            <a:avLst/>
          </a:prstGeom>
          <a:noFill/>
          <a:ln>
            <a:noFill/>
          </a:ln>
        </p:spPr>
      </p:sp>
      <p:sp>
        <p:nvSpPr>
          <p:cNvPr id="163" name="Google Shape;163;p22"/>
          <p:cNvSpPr txBox="1"/>
          <p:nvPr>
            <p:ph idx="1" type="body"/>
          </p:nvPr>
        </p:nvSpPr>
        <p:spPr>
          <a:xfrm>
            <a:off x="508000" y="4025503"/>
            <a:ext cx="6447500" cy="505518"/>
          </a:xfrm>
          <a:prstGeom prst="rect">
            <a:avLst/>
          </a:prstGeom>
          <a:noFill/>
          <a:ln>
            <a:noFill/>
          </a:ln>
        </p:spPr>
        <p:txBody>
          <a:bodyPr anchorCtr="0" anchor="t" bIns="34275" lIns="68575" spcFirstLastPara="1" rIns="68575" wrap="square" tIns="34275">
            <a:normAutofit/>
          </a:bodyPr>
          <a:lstStyle>
            <a:lvl1pPr indent="-228600" lvl="0" marL="457200" algn="l">
              <a:spcBef>
                <a:spcPts val="800"/>
              </a:spcBef>
              <a:spcAft>
                <a:spcPts val="0"/>
              </a:spcAft>
              <a:buSzPts val="700"/>
              <a:buNone/>
              <a:defRPr sz="900"/>
            </a:lvl1pPr>
            <a:lvl2pPr indent="-228600" lvl="1" marL="914400" algn="l">
              <a:spcBef>
                <a:spcPts val="800"/>
              </a:spcBef>
              <a:spcAft>
                <a:spcPts val="0"/>
              </a:spcAft>
              <a:buSzPts val="700"/>
              <a:buNone/>
              <a:defRPr sz="900"/>
            </a:lvl2pPr>
            <a:lvl3pPr indent="-228600" lvl="2" marL="1371600" algn="l">
              <a:spcBef>
                <a:spcPts val="800"/>
              </a:spcBef>
              <a:spcAft>
                <a:spcPts val="0"/>
              </a:spcAft>
              <a:buSzPts val="600"/>
              <a:buNone/>
              <a:defRPr sz="800"/>
            </a:lvl3pPr>
            <a:lvl4pPr indent="-228600" lvl="3" marL="1828800" algn="l">
              <a:spcBef>
                <a:spcPts val="800"/>
              </a:spcBef>
              <a:spcAft>
                <a:spcPts val="0"/>
              </a:spcAft>
              <a:buSzPts val="500"/>
              <a:buNone/>
              <a:defRPr sz="700"/>
            </a:lvl4pPr>
            <a:lvl5pPr indent="-228600" lvl="4" marL="2286000" algn="l">
              <a:spcBef>
                <a:spcPts val="800"/>
              </a:spcBef>
              <a:spcAft>
                <a:spcPts val="0"/>
              </a:spcAft>
              <a:buSzPts val="500"/>
              <a:buNone/>
              <a:defRPr sz="700"/>
            </a:lvl5pPr>
            <a:lvl6pPr indent="-228600" lvl="5" marL="2743200" algn="l">
              <a:spcBef>
                <a:spcPts val="800"/>
              </a:spcBef>
              <a:spcAft>
                <a:spcPts val="0"/>
              </a:spcAft>
              <a:buSzPts val="500"/>
              <a:buNone/>
              <a:defRPr sz="700"/>
            </a:lvl6pPr>
            <a:lvl7pPr indent="-228600" lvl="6" marL="3200400" algn="l">
              <a:spcBef>
                <a:spcPts val="800"/>
              </a:spcBef>
              <a:spcAft>
                <a:spcPts val="0"/>
              </a:spcAft>
              <a:buSzPts val="500"/>
              <a:buNone/>
              <a:defRPr sz="700"/>
            </a:lvl7pPr>
            <a:lvl8pPr indent="-228600" lvl="7" marL="3657600" algn="l">
              <a:spcBef>
                <a:spcPts val="800"/>
              </a:spcBef>
              <a:spcAft>
                <a:spcPts val="0"/>
              </a:spcAft>
              <a:buSzPts val="500"/>
              <a:buNone/>
              <a:defRPr sz="700"/>
            </a:lvl8pPr>
            <a:lvl9pPr indent="-228600" lvl="8" marL="4114800" algn="l">
              <a:spcBef>
                <a:spcPts val="800"/>
              </a:spcBef>
              <a:spcAft>
                <a:spcPts val="0"/>
              </a:spcAft>
              <a:buSzPts val="500"/>
              <a:buNone/>
              <a:defRPr sz="700"/>
            </a:lvl9pPr>
          </a:lstStyle>
          <a:p/>
        </p:txBody>
      </p:sp>
      <p:sp>
        <p:nvSpPr>
          <p:cNvPr id="164" name="Google Shape;164;p22"/>
          <p:cNvSpPr txBox="1"/>
          <p:nvPr>
            <p:ph idx="10" type="dt"/>
          </p:nvPr>
        </p:nvSpPr>
        <p:spPr>
          <a:xfrm>
            <a:off x="5403850" y="4531022"/>
            <a:ext cx="683954" cy="273844"/>
          </a:xfrm>
          <a:prstGeom prst="rect">
            <a:avLst/>
          </a:prstGeom>
          <a:noFill/>
          <a:ln>
            <a:noFill/>
          </a:ln>
        </p:spPr>
        <p:txBody>
          <a:bodyPr anchorCtr="0" anchor="ctr" bIns="34275" lIns="68575" spcFirstLastPara="1" rIns="68575" wrap="square" tIns="34275">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65" name="Google Shape;165;p22"/>
          <p:cNvSpPr txBox="1"/>
          <p:nvPr>
            <p:ph idx="11" type="ftr"/>
          </p:nvPr>
        </p:nvSpPr>
        <p:spPr>
          <a:xfrm>
            <a:off x="508001" y="4531022"/>
            <a:ext cx="4723209"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66" name="Google Shape;166;p22"/>
          <p:cNvSpPr txBox="1"/>
          <p:nvPr>
            <p:ph idx="12" type="sldNum"/>
          </p:nvPr>
        </p:nvSpPr>
        <p:spPr>
          <a:xfrm>
            <a:off x="6442997" y="4531022"/>
            <a:ext cx="512504"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aption">
  <p:cSld name="Title and Caption">
    <p:spTree>
      <p:nvGrpSpPr>
        <p:cNvPr id="167" name="Shape 167"/>
        <p:cNvGrpSpPr/>
        <p:nvPr/>
      </p:nvGrpSpPr>
      <p:grpSpPr>
        <a:xfrm>
          <a:off x="0" y="0"/>
          <a:ext cx="0" cy="0"/>
          <a:chOff x="0" y="0"/>
          <a:chExt cx="0" cy="0"/>
        </a:xfrm>
      </p:grpSpPr>
      <p:sp>
        <p:nvSpPr>
          <p:cNvPr id="168" name="Google Shape;168;p23"/>
          <p:cNvSpPr txBox="1"/>
          <p:nvPr>
            <p:ph type="title"/>
          </p:nvPr>
        </p:nvSpPr>
        <p:spPr>
          <a:xfrm>
            <a:off x="508001" y="457200"/>
            <a:ext cx="6447501" cy="2552700"/>
          </a:xfrm>
          <a:prstGeom prst="rect">
            <a:avLst/>
          </a:prstGeom>
          <a:noFill/>
          <a:ln>
            <a:noFill/>
          </a:ln>
        </p:spPr>
        <p:txBody>
          <a:bodyPr anchorCtr="0" anchor="ctr" bIns="34275" lIns="68575" spcFirstLastPara="1" rIns="68575" wrap="square" tIns="34275">
            <a:normAutofit/>
          </a:bodyPr>
          <a:lstStyle>
            <a:lvl1pPr lvl="0" algn="l">
              <a:spcBef>
                <a:spcPts val="0"/>
              </a:spcBef>
              <a:spcAft>
                <a:spcPts val="0"/>
              </a:spcAft>
              <a:buClr>
                <a:schemeClr val="accent1"/>
              </a:buClr>
              <a:buSzPts val="3300"/>
              <a:buFont typeface="Trebuchet MS"/>
              <a:buNone/>
              <a:defRPr b="0" sz="3300" cap="none"/>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69" name="Google Shape;169;p23"/>
          <p:cNvSpPr txBox="1"/>
          <p:nvPr>
            <p:ph idx="1" type="body"/>
          </p:nvPr>
        </p:nvSpPr>
        <p:spPr>
          <a:xfrm>
            <a:off x="508001" y="3352800"/>
            <a:ext cx="6447501" cy="1178222"/>
          </a:xfrm>
          <a:prstGeom prst="rect">
            <a:avLst/>
          </a:prstGeom>
          <a:noFill/>
          <a:ln>
            <a:noFill/>
          </a:ln>
        </p:spPr>
        <p:txBody>
          <a:bodyPr anchorCtr="0" anchor="ctr" bIns="34275" lIns="68575" spcFirstLastPara="1" rIns="68575" wrap="square" tIns="34275">
            <a:normAutofit/>
          </a:bodyPr>
          <a:lstStyle>
            <a:lvl1pPr indent="-228600" lvl="0" marL="457200" algn="l">
              <a:spcBef>
                <a:spcPts val="800"/>
              </a:spcBef>
              <a:spcAft>
                <a:spcPts val="0"/>
              </a:spcAft>
              <a:buSzPts val="1100"/>
              <a:buNone/>
              <a:defRPr sz="1400">
                <a:solidFill>
                  <a:srgbClr val="3F3F3F"/>
                </a:solidFill>
              </a:defRPr>
            </a:lvl1pPr>
            <a:lvl2pPr indent="-228600" lvl="1" marL="914400" algn="l">
              <a:spcBef>
                <a:spcPts val="800"/>
              </a:spcBef>
              <a:spcAft>
                <a:spcPts val="0"/>
              </a:spcAft>
              <a:buSzPts val="1100"/>
              <a:buNone/>
              <a:defRPr sz="1400">
                <a:solidFill>
                  <a:srgbClr val="888888"/>
                </a:solidFill>
              </a:defRPr>
            </a:lvl2pPr>
            <a:lvl3pPr indent="-228600" lvl="2" marL="1371600" algn="l">
              <a:spcBef>
                <a:spcPts val="800"/>
              </a:spcBef>
              <a:spcAft>
                <a:spcPts val="0"/>
              </a:spcAft>
              <a:buSzPts val="1000"/>
              <a:buNone/>
              <a:defRPr sz="1200">
                <a:solidFill>
                  <a:srgbClr val="888888"/>
                </a:solidFill>
              </a:defRPr>
            </a:lvl3pPr>
            <a:lvl4pPr indent="-228600" lvl="3" marL="1828800" algn="l">
              <a:spcBef>
                <a:spcPts val="800"/>
              </a:spcBef>
              <a:spcAft>
                <a:spcPts val="0"/>
              </a:spcAft>
              <a:buSzPts val="800"/>
              <a:buNone/>
              <a:defRPr sz="1100">
                <a:solidFill>
                  <a:srgbClr val="888888"/>
                </a:solidFill>
              </a:defRPr>
            </a:lvl4pPr>
            <a:lvl5pPr indent="-228600" lvl="4" marL="2286000" algn="l">
              <a:spcBef>
                <a:spcPts val="800"/>
              </a:spcBef>
              <a:spcAft>
                <a:spcPts val="0"/>
              </a:spcAft>
              <a:buSzPts val="800"/>
              <a:buNone/>
              <a:defRPr sz="1100">
                <a:solidFill>
                  <a:srgbClr val="888888"/>
                </a:solidFill>
              </a:defRPr>
            </a:lvl5pPr>
            <a:lvl6pPr indent="-228600" lvl="5" marL="2743200" algn="l">
              <a:spcBef>
                <a:spcPts val="800"/>
              </a:spcBef>
              <a:spcAft>
                <a:spcPts val="0"/>
              </a:spcAft>
              <a:buSzPts val="800"/>
              <a:buNone/>
              <a:defRPr sz="1100">
                <a:solidFill>
                  <a:srgbClr val="888888"/>
                </a:solidFill>
              </a:defRPr>
            </a:lvl6pPr>
            <a:lvl7pPr indent="-228600" lvl="6" marL="3200400" algn="l">
              <a:spcBef>
                <a:spcPts val="800"/>
              </a:spcBef>
              <a:spcAft>
                <a:spcPts val="0"/>
              </a:spcAft>
              <a:buSzPts val="800"/>
              <a:buNone/>
              <a:defRPr sz="1100">
                <a:solidFill>
                  <a:srgbClr val="888888"/>
                </a:solidFill>
              </a:defRPr>
            </a:lvl7pPr>
            <a:lvl8pPr indent="-228600" lvl="7" marL="3657600" algn="l">
              <a:spcBef>
                <a:spcPts val="800"/>
              </a:spcBef>
              <a:spcAft>
                <a:spcPts val="0"/>
              </a:spcAft>
              <a:buSzPts val="800"/>
              <a:buNone/>
              <a:defRPr sz="1100">
                <a:solidFill>
                  <a:srgbClr val="888888"/>
                </a:solidFill>
              </a:defRPr>
            </a:lvl8pPr>
            <a:lvl9pPr indent="-228600" lvl="8" marL="4114800" algn="l">
              <a:spcBef>
                <a:spcPts val="800"/>
              </a:spcBef>
              <a:spcAft>
                <a:spcPts val="0"/>
              </a:spcAft>
              <a:buSzPts val="800"/>
              <a:buNone/>
              <a:defRPr sz="1100">
                <a:solidFill>
                  <a:srgbClr val="888888"/>
                </a:solidFill>
              </a:defRPr>
            </a:lvl9pPr>
          </a:lstStyle>
          <a:p/>
        </p:txBody>
      </p:sp>
      <p:sp>
        <p:nvSpPr>
          <p:cNvPr id="170" name="Google Shape;170;p23"/>
          <p:cNvSpPr txBox="1"/>
          <p:nvPr>
            <p:ph idx="10" type="dt"/>
          </p:nvPr>
        </p:nvSpPr>
        <p:spPr>
          <a:xfrm>
            <a:off x="5403850" y="4531022"/>
            <a:ext cx="683954" cy="273844"/>
          </a:xfrm>
          <a:prstGeom prst="rect">
            <a:avLst/>
          </a:prstGeom>
          <a:noFill/>
          <a:ln>
            <a:noFill/>
          </a:ln>
        </p:spPr>
        <p:txBody>
          <a:bodyPr anchorCtr="0" anchor="ctr" bIns="34275" lIns="68575" spcFirstLastPara="1" rIns="68575" wrap="square" tIns="34275">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71" name="Google Shape;171;p23"/>
          <p:cNvSpPr txBox="1"/>
          <p:nvPr>
            <p:ph idx="11" type="ftr"/>
          </p:nvPr>
        </p:nvSpPr>
        <p:spPr>
          <a:xfrm>
            <a:off x="508001" y="4531022"/>
            <a:ext cx="4723209"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72" name="Google Shape;172;p23"/>
          <p:cNvSpPr txBox="1"/>
          <p:nvPr>
            <p:ph idx="12" type="sldNum"/>
          </p:nvPr>
        </p:nvSpPr>
        <p:spPr>
          <a:xfrm>
            <a:off x="6442997" y="4531022"/>
            <a:ext cx="512504"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with Caption">
  <p:cSld name="Quote with Caption">
    <p:spTree>
      <p:nvGrpSpPr>
        <p:cNvPr id="173" name="Shape 173"/>
        <p:cNvGrpSpPr/>
        <p:nvPr/>
      </p:nvGrpSpPr>
      <p:grpSpPr>
        <a:xfrm>
          <a:off x="0" y="0"/>
          <a:ext cx="0" cy="0"/>
          <a:chOff x="0" y="0"/>
          <a:chExt cx="0" cy="0"/>
        </a:xfrm>
      </p:grpSpPr>
      <p:sp>
        <p:nvSpPr>
          <p:cNvPr id="174" name="Google Shape;174;p24"/>
          <p:cNvSpPr txBox="1"/>
          <p:nvPr>
            <p:ph type="title"/>
          </p:nvPr>
        </p:nvSpPr>
        <p:spPr>
          <a:xfrm>
            <a:off x="698500" y="457200"/>
            <a:ext cx="6070601" cy="2266950"/>
          </a:xfrm>
          <a:prstGeom prst="rect">
            <a:avLst/>
          </a:prstGeom>
          <a:noFill/>
          <a:ln>
            <a:noFill/>
          </a:ln>
        </p:spPr>
        <p:txBody>
          <a:bodyPr anchorCtr="0" anchor="ctr" bIns="34275" lIns="68575" spcFirstLastPara="1" rIns="68575" wrap="square" tIns="34275">
            <a:normAutofit/>
          </a:bodyPr>
          <a:lstStyle>
            <a:lvl1pPr lvl="0" algn="l">
              <a:spcBef>
                <a:spcPts val="0"/>
              </a:spcBef>
              <a:spcAft>
                <a:spcPts val="0"/>
              </a:spcAft>
              <a:buClr>
                <a:schemeClr val="accent1"/>
              </a:buClr>
              <a:buSzPts val="3300"/>
              <a:buFont typeface="Trebuchet MS"/>
              <a:buNone/>
              <a:defRPr b="0" sz="3300" cap="none"/>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75" name="Google Shape;175;p24"/>
          <p:cNvSpPr txBox="1"/>
          <p:nvPr>
            <p:ph idx="1" type="body"/>
          </p:nvPr>
        </p:nvSpPr>
        <p:spPr>
          <a:xfrm>
            <a:off x="1024604" y="2724150"/>
            <a:ext cx="5418393" cy="285750"/>
          </a:xfrm>
          <a:prstGeom prst="rect">
            <a:avLst/>
          </a:prstGeom>
          <a:noFill/>
          <a:ln>
            <a:noFill/>
          </a:ln>
        </p:spPr>
        <p:txBody>
          <a:bodyPr anchorCtr="0" anchor="ctr" bIns="34275" lIns="68575" spcFirstLastPara="1" rIns="68575" wrap="square" tIns="34275">
            <a:noAutofit/>
          </a:bodyPr>
          <a:lstStyle>
            <a:lvl1pPr indent="-228600" lvl="0" marL="457200" algn="l">
              <a:spcBef>
                <a:spcPts val="800"/>
              </a:spcBef>
              <a:spcAft>
                <a:spcPts val="0"/>
              </a:spcAft>
              <a:buSzPts val="1000"/>
              <a:buFont typeface="Trebuchet MS"/>
              <a:buNone/>
              <a:defRPr sz="1200">
                <a:solidFill>
                  <a:srgbClr val="7F7F7F"/>
                </a:solidFill>
              </a:defRPr>
            </a:lvl1pPr>
            <a:lvl2pPr indent="-228600" lvl="1" marL="914400" algn="l">
              <a:spcBef>
                <a:spcPts val="800"/>
              </a:spcBef>
              <a:spcAft>
                <a:spcPts val="0"/>
              </a:spcAft>
              <a:buSzPts val="1000"/>
              <a:buFont typeface="Trebuchet MS"/>
              <a:buNone/>
              <a:defRPr/>
            </a:lvl2pPr>
            <a:lvl3pPr indent="-228600" lvl="2" marL="1371600" algn="l">
              <a:spcBef>
                <a:spcPts val="800"/>
              </a:spcBef>
              <a:spcAft>
                <a:spcPts val="0"/>
              </a:spcAft>
              <a:buSzPts val="800"/>
              <a:buFont typeface="Trebuchet MS"/>
              <a:buNone/>
              <a:defRPr/>
            </a:lvl3pPr>
            <a:lvl4pPr indent="-228600" lvl="3" marL="1828800" algn="l">
              <a:spcBef>
                <a:spcPts val="800"/>
              </a:spcBef>
              <a:spcAft>
                <a:spcPts val="0"/>
              </a:spcAft>
              <a:buSzPts val="700"/>
              <a:buFont typeface="Trebuchet MS"/>
              <a:buNone/>
              <a:defRPr/>
            </a:lvl4pPr>
            <a:lvl5pPr indent="-228600" lvl="4" marL="2286000" algn="l">
              <a:spcBef>
                <a:spcPts val="800"/>
              </a:spcBef>
              <a:spcAft>
                <a:spcPts val="0"/>
              </a:spcAft>
              <a:buSzPts val="700"/>
              <a:buFont typeface="Trebuchet MS"/>
              <a:buNone/>
              <a:defRPr/>
            </a:lvl5pPr>
            <a:lvl6pPr indent="-298450" lvl="5" marL="2743200" algn="l">
              <a:spcBef>
                <a:spcPts val="800"/>
              </a:spcBef>
              <a:spcAft>
                <a:spcPts val="0"/>
              </a:spcAft>
              <a:buSzPts val="1100"/>
              <a:buChar char="►"/>
              <a:defRPr/>
            </a:lvl6pPr>
            <a:lvl7pPr indent="-298450" lvl="6" marL="3200400" algn="l">
              <a:spcBef>
                <a:spcPts val="800"/>
              </a:spcBef>
              <a:spcAft>
                <a:spcPts val="0"/>
              </a:spcAft>
              <a:buSzPts val="1100"/>
              <a:buChar char="►"/>
              <a:defRPr/>
            </a:lvl7pPr>
            <a:lvl8pPr indent="-298450" lvl="7" marL="3657600" algn="l">
              <a:spcBef>
                <a:spcPts val="800"/>
              </a:spcBef>
              <a:spcAft>
                <a:spcPts val="0"/>
              </a:spcAft>
              <a:buSzPts val="1100"/>
              <a:buChar char="►"/>
              <a:defRPr/>
            </a:lvl8pPr>
            <a:lvl9pPr indent="-298450" lvl="8" marL="4114800" algn="l">
              <a:spcBef>
                <a:spcPts val="800"/>
              </a:spcBef>
              <a:spcAft>
                <a:spcPts val="0"/>
              </a:spcAft>
              <a:buSzPts val="1100"/>
              <a:buChar char="►"/>
              <a:defRPr/>
            </a:lvl9pPr>
          </a:lstStyle>
          <a:p/>
        </p:txBody>
      </p:sp>
      <p:sp>
        <p:nvSpPr>
          <p:cNvPr id="176" name="Google Shape;176;p24"/>
          <p:cNvSpPr txBox="1"/>
          <p:nvPr>
            <p:ph idx="2" type="body"/>
          </p:nvPr>
        </p:nvSpPr>
        <p:spPr>
          <a:xfrm>
            <a:off x="508001" y="3352800"/>
            <a:ext cx="6447501" cy="1178222"/>
          </a:xfrm>
          <a:prstGeom prst="rect">
            <a:avLst/>
          </a:prstGeom>
          <a:noFill/>
          <a:ln>
            <a:noFill/>
          </a:ln>
        </p:spPr>
        <p:txBody>
          <a:bodyPr anchorCtr="0" anchor="ctr" bIns="34275" lIns="68575" spcFirstLastPara="1" rIns="68575" wrap="square" tIns="34275">
            <a:normAutofit/>
          </a:bodyPr>
          <a:lstStyle>
            <a:lvl1pPr indent="-228600" lvl="0" marL="457200" algn="l">
              <a:spcBef>
                <a:spcPts val="800"/>
              </a:spcBef>
              <a:spcAft>
                <a:spcPts val="0"/>
              </a:spcAft>
              <a:buSzPts val="1100"/>
              <a:buNone/>
              <a:defRPr sz="1400">
                <a:solidFill>
                  <a:srgbClr val="3F3F3F"/>
                </a:solidFill>
              </a:defRPr>
            </a:lvl1pPr>
            <a:lvl2pPr indent="-228600" lvl="1" marL="914400" algn="l">
              <a:spcBef>
                <a:spcPts val="800"/>
              </a:spcBef>
              <a:spcAft>
                <a:spcPts val="0"/>
              </a:spcAft>
              <a:buSzPts val="1100"/>
              <a:buNone/>
              <a:defRPr sz="1400">
                <a:solidFill>
                  <a:srgbClr val="888888"/>
                </a:solidFill>
              </a:defRPr>
            </a:lvl2pPr>
            <a:lvl3pPr indent="-228600" lvl="2" marL="1371600" algn="l">
              <a:spcBef>
                <a:spcPts val="800"/>
              </a:spcBef>
              <a:spcAft>
                <a:spcPts val="0"/>
              </a:spcAft>
              <a:buSzPts val="1000"/>
              <a:buNone/>
              <a:defRPr sz="1200">
                <a:solidFill>
                  <a:srgbClr val="888888"/>
                </a:solidFill>
              </a:defRPr>
            </a:lvl3pPr>
            <a:lvl4pPr indent="-228600" lvl="3" marL="1828800" algn="l">
              <a:spcBef>
                <a:spcPts val="800"/>
              </a:spcBef>
              <a:spcAft>
                <a:spcPts val="0"/>
              </a:spcAft>
              <a:buSzPts val="800"/>
              <a:buNone/>
              <a:defRPr sz="1100">
                <a:solidFill>
                  <a:srgbClr val="888888"/>
                </a:solidFill>
              </a:defRPr>
            </a:lvl4pPr>
            <a:lvl5pPr indent="-228600" lvl="4" marL="2286000" algn="l">
              <a:spcBef>
                <a:spcPts val="800"/>
              </a:spcBef>
              <a:spcAft>
                <a:spcPts val="0"/>
              </a:spcAft>
              <a:buSzPts val="800"/>
              <a:buNone/>
              <a:defRPr sz="1100">
                <a:solidFill>
                  <a:srgbClr val="888888"/>
                </a:solidFill>
              </a:defRPr>
            </a:lvl5pPr>
            <a:lvl6pPr indent="-228600" lvl="5" marL="2743200" algn="l">
              <a:spcBef>
                <a:spcPts val="800"/>
              </a:spcBef>
              <a:spcAft>
                <a:spcPts val="0"/>
              </a:spcAft>
              <a:buSzPts val="800"/>
              <a:buNone/>
              <a:defRPr sz="1100">
                <a:solidFill>
                  <a:srgbClr val="888888"/>
                </a:solidFill>
              </a:defRPr>
            </a:lvl6pPr>
            <a:lvl7pPr indent="-228600" lvl="6" marL="3200400" algn="l">
              <a:spcBef>
                <a:spcPts val="800"/>
              </a:spcBef>
              <a:spcAft>
                <a:spcPts val="0"/>
              </a:spcAft>
              <a:buSzPts val="800"/>
              <a:buNone/>
              <a:defRPr sz="1100">
                <a:solidFill>
                  <a:srgbClr val="888888"/>
                </a:solidFill>
              </a:defRPr>
            </a:lvl7pPr>
            <a:lvl8pPr indent="-228600" lvl="7" marL="3657600" algn="l">
              <a:spcBef>
                <a:spcPts val="800"/>
              </a:spcBef>
              <a:spcAft>
                <a:spcPts val="0"/>
              </a:spcAft>
              <a:buSzPts val="800"/>
              <a:buNone/>
              <a:defRPr sz="1100">
                <a:solidFill>
                  <a:srgbClr val="888888"/>
                </a:solidFill>
              </a:defRPr>
            </a:lvl8pPr>
            <a:lvl9pPr indent="-228600" lvl="8" marL="4114800" algn="l">
              <a:spcBef>
                <a:spcPts val="800"/>
              </a:spcBef>
              <a:spcAft>
                <a:spcPts val="0"/>
              </a:spcAft>
              <a:buSzPts val="800"/>
              <a:buNone/>
              <a:defRPr sz="1100">
                <a:solidFill>
                  <a:srgbClr val="888888"/>
                </a:solidFill>
              </a:defRPr>
            </a:lvl9pPr>
          </a:lstStyle>
          <a:p/>
        </p:txBody>
      </p:sp>
      <p:sp>
        <p:nvSpPr>
          <p:cNvPr id="177" name="Google Shape;177;p24"/>
          <p:cNvSpPr txBox="1"/>
          <p:nvPr>
            <p:ph idx="10" type="dt"/>
          </p:nvPr>
        </p:nvSpPr>
        <p:spPr>
          <a:xfrm>
            <a:off x="5403850" y="4531022"/>
            <a:ext cx="683954" cy="273844"/>
          </a:xfrm>
          <a:prstGeom prst="rect">
            <a:avLst/>
          </a:prstGeom>
          <a:noFill/>
          <a:ln>
            <a:noFill/>
          </a:ln>
        </p:spPr>
        <p:txBody>
          <a:bodyPr anchorCtr="0" anchor="ctr" bIns="34275" lIns="68575" spcFirstLastPara="1" rIns="68575" wrap="square" tIns="34275">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78" name="Google Shape;178;p24"/>
          <p:cNvSpPr txBox="1"/>
          <p:nvPr>
            <p:ph idx="11" type="ftr"/>
          </p:nvPr>
        </p:nvSpPr>
        <p:spPr>
          <a:xfrm>
            <a:off x="508001" y="4531022"/>
            <a:ext cx="4723209"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79" name="Google Shape;179;p24"/>
          <p:cNvSpPr txBox="1"/>
          <p:nvPr>
            <p:ph idx="12" type="sldNum"/>
          </p:nvPr>
        </p:nvSpPr>
        <p:spPr>
          <a:xfrm>
            <a:off x="6442997" y="4531022"/>
            <a:ext cx="512504"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
        <p:nvSpPr>
          <p:cNvPr id="180" name="Google Shape;180;p24"/>
          <p:cNvSpPr txBox="1"/>
          <p:nvPr/>
        </p:nvSpPr>
        <p:spPr>
          <a:xfrm>
            <a:off x="406403" y="592784"/>
            <a:ext cx="457200" cy="438582"/>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0" i="0" lang="en" sz="6000" u="none" cap="none" strike="noStrike">
                <a:solidFill>
                  <a:srgbClr val="EAEAEA"/>
                </a:solidFill>
                <a:latin typeface="Arial"/>
                <a:ea typeface="Arial"/>
                <a:cs typeface="Arial"/>
                <a:sym typeface="Arial"/>
              </a:rPr>
              <a:t>“</a:t>
            </a:r>
            <a:endParaRPr sz="1100"/>
          </a:p>
        </p:txBody>
      </p:sp>
      <p:sp>
        <p:nvSpPr>
          <p:cNvPr id="181" name="Google Shape;181;p24"/>
          <p:cNvSpPr txBox="1"/>
          <p:nvPr/>
        </p:nvSpPr>
        <p:spPr>
          <a:xfrm>
            <a:off x="6669758" y="2164917"/>
            <a:ext cx="457200" cy="438582"/>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0" i="0" lang="en" sz="6000" u="none" cap="none" strike="noStrike">
                <a:solidFill>
                  <a:srgbClr val="EAEAEA"/>
                </a:solidFill>
                <a:latin typeface="Arial"/>
                <a:ea typeface="Arial"/>
                <a:cs typeface="Arial"/>
                <a:sym typeface="Arial"/>
              </a:rPr>
              <a:t>”</a:t>
            </a:r>
            <a:endParaRPr b="0" i="0" sz="1400" u="none" cap="none" strike="noStrike">
              <a:solidFill>
                <a:srgbClr val="EAEAEA"/>
              </a:solidFill>
              <a:latin typeface="Arial"/>
              <a:ea typeface="Arial"/>
              <a:cs typeface="Arial"/>
              <a:sym typeface="Aria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ame Card">
  <p:cSld name="Name Card">
    <p:spTree>
      <p:nvGrpSpPr>
        <p:cNvPr id="182" name="Shape 182"/>
        <p:cNvGrpSpPr/>
        <p:nvPr/>
      </p:nvGrpSpPr>
      <p:grpSpPr>
        <a:xfrm>
          <a:off x="0" y="0"/>
          <a:ext cx="0" cy="0"/>
          <a:chOff x="0" y="0"/>
          <a:chExt cx="0" cy="0"/>
        </a:xfrm>
      </p:grpSpPr>
      <p:sp>
        <p:nvSpPr>
          <p:cNvPr id="183" name="Google Shape;183;p25"/>
          <p:cNvSpPr txBox="1"/>
          <p:nvPr>
            <p:ph type="title"/>
          </p:nvPr>
        </p:nvSpPr>
        <p:spPr>
          <a:xfrm>
            <a:off x="508001" y="1448991"/>
            <a:ext cx="6447501" cy="1946595"/>
          </a:xfrm>
          <a:prstGeom prst="rect">
            <a:avLst/>
          </a:prstGeom>
          <a:noFill/>
          <a:ln>
            <a:noFill/>
          </a:ln>
        </p:spPr>
        <p:txBody>
          <a:bodyPr anchorCtr="0" anchor="b" bIns="34275" lIns="68575" spcFirstLastPara="1" rIns="68575" wrap="square" tIns="34275">
            <a:normAutofit/>
          </a:bodyPr>
          <a:lstStyle>
            <a:lvl1pPr lvl="0" algn="l">
              <a:spcBef>
                <a:spcPts val="0"/>
              </a:spcBef>
              <a:spcAft>
                <a:spcPts val="0"/>
              </a:spcAft>
              <a:buClr>
                <a:schemeClr val="accent1"/>
              </a:buClr>
              <a:buSzPts val="3300"/>
              <a:buFont typeface="Trebuchet MS"/>
              <a:buNone/>
              <a:defRPr b="0" sz="3300" cap="none"/>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84" name="Google Shape;184;p25"/>
          <p:cNvSpPr txBox="1"/>
          <p:nvPr>
            <p:ph idx="1" type="body"/>
          </p:nvPr>
        </p:nvSpPr>
        <p:spPr>
          <a:xfrm>
            <a:off x="508001" y="3395586"/>
            <a:ext cx="6447501" cy="1135436"/>
          </a:xfrm>
          <a:prstGeom prst="rect">
            <a:avLst/>
          </a:prstGeom>
          <a:noFill/>
          <a:ln>
            <a:noFill/>
          </a:ln>
        </p:spPr>
        <p:txBody>
          <a:bodyPr anchorCtr="0" anchor="t" bIns="34275" lIns="68575" spcFirstLastPara="1" rIns="68575" wrap="square" tIns="34275">
            <a:normAutofit/>
          </a:bodyPr>
          <a:lstStyle>
            <a:lvl1pPr indent="-228600" lvl="0" marL="457200" algn="l">
              <a:spcBef>
                <a:spcPts val="800"/>
              </a:spcBef>
              <a:spcAft>
                <a:spcPts val="0"/>
              </a:spcAft>
              <a:buSzPts val="1100"/>
              <a:buNone/>
              <a:defRPr sz="1400">
                <a:solidFill>
                  <a:srgbClr val="3F3F3F"/>
                </a:solidFill>
              </a:defRPr>
            </a:lvl1pPr>
            <a:lvl2pPr indent="-228600" lvl="1" marL="914400" algn="l">
              <a:spcBef>
                <a:spcPts val="800"/>
              </a:spcBef>
              <a:spcAft>
                <a:spcPts val="0"/>
              </a:spcAft>
              <a:buSzPts val="1100"/>
              <a:buNone/>
              <a:defRPr sz="1400">
                <a:solidFill>
                  <a:srgbClr val="888888"/>
                </a:solidFill>
              </a:defRPr>
            </a:lvl2pPr>
            <a:lvl3pPr indent="-228600" lvl="2" marL="1371600" algn="l">
              <a:spcBef>
                <a:spcPts val="800"/>
              </a:spcBef>
              <a:spcAft>
                <a:spcPts val="0"/>
              </a:spcAft>
              <a:buSzPts val="1000"/>
              <a:buNone/>
              <a:defRPr sz="1200">
                <a:solidFill>
                  <a:srgbClr val="888888"/>
                </a:solidFill>
              </a:defRPr>
            </a:lvl3pPr>
            <a:lvl4pPr indent="-228600" lvl="3" marL="1828800" algn="l">
              <a:spcBef>
                <a:spcPts val="800"/>
              </a:spcBef>
              <a:spcAft>
                <a:spcPts val="0"/>
              </a:spcAft>
              <a:buSzPts val="800"/>
              <a:buNone/>
              <a:defRPr sz="1100">
                <a:solidFill>
                  <a:srgbClr val="888888"/>
                </a:solidFill>
              </a:defRPr>
            </a:lvl4pPr>
            <a:lvl5pPr indent="-228600" lvl="4" marL="2286000" algn="l">
              <a:spcBef>
                <a:spcPts val="800"/>
              </a:spcBef>
              <a:spcAft>
                <a:spcPts val="0"/>
              </a:spcAft>
              <a:buSzPts val="800"/>
              <a:buNone/>
              <a:defRPr sz="1100">
                <a:solidFill>
                  <a:srgbClr val="888888"/>
                </a:solidFill>
              </a:defRPr>
            </a:lvl5pPr>
            <a:lvl6pPr indent="-228600" lvl="5" marL="2743200" algn="l">
              <a:spcBef>
                <a:spcPts val="800"/>
              </a:spcBef>
              <a:spcAft>
                <a:spcPts val="0"/>
              </a:spcAft>
              <a:buSzPts val="800"/>
              <a:buNone/>
              <a:defRPr sz="1100">
                <a:solidFill>
                  <a:srgbClr val="888888"/>
                </a:solidFill>
              </a:defRPr>
            </a:lvl6pPr>
            <a:lvl7pPr indent="-228600" lvl="6" marL="3200400" algn="l">
              <a:spcBef>
                <a:spcPts val="800"/>
              </a:spcBef>
              <a:spcAft>
                <a:spcPts val="0"/>
              </a:spcAft>
              <a:buSzPts val="800"/>
              <a:buNone/>
              <a:defRPr sz="1100">
                <a:solidFill>
                  <a:srgbClr val="888888"/>
                </a:solidFill>
              </a:defRPr>
            </a:lvl7pPr>
            <a:lvl8pPr indent="-228600" lvl="7" marL="3657600" algn="l">
              <a:spcBef>
                <a:spcPts val="800"/>
              </a:spcBef>
              <a:spcAft>
                <a:spcPts val="0"/>
              </a:spcAft>
              <a:buSzPts val="800"/>
              <a:buNone/>
              <a:defRPr sz="1100">
                <a:solidFill>
                  <a:srgbClr val="888888"/>
                </a:solidFill>
              </a:defRPr>
            </a:lvl8pPr>
            <a:lvl9pPr indent="-228600" lvl="8" marL="4114800" algn="l">
              <a:spcBef>
                <a:spcPts val="800"/>
              </a:spcBef>
              <a:spcAft>
                <a:spcPts val="0"/>
              </a:spcAft>
              <a:buSzPts val="800"/>
              <a:buNone/>
              <a:defRPr sz="1100">
                <a:solidFill>
                  <a:srgbClr val="888888"/>
                </a:solidFill>
              </a:defRPr>
            </a:lvl9pPr>
          </a:lstStyle>
          <a:p/>
        </p:txBody>
      </p:sp>
      <p:sp>
        <p:nvSpPr>
          <p:cNvPr id="185" name="Google Shape;185;p25"/>
          <p:cNvSpPr txBox="1"/>
          <p:nvPr>
            <p:ph idx="10" type="dt"/>
          </p:nvPr>
        </p:nvSpPr>
        <p:spPr>
          <a:xfrm>
            <a:off x="5403850" y="4531022"/>
            <a:ext cx="683954" cy="273844"/>
          </a:xfrm>
          <a:prstGeom prst="rect">
            <a:avLst/>
          </a:prstGeom>
          <a:noFill/>
          <a:ln>
            <a:noFill/>
          </a:ln>
        </p:spPr>
        <p:txBody>
          <a:bodyPr anchorCtr="0" anchor="ctr" bIns="34275" lIns="68575" spcFirstLastPara="1" rIns="68575" wrap="square" tIns="34275">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86" name="Google Shape;186;p25"/>
          <p:cNvSpPr txBox="1"/>
          <p:nvPr>
            <p:ph idx="11" type="ftr"/>
          </p:nvPr>
        </p:nvSpPr>
        <p:spPr>
          <a:xfrm>
            <a:off x="508001" y="4531022"/>
            <a:ext cx="4723209"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87" name="Google Shape;187;p25"/>
          <p:cNvSpPr txBox="1"/>
          <p:nvPr>
            <p:ph idx="12" type="sldNum"/>
          </p:nvPr>
        </p:nvSpPr>
        <p:spPr>
          <a:xfrm>
            <a:off x="6442997" y="4531022"/>
            <a:ext cx="512504"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Name Card">
  <p:cSld name="Quote Name Card">
    <p:spTree>
      <p:nvGrpSpPr>
        <p:cNvPr id="188" name="Shape 188"/>
        <p:cNvGrpSpPr/>
        <p:nvPr/>
      </p:nvGrpSpPr>
      <p:grpSpPr>
        <a:xfrm>
          <a:off x="0" y="0"/>
          <a:ext cx="0" cy="0"/>
          <a:chOff x="0" y="0"/>
          <a:chExt cx="0" cy="0"/>
        </a:xfrm>
      </p:grpSpPr>
      <p:sp>
        <p:nvSpPr>
          <p:cNvPr id="189" name="Google Shape;189;p26"/>
          <p:cNvSpPr txBox="1"/>
          <p:nvPr>
            <p:ph type="title"/>
          </p:nvPr>
        </p:nvSpPr>
        <p:spPr>
          <a:xfrm>
            <a:off x="698500" y="457200"/>
            <a:ext cx="6070601" cy="2266950"/>
          </a:xfrm>
          <a:prstGeom prst="rect">
            <a:avLst/>
          </a:prstGeom>
          <a:noFill/>
          <a:ln>
            <a:noFill/>
          </a:ln>
        </p:spPr>
        <p:txBody>
          <a:bodyPr anchorCtr="0" anchor="ctr" bIns="34275" lIns="68575" spcFirstLastPara="1" rIns="68575" wrap="square" tIns="34275">
            <a:normAutofit/>
          </a:bodyPr>
          <a:lstStyle>
            <a:lvl1pPr lvl="0" algn="l">
              <a:spcBef>
                <a:spcPts val="0"/>
              </a:spcBef>
              <a:spcAft>
                <a:spcPts val="0"/>
              </a:spcAft>
              <a:buClr>
                <a:schemeClr val="accent1"/>
              </a:buClr>
              <a:buSzPts val="3300"/>
              <a:buFont typeface="Trebuchet MS"/>
              <a:buNone/>
              <a:defRPr b="0" sz="3300" cap="none"/>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90" name="Google Shape;190;p26"/>
          <p:cNvSpPr txBox="1"/>
          <p:nvPr>
            <p:ph idx="1" type="body"/>
          </p:nvPr>
        </p:nvSpPr>
        <p:spPr>
          <a:xfrm>
            <a:off x="507999" y="3009900"/>
            <a:ext cx="6447502" cy="385686"/>
          </a:xfrm>
          <a:prstGeom prst="rect">
            <a:avLst/>
          </a:prstGeom>
          <a:noFill/>
          <a:ln>
            <a:noFill/>
          </a:ln>
        </p:spPr>
        <p:txBody>
          <a:bodyPr anchorCtr="0" anchor="b" bIns="34275" lIns="68575" spcFirstLastPara="1" rIns="68575" wrap="square" tIns="34275">
            <a:noAutofit/>
          </a:bodyPr>
          <a:lstStyle>
            <a:lvl1pPr indent="-228600" lvl="0" marL="457200" algn="l">
              <a:spcBef>
                <a:spcPts val="800"/>
              </a:spcBef>
              <a:spcAft>
                <a:spcPts val="0"/>
              </a:spcAft>
              <a:buSzPts val="1400"/>
              <a:buFont typeface="Trebuchet MS"/>
              <a:buNone/>
              <a:defRPr sz="1800">
                <a:solidFill>
                  <a:srgbClr val="3F3F3F"/>
                </a:solidFill>
              </a:defRPr>
            </a:lvl1pPr>
            <a:lvl2pPr indent="-228600" lvl="1" marL="914400" algn="l">
              <a:spcBef>
                <a:spcPts val="800"/>
              </a:spcBef>
              <a:spcAft>
                <a:spcPts val="0"/>
              </a:spcAft>
              <a:buSzPts val="1000"/>
              <a:buFont typeface="Trebuchet MS"/>
              <a:buNone/>
              <a:defRPr/>
            </a:lvl2pPr>
            <a:lvl3pPr indent="-228600" lvl="2" marL="1371600" algn="l">
              <a:spcBef>
                <a:spcPts val="800"/>
              </a:spcBef>
              <a:spcAft>
                <a:spcPts val="0"/>
              </a:spcAft>
              <a:buSzPts val="800"/>
              <a:buFont typeface="Trebuchet MS"/>
              <a:buNone/>
              <a:defRPr/>
            </a:lvl3pPr>
            <a:lvl4pPr indent="-228600" lvl="3" marL="1828800" algn="l">
              <a:spcBef>
                <a:spcPts val="800"/>
              </a:spcBef>
              <a:spcAft>
                <a:spcPts val="0"/>
              </a:spcAft>
              <a:buSzPts val="700"/>
              <a:buFont typeface="Trebuchet MS"/>
              <a:buNone/>
              <a:defRPr/>
            </a:lvl4pPr>
            <a:lvl5pPr indent="-228600" lvl="4" marL="2286000" algn="l">
              <a:spcBef>
                <a:spcPts val="800"/>
              </a:spcBef>
              <a:spcAft>
                <a:spcPts val="0"/>
              </a:spcAft>
              <a:buSzPts val="700"/>
              <a:buFont typeface="Trebuchet MS"/>
              <a:buNone/>
              <a:defRPr/>
            </a:lvl5pPr>
            <a:lvl6pPr indent="-298450" lvl="5" marL="2743200" algn="l">
              <a:spcBef>
                <a:spcPts val="800"/>
              </a:spcBef>
              <a:spcAft>
                <a:spcPts val="0"/>
              </a:spcAft>
              <a:buSzPts val="1100"/>
              <a:buChar char="►"/>
              <a:defRPr/>
            </a:lvl6pPr>
            <a:lvl7pPr indent="-298450" lvl="6" marL="3200400" algn="l">
              <a:spcBef>
                <a:spcPts val="800"/>
              </a:spcBef>
              <a:spcAft>
                <a:spcPts val="0"/>
              </a:spcAft>
              <a:buSzPts val="1100"/>
              <a:buChar char="►"/>
              <a:defRPr/>
            </a:lvl7pPr>
            <a:lvl8pPr indent="-298450" lvl="7" marL="3657600" algn="l">
              <a:spcBef>
                <a:spcPts val="800"/>
              </a:spcBef>
              <a:spcAft>
                <a:spcPts val="0"/>
              </a:spcAft>
              <a:buSzPts val="1100"/>
              <a:buChar char="►"/>
              <a:defRPr/>
            </a:lvl8pPr>
            <a:lvl9pPr indent="-298450" lvl="8" marL="4114800" algn="l">
              <a:spcBef>
                <a:spcPts val="800"/>
              </a:spcBef>
              <a:spcAft>
                <a:spcPts val="0"/>
              </a:spcAft>
              <a:buSzPts val="1100"/>
              <a:buChar char="►"/>
              <a:defRPr/>
            </a:lvl9pPr>
          </a:lstStyle>
          <a:p/>
        </p:txBody>
      </p:sp>
      <p:sp>
        <p:nvSpPr>
          <p:cNvPr id="191" name="Google Shape;191;p26"/>
          <p:cNvSpPr txBox="1"/>
          <p:nvPr>
            <p:ph idx="2" type="body"/>
          </p:nvPr>
        </p:nvSpPr>
        <p:spPr>
          <a:xfrm>
            <a:off x="508001" y="3395586"/>
            <a:ext cx="6447501" cy="1135436"/>
          </a:xfrm>
          <a:prstGeom prst="rect">
            <a:avLst/>
          </a:prstGeom>
          <a:noFill/>
          <a:ln>
            <a:noFill/>
          </a:ln>
        </p:spPr>
        <p:txBody>
          <a:bodyPr anchorCtr="0" anchor="t" bIns="34275" lIns="68575" spcFirstLastPara="1" rIns="68575" wrap="square" tIns="34275">
            <a:normAutofit/>
          </a:bodyPr>
          <a:lstStyle>
            <a:lvl1pPr indent="-228600" lvl="0" marL="457200" algn="l">
              <a:spcBef>
                <a:spcPts val="800"/>
              </a:spcBef>
              <a:spcAft>
                <a:spcPts val="0"/>
              </a:spcAft>
              <a:buSzPts val="1100"/>
              <a:buNone/>
              <a:defRPr sz="1400">
                <a:solidFill>
                  <a:srgbClr val="7F7F7F"/>
                </a:solidFill>
              </a:defRPr>
            </a:lvl1pPr>
            <a:lvl2pPr indent="-228600" lvl="1" marL="914400" algn="l">
              <a:spcBef>
                <a:spcPts val="800"/>
              </a:spcBef>
              <a:spcAft>
                <a:spcPts val="0"/>
              </a:spcAft>
              <a:buSzPts val="1100"/>
              <a:buNone/>
              <a:defRPr sz="1400">
                <a:solidFill>
                  <a:srgbClr val="888888"/>
                </a:solidFill>
              </a:defRPr>
            </a:lvl2pPr>
            <a:lvl3pPr indent="-228600" lvl="2" marL="1371600" algn="l">
              <a:spcBef>
                <a:spcPts val="800"/>
              </a:spcBef>
              <a:spcAft>
                <a:spcPts val="0"/>
              </a:spcAft>
              <a:buSzPts val="1000"/>
              <a:buNone/>
              <a:defRPr sz="1200">
                <a:solidFill>
                  <a:srgbClr val="888888"/>
                </a:solidFill>
              </a:defRPr>
            </a:lvl3pPr>
            <a:lvl4pPr indent="-228600" lvl="3" marL="1828800" algn="l">
              <a:spcBef>
                <a:spcPts val="800"/>
              </a:spcBef>
              <a:spcAft>
                <a:spcPts val="0"/>
              </a:spcAft>
              <a:buSzPts val="800"/>
              <a:buNone/>
              <a:defRPr sz="1100">
                <a:solidFill>
                  <a:srgbClr val="888888"/>
                </a:solidFill>
              </a:defRPr>
            </a:lvl4pPr>
            <a:lvl5pPr indent="-228600" lvl="4" marL="2286000" algn="l">
              <a:spcBef>
                <a:spcPts val="800"/>
              </a:spcBef>
              <a:spcAft>
                <a:spcPts val="0"/>
              </a:spcAft>
              <a:buSzPts val="800"/>
              <a:buNone/>
              <a:defRPr sz="1100">
                <a:solidFill>
                  <a:srgbClr val="888888"/>
                </a:solidFill>
              </a:defRPr>
            </a:lvl5pPr>
            <a:lvl6pPr indent="-228600" lvl="5" marL="2743200" algn="l">
              <a:spcBef>
                <a:spcPts val="800"/>
              </a:spcBef>
              <a:spcAft>
                <a:spcPts val="0"/>
              </a:spcAft>
              <a:buSzPts val="800"/>
              <a:buNone/>
              <a:defRPr sz="1100">
                <a:solidFill>
                  <a:srgbClr val="888888"/>
                </a:solidFill>
              </a:defRPr>
            </a:lvl6pPr>
            <a:lvl7pPr indent="-228600" lvl="6" marL="3200400" algn="l">
              <a:spcBef>
                <a:spcPts val="800"/>
              </a:spcBef>
              <a:spcAft>
                <a:spcPts val="0"/>
              </a:spcAft>
              <a:buSzPts val="800"/>
              <a:buNone/>
              <a:defRPr sz="1100">
                <a:solidFill>
                  <a:srgbClr val="888888"/>
                </a:solidFill>
              </a:defRPr>
            </a:lvl7pPr>
            <a:lvl8pPr indent="-228600" lvl="7" marL="3657600" algn="l">
              <a:spcBef>
                <a:spcPts val="800"/>
              </a:spcBef>
              <a:spcAft>
                <a:spcPts val="0"/>
              </a:spcAft>
              <a:buSzPts val="800"/>
              <a:buNone/>
              <a:defRPr sz="1100">
                <a:solidFill>
                  <a:srgbClr val="888888"/>
                </a:solidFill>
              </a:defRPr>
            </a:lvl8pPr>
            <a:lvl9pPr indent="-228600" lvl="8" marL="4114800" algn="l">
              <a:spcBef>
                <a:spcPts val="800"/>
              </a:spcBef>
              <a:spcAft>
                <a:spcPts val="0"/>
              </a:spcAft>
              <a:buSzPts val="800"/>
              <a:buNone/>
              <a:defRPr sz="1100">
                <a:solidFill>
                  <a:srgbClr val="888888"/>
                </a:solidFill>
              </a:defRPr>
            </a:lvl9pPr>
          </a:lstStyle>
          <a:p/>
        </p:txBody>
      </p:sp>
      <p:sp>
        <p:nvSpPr>
          <p:cNvPr id="192" name="Google Shape;192;p26"/>
          <p:cNvSpPr txBox="1"/>
          <p:nvPr>
            <p:ph idx="10" type="dt"/>
          </p:nvPr>
        </p:nvSpPr>
        <p:spPr>
          <a:xfrm>
            <a:off x="5403850" y="4531022"/>
            <a:ext cx="683954" cy="273844"/>
          </a:xfrm>
          <a:prstGeom prst="rect">
            <a:avLst/>
          </a:prstGeom>
          <a:noFill/>
          <a:ln>
            <a:noFill/>
          </a:ln>
        </p:spPr>
        <p:txBody>
          <a:bodyPr anchorCtr="0" anchor="ctr" bIns="34275" lIns="68575" spcFirstLastPara="1" rIns="68575" wrap="square" tIns="34275">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93" name="Google Shape;193;p26"/>
          <p:cNvSpPr txBox="1"/>
          <p:nvPr>
            <p:ph idx="11" type="ftr"/>
          </p:nvPr>
        </p:nvSpPr>
        <p:spPr>
          <a:xfrm>
            <a:off x="508001" y="4531022"/>
            <a:ext cx="4723209"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94" name="Google Shape;194;p26"/>
          <p:cNvSpPr txBox="1"/>
          <p:nvPr>
            <p:ph idx="12" type="sldNum"/>
          </p:nvPr>
        </p:nvSpPr>
        <p:spPr>
          <a:xfrm>
            <a:off x="6442997" y="4531022"/>
            <a:ext cx="512504"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
        <p:nvSpPr>
          <p:cNvPr id="195" name="Google Shape;195;p26"/>
          <p:cNvSpPr txBox="1"/>
          <p:nvPr/>
        </p:nvSpPr>
        <p:spPr>
          <a:xfrm>
            <a:off x="406403" y="592784"/>
            <a:ext cx="457200" cy="438582"/>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0" i="0" lang="en" sz="6000" u="none" cap="none" strike="noStrike">
                <a:solidFill>
                  <a:srgbClr val="EAEAEA"/>
                </a:solidFill>
                <a:latin typeface="Arial"/>
                <a:ea typeface="Arial"/>
                <a:cs typeface="Arial"/>
                <a:sym typeface="Arial"/>
              </a:rPr>
              <a:t>“</a:t>
            </a:r>
            <a:endParaRPr sz="1100"/>
          </a:p>
        </p:txBody>
      </p:sp>
      <p:sp>
        <p:nvSpPr>
          <p:cNvPr id="196" name="Google Shape;196;p26"/>
          <p:cNvSpPr txBox="1"/>
          <p:nvPr/>
        </p:nvSpPr>
        <p:spPr>
          <a:xfrm>
            <a:off x="6669758" y="2164917"/>
            <a:ext cx="457200" cy="438582"/>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0" i="0" lang="en" sz="6000" u="none" cap="none" strike="noStrike">
                <a:solidFill>
                  <a:srgbClr val="EAEAEA"/>
                </a:solidFill>
                <a:latin typeface="Arial"/>
                <a:ea typeface="Arial"/>
                <a:cs typeface="Arial"/>
                <a:sym typeface="Arial"/>
              </a:rPr>
              <a:t>”</a:t>
            </a:r>
            <a:endParaRPr sz="110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rue or False">
  <p:cSld name="True or False">
    <p:spTree>
      <p:nvGrpSpPr>
        <p:cNvPr id="197" name="Shape 197"/>
        <p:cNvGrpSpPr/>
        <p:nvPr/>
      </p:nvGrpSpPr>
      <p:grpSpPr>
        <a:xfrm>
          <a:off x="0" y="0"/>
          <a:ext cx="0" cy="0"/>
          <a:chOff x="0" y="0"/>
          <a:chExt cx="0" cy="0"/>
        </a:xfrm>
      </p:grpSpPr>
      <p:sp>
        <p:nvSpPr>
          <p:cNvPr id="198" name="Google Shape;198;p27"/>
          <p:cNvSpPr txBox="1"/>
          <p:nvPr>
            <p:ph type="title"/>
          </p:nvPr>
        </p:nvSpPr>
        <p:spPr>
          <a:xfrm>
            <a:off x="514349" y="457200"/>
            <a:ext cx="6441152" cy="2266950"/>
          </a:xfrm>
          <a:prstGeom prst="rect">
            <a:avLst/>
          </a:prstGeom>
          <a:noFill/>
          <a:ln>
            <a:noFill/>
          </a:ln>
        </p:spPr>
        <p:txBody>
          <a:bodyPr anchorCtr="0" anchor="ctr" bIns="34275" lIns="68575" spcFirstLastPara="1" rIns="68575" wrap="square" tIns="34275">
            <a:normAutofit/>
          </a:bodyPr>
          <a:lstStyle>
            <a:lvl1pPr lvl="0" algn="l">
              <a:spcBef>
                <a:spcPts val="0"/>
              </a:spcBef>
              <a:spcAft>
                <a:spcPts val="0"/>
              </a:spcAft>
              <a:buClr>
                <a:schemeClr val="accent1"/>
              </a:buClr>
              <a:buSzPts val="3300"/>
              <a:buFont typeface="Trebuchet MS"/>
              <a:buNone/>
              <a:defRPr b="0" sz="3300" cap="none"/>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99" name="Google Shape;199;p27"/>
          <p:cNvSpPr txBox="1"/>
          <p:nvPr>
            <p:ph idx="1" type="body"/>
          </p:nvPr>
        </p:nvSpPr>
        <p:spPr>
          <a:xfrm>
            <a:off x="507999" y="3009900"/>
            <a:ext cx="6447502" cy="385686"/>
          </a:xfrm>
          <a:prstGeom prst="rect">
            <a:avLst/>
          </a:prstGeom>
          <a:noFill/>
          <a:ln>
            <a:noFill/>
          </a:ln>
        </p:spPr>
        <p:txBody>
          <a:bodyPr anchorCtr="0" anchor="b" bIns="34275" lIns="68575" spcFirstLastPara="1" rIns="68575" wrap="square" tIns="34275">
            <a:noAutofit/>
          </a:bodyPr>
          <a:lstStyle>
            <a:lvl1pPr indent="-228600" lvl="0" marL="457200" algn="l">
              <a:spcBef>
                <a:spcPts val="800"/>
              </a:spcBef>
              <a:spcAft>
                <a:spcPts val="0"/>
              </a:spcAft>
              <a:buSzPts val="1400"/>
              <a:buFont typeface="Trebuchet MS"/>
              <a:buNone/>
              <a:defRPr sz="1800">
                <a:solidFill>
                  <a:schemeClr val="accent1"/>
                </a:solidFill>
              </a:defRPr>
            </a:lvl1pPr>
            <a:lvl2pPr indent="-228600" lvl="1" marL="914400" algn="l">
              <a:spcBef>
                <a:spcPts val="800"/>
              </a:spcBef>
              <a:spcAft>
                <a:spcPts val="0"/>
              </a:spcAft>
              <a:buSzPts val="1000"/>
              <a:buFont typeface="Trebuchet MS"/>
              <a:buNone/>
              <a:defRPr/>
            </a:lvl2pPr>
            <a:lvl3pPr indent="-228600" lvl="2" marL="1371600" algn="l">
              <a:spcBef>
                <a:spcPts val="800"/>
              </a:spcBef>
              <a:spcAft>
                <a:spcPts val="0"/>
              </a:spcAft>
              <a:buSzPts val="800"/>
              <a:buFont typeface="Trebuchet MS"/>
              <a:buNone/>
              <a:defRPr/>
            </a:lvl3pPr>
            <a:lvl4pPr indent="-228600" lvl="3" marL="1828800" algn="l">
              <a:spcBef>
                <a:spcPts val="800"/>
              </a:spcBef>
              <a:spcAft>
                <a:spcPts val="0"/>
              </a:spcAft>
              <a:buSzPts val="700"/>
              <a:buFont typeface="Trebuchet MS"/>
              <a:buNone/>
              <a:defRPr/>
            </a:lvl4pPr>
            <a:lvl5pPr indent="-228600" lvl="4" marL="2286000" algn="l">
              <a:spcBef>
                <a:spcPts val="800"/>
              </a:spcBef>
              <a:spcAft>
                <a:spcPts val="0"/>
              </a:spcAft>
              <a:buSzPts val="700"/>
              <a:buFont typeface="Trebuchet MS"/>
              <a:buNone/>
              <a:defRPr/>
            </a:lvl5pPr>
            <a:lvl6pPr indent="-298450" lvl="5" marL="2743200" algn="l">
              <a:spcBef>
                <a:spcPts val="800"/>
              </a:spcBef>
              <a:spcAft>
                <a:spcPts val="0"/>
              </a:spcAft>
              <a:buSzPts val="1100"/>
              <a:buChar char="►"/>
              <a:defRPr/>
            </a:lvl6pPr>
            <a:lvl7pPr indent="-298450" lvl="6" marL="3200400" algn="l">
              <a:spcBef>
                <a:spcPts val="800"/>
              </a:spcBef>
              <a:spcAft>
                <a:spcPts val="0"/>
              </a:spcAft>
              <a:buSzPts val="1100"/>
              <a:buChar char="►"/>
              <a:defRPr/>
            </a:lvl7pPr>
            <a:lvl8pPr indent="-298450" lvl="7" marL="3657600" algn="l">
              <a:spcBef>
                <a:spcPts val="800"/>
              </a:spcBef>
              <a:spcAft>
                <a:spcPts val="0"/>
              </a:spcAft>
              <a:buSzPts val="1100"/>
              <a:buChar char="►"/>
              <a:defRPr/>
            </a:lvl8pPr>
            <a:lvl9pPr indent="-298450" lvl="8" marL="4114800" algn="l">
              <a:spcBef>
                <a:spcPts val="800"/>
              </a:spcBef>
              <a:spcAft>
                <a:spcPts val="0"/>
              </a:spcAft>
              <a:buSzPts val="1100"/>
              <a:buChar char="►"/>
              <a:defRPr/>
            </a:lvl9pPr>
          </a:lstStyle>
          <a:p/>
        </p:txBody>
      </p:sp>
      <p:sp>
        <p:nvSpPr>
          <p:cNvPr id="200" name="Google Shape;200;p27"/>
          <p:cNvSpPr txBox="1"/>
          <p:nvPr>
            <p:ph idx="2" type="body"/>
          </p:nvPr>
        </p:nvSpPr>
        <p:spPr>
          <a:xfrm>
            <a:off x="508001" y="3395586"/>
            <a:ext cx="6447501" cy="1135436"/>
          </a:xfrm>
          <a:prstGeom prst="rect">
            <a:avLst/>
          </a:prstGeom>
          <a:noFill/>
          <a:ln>
            <a:noFill/>
          </a:ln>
        </p:spPr>
        <p:txBody>
          <a:bodyPr anchorCtr="0" anchor="t" bIns="34275" lIns="68575" spcFirstLastPara="1" rIns="68575" wrap="square" tIns="34275">
            <a:normAutofit/>
          </a:bodyPr>
          <a:lstStyle>
            <a:lvl1pPr indent="-228600" lvl="0" marL="457200" algn="l">
              <a:spcBef>
                <a:spcPts val="800"/>
              </a:spcBef>
              <a:spcAft>
                <a:spcPts val="0"/>
              </a:spcAft>
              <a:buSzPts val="1100"/>
              <a:buNone/>
              <a:defRPr sz="1400">
                <a:solidFill>
                  <a:srgbClr val="7F7F7F"/>
                </a:solidFill>
              </a:defRPr>
            </a:lvl1pPr>
            <a:lvl2pPr indent="-228600" lvl="1" marL="914400" algn="l">
              <a:spcBef>
                <a:spcPts val="800"/>
              </a:spcBef>
              <a:spcAft>
                <a:spcPts val="0"/>
              </a:spcAft>
              <a:buSzPts val="1100"/>
              <a:buNone/>
              <a:defRPr sz="1400">
                <a:solidFill>
                  <a:srgbClr val="888888"/>
                </a:solidFill>
              </a:defRPr>
            </a:lvl2pPr>
            <a:lvl3pPr indent="-228600" lvl="2" marL="1371600" algn="l">
              <a:spcBef>
                <a:spcPts val="800"/>
              </a:spcBef>
              <a:spcAft>
                <a:spcPts val="0"/>
              </a:spcAft>
              <a:buSzPts val="1000"/>
              <a:buNone/>
              <a:defRPr sz="1200">
                <a:solidFill>
                  <a:srgbClr val="888888"/>
                </a:solidFill>
              </a:defRPr>
            </a:lvl3pPr>
            <a:lvl4pPr indent="-228600" lvl="3" marL="1828800" algn="l">
              <a:spcBef>
                <a:spcPts val="800"/>
              </a:spcBef>
              <a:spcAft>
                <a:spcPts val="0"/>
              </a:spcAft>
              <a:buSzPts val="800"/>
              <a:buNone/>
              <a:defRPr sz="1100">
                <a:solidFill>
                  <a:srgbClr val="888888"/>
                </a:solidFill>
              </a:defRPr>
            </a:lvl4pPr>
            <a:lvl5pPr indent="-228600" lvl="4" marL="2286000" algn="l">
              <a:spcBef>
                <a:spcPts val="800"/>
              </a:spcBef>
              <a:spcAft>
                <a:spcPts val="0"/>
              </a:spcAft>
              <a:buSzPts val="800"/>
              <a:buNone/>
              <a:defRPr sz="1100">
                <a:solidFill>
                  <a:srgbClr val="888888"/>
                </a:solidFill>
              </a:defRPr>
            </a:lvl5pPr>
            <a:lvl6pPr indent="-228600" lvl="5" marL="2743200" algn="l">
              <a:spcBef>
                <a:spcPts val="800"/>
              </a:spcBef>
              <a:spcAft>
                <a:spcPts val="0"/>
              </a:spcAft>
              <a:buSzPts val="800"/>
              <a:buNone/>
              <a:defRPr sz="1100">
                <a:solidFill>
                  <a:srgbClr val="888888"/>
                </a:solidFill>
              </a:defRPr>
            </a:lvl6pPr>
            <a:lvl7pPr indent="-228600" lvl="6" marL="3200400" algn="l">
              <a:spcBef>
                <a:spcPts val="800"/>
              </a:spcBef>
              <a:spcAft>
                <a:spcPts val="0"/>
              </a:spcAft>
              <a:buSzPts val="800"/>
              <a:buNone/>
              <a:defRPr sz="1100">
                <a:solidFill>
                  <a:srgbClr val="888888"/>
                </a:solidFill>
              </a:defRPr>
            </a:lvl7pPr>
            <a:lvl8pPr indent="-228600" lvl="7" marL="3657600" algn="l">
              <a:spcBef>
                <a:spcPts val="800"/>
              </a:spcBef>
              <a:spcAft>
                <a:spcPts val="0"/>
              </a:spcAft>
              <a:buSzPts val="800"/>
              <a:buNone/>
              <a:defRPr sz="1100">
                <a:solidFill>
                  <a:srgbClr val="888888"/>
                </a:solidFill>
              </a:defRPr>
            </a:lvl8pPr>
            <a:lvl9pPr indent="-228600" lvl="8" marL="4114800" algn="l">
              <a:spcBef>
                <a:spcPts val="800"/>
              </a:spcBef>
              <a:spcAft>
                <a:spcPts val="0"/>
              </a:spcAft>
              <a:buSzPts val="800"/>
              <a:buNone/>
              <a:defRPr sz="1100">
                <a:solidFill>
                  <a:srgbClr val="888888"/>
                </a:solidFill>
              </a:defRPr>
            </a:lvl9pPr>
          </a:lstStyle>
          <a:p/>
        </p:txBody>
      </p:sp>
      <p:sp>
        <p:nvSpPr>
          <p:cNvPr id="201" name="Google Shape;201;p27"/>
          <p:cNvSpPr txBox="1"/>
          <p:nvPr>
            <p:ph idx="10" type="dt"/>
          </p:nvPr>
        </p:nvSpPr>
        <p:spPr>
          <a:xfrm>
            <a:off x="5403850" y="4531022"/>
            <a:ext cx="683954" cy="273844"/>
          </a:xfrm>
          <a:prstGeom prst="rect">
            <a:avLst/>
          </a:prstGeom>
          <a:noFill/>
          <a:ln>
            <a:noFill/>
          </a:ln>
        </p:spPr>
        <p:txBody>
          <a:bodyPr anchorCtr="0" anchor="ctr" bIns="34275" lIns="68575" spcFirstLastPara="1" rIns="68575" wrap="square" tIns="34275">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02" name="Google Shape;202;p27"/>
          <p:cNvSpPr txBox="1"/>
          <p:nvPr>
            <p:ph idx="11" type="ftr"/>
          </p:nvPr>
        </p:nvSpPr>
        <p:spPr>
          <a:xfrm>
            <a:off x="508001" y="4531022"/>
            <a:ext cx="4723209"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03" name="Google Shape;203;p27"/>
          <p:cNvSpPr txBox="1"/>
          <p:nvPr>
            <p:ph idx="12" type="sldNum"/>
          </p:nvPr>
        </p:nvSpPr>
        <p:spPr>
          <a:xfrm>
            <a:off x="6442997" y="4531022"/>
            <a:ext cx="512504"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204" name="Shape 204"/>
        <p:cNvGrpSpPr/>
        <p:nvPr/>
      </p:nvGrpSpPr>
      <p:grpSpPr>
        <a:xfrm>
          <a:off x="0" y="0"/>
          <a:ext cx="0" cy="0"/>
          <a:chOff x="0" y="0"/>
          <a:chExt cx="0" cy="0"/>
        </a:xfrm>
      </p:grpSpPr>
      <p:sp>
        <p:nvSpPr>
          <p:cNvPr id="205" name="Google Shape;205;p28"/>
          <p:cNvSpPr txBox="1"/>
          <p:nvPr>
            <p:ph type="title"/>
          </p:nvPr>
        </p:nvSpPr>
        <p:spPr>
          <a:xfrm>
            <a:off x="508000" y="457200"/>
            <a:ext cx="6447501" cy="990600"/>
          </a:xfrm>
          <a:prstGeom prst="rect">
            <a:avLst/>
          </a:prstGeom>
          <a:noFill/>
          <a:ln>
            <a:noFill/>
          </a:ln>
        </p:spPr>
        <p:txBody>
          <a:bodyPr anchorCtr="0" anchor="t" bIns="34275" lIns="68575" spcFirstLastPara="1" rIns="68575" wrap="square" tIns="34275">
            <a:normAutofit/>
          </a:bodyPr>
          <a:lstStyle>
            <a:lvl1pPr lvl="0" algn="l">
              <a:spcBef>
                <a:spcPts val="0"/>
              </a:spcBef>
              <a:spcAft>
                <a:spcPts val="0"/>
              </a:spcAft>
              <a:buClr>
                <a:schemeClr val="accent1"/>
              </a:buClr>
              <a:buSzPts val="14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06" name="Google Shape;206;p28"/>
          <p:cNvSpPr txBox="1"/>
          <p:nvPr>
            <p:ph idx="1" type="body"/>
          </p:nvPr>
        </p:nvSpPr>
        <p:spPr>
          <a:xfrm rot="5400000">
            <a:off x="2276461" y="-148019"/>
            <a:ext cx="2910580" cy="6447501"/>
          </a:xfrm>
          <a:prstGeom prst="rect">
            <a:avLst/>
          </a:prstGeom>
          <a:noFill/>
          <a:ln>
            <a:noFill/>
          </a:ln>
        </p:spPr>
        <p:txBody>
          <a:bodyPr anchorCtr="0" anchor="t" bIns="34275" lIns="68575" spcFirstLastPara="1" rIns="68575" wrap="square" tIns="34275">
            <a:normAutofit/>
          </a:bodyPr>
          <a:lstStyle>
            <a:lvl1pPr indent="-298450" lvl="0" marL="457200" algn="l">
              <a:spcBef>
                <a:spcPts val="800"/>
              </a:spcBef>
              <a:spcAft>
                <a:spcPts val="0"/>
              </a:spcAft>
              <a:buSzPts val="1100"/>
              <a:buChar char="►"/>
              <a:defRPr/>
            </a:lvl1pPr>
            <a:lvl2pPr indent="-298450" lvl="1" marL="914400" algn="l">
              <a:spcBef>
                <a:spcPts val="800"/>
              </a:spcBef>
              <a:spcAft>
                <a:spcPts val="0"/>
              </a:spcAft>
              <a:buSzPts val="1100"/>
              <a:buChar char="►"/>
              <a:defRPr/>
            </a:lvl2pPr>
            <a:lvl3pPr indent="-298450" lvl="2" marL="1371600" algn="l">
              <a:spcBef>
                <a:spcPts val="800"/>
              </a:spcBef>
              <a:spcAft>
                <a:spcPts val="0"/>
              </a:spcAft>
              <a:buSzPts val="1100"/>
              <a:buChar char="►"/>
              <a:defRPr/>
            </a:lvl3pPr>
            <a:lvl4pPr indent="-298450" lvl="3" marL="1828800" algn="l">
              <a:spcBef>
                <a:spcPts val="800"/>
              </a:spcBef>
              <a:spcAft>
                <a:spcPts val="0"/>
              </a:spcAft>
              <a:buSzPts val="1100"/>
              <a:buChar char="►"/>
              <a:defRPr/>
            </a:lvl4pPr>
            <a:lvl5pPr indent="-298450" lvl="4" marL="2286000" algn="l">
              <a:spcBef>
                <a:spcPts val="800"/>
              </a:spcBef>
              <a:spcAft>
                <a:spcPts val="0"/>
              </a:spcAft>
              <a:buSzPts val="1100"/>
              <a:buChar char="►"/>
              <a:defRPr/>
            </a:lvl5pPr>
            <a:lvl6pPr indent="-298450" lvl="5" marL="2743200" algn="l">
              <a:spcBef>
                <a:spcPts val="800"/>
              </a:spcBef>
              <a:spcAft>
                <a:spcPts val="0"/>
              </a:spcAft>
              <a:buSzPts val="1100"/>
              <a:buChar char="►"/>
              <a:defRPr/>
            </a:lvl6pPr>
            <a:lvl7pPr indent="-298450" lvl="6" marL="3200400" algn="l">
              <a:spcBef>
                <a:spcPts val="800"/>
              </a:spcBef>
              <a:spcAft>
                <a:spcPts val="0"/>
              </a:spcAft>
              <a:buSzPts val="1100"/>
              <a:buChar char="►"/>
              <a:defRPr/>
            </a:lvl7pPr>
            <a:lvl8pPr indent="-298450" lvl="7" marL="3657600" algn="l">
              <a:spcBef>
                <a:spcPts val="800"/>
              </a:spcBef>
              <a:spcAft>
                <a:spcPts val="0"/>
              </a:spcAft>
              <a:buSzPts val="1100"/>
              <a:buChar char="►"/>
              <a:defRPr/>
            </a:lvl8pPr>
            <a:lvl9pPr indent="-298450" lvl="8" marL="4114800" algn="l">
              <a:spcBef>
                <a:spcPts val="800"/>
              </a:spcBef>
              <a:spcAft>
                <a:spcPts val="0"/>
              </a:spcAft>
              <a:buSzPts val="1100"/>
              <a:buChar char="►"/>
              <a:defRPr/>
            </a:lvl9pPr>
          </a:lstStyle>
          <a:p/>
        </p:txBody>
      </p:sp>
      <p:sp>
        <p:nvSpPr>
          <p:cNvPr id="207" name="Google Shape;207;p28"/>
          <p:cNvSpPr txBox="1"/>
          <p:nvPr>
            <p:ph idx="10" type="dt"/>
          </p:nvPr>
        </p:nvSpPr>
        <p:spPr>
          <a:xfrm>
            <a:off x="5403850" y="4531022"/>
            <a:ext cx="683954" cy="273844"/>
          </a:xfrm>
          <a:prstGeom prst="rect">
            <a:avLst/>
          </a:prstGeom>
          <a:noFill/>
          <a:ln>
            <a:noFill/>
          </a:ln>
        </p:spPr>
        <p:txBody>
          <a:bodyPr anchorCtr="0" anchor="ctr" bIns="34275" lIns="68575" spcFirstLastPara="1" rIns="68575" wrap="square" tIns="34275">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08" name="Google Shape;208;p28"/>
          <p:cNvSpPr txBox="1"/>
          <p:nvPr>
            <p:ph idx="11" type="ftr"/>
          </p:nvPr>
        </p:nvSpPr>
        <p:spPr>
          <a:xfrm>
            <a:off x="508001" y="4531022"/>
            <a:ext cx="4723209"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09" name="Google Shape;209;p28"/>
          <p:cNvSpPr txBox="1"/>
          <p:nvPr>
            <p:ph idx="12" type="sldNum"/>
          </p:nvPr>
        </p:nvSpPr>
        <p:spPr>
          <a:xfrm>
            <a:off x="6442997" y="4531022"/>
            <a:ext cx="512504"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210" name="Shape 210"/>
        <p:cNvGrpSpPr/>
        <p:nvPr/>
      </p:nvGrpSpPr>
      <p:grpSpPr>
        <a:xfrm>
          <a:off x="0" y="0"/>
          <a:ext cx="0" cy="0"/>
          <a:chOff x="0" y="0"/>
          <a:chExt cx="0" cy="0"/>
        </a:xfrm>
      </p:grpSpPr>
      <p:sp>
        <p:nvSpPr>
          <p:cNvPr id="211" name="Google Shape;211;p29"/>
          <p:cNvSpPr txBox="1"/>
          <p:nvPr>
            <p:ph type="title"/>
          </p:nvPr>
        </p:nvSpPr>
        <p:spPr>
          <a:xfrm rot="5400000">
            <a:off x="4495739" y="1937215"/>
            <a:ext cx="3938588" cy="978557"/>
          </a:xfrm>
          <a:prstGeom prst="rect">
            <a:avLst/>
          </a:prstGeom>
          <a:noFill/>
          <a:ln>
            <a:noFill/>
          </a:ln>
        </p:spPr>
        <p:txBody>
          <a:bodyPr anchorCtr="0" anchor="ctr" bIns="34275" lIns="68575" spcFirstLastPara="1" rIns="68575" wrap="square" tIns="34275">
            <a:normAutofit/>
          </a:bodyPr>
          <a:lstStyle>
            <a:lvl1pPr lvl="0" algn="l">
              <a:spcBef>
                <a:spcPts val="0"/>
              </a:spcBef>
              <a:spcAft>
                <a:spcPts val="0"/>
              </a:spcAft>
              <a:buClr>
                <a:schemeClr val="accent1"/>
              </a:buClr>
              <a:buSzPts val="14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12" name="Google Shape;212;p29"/>
          <p:cNvSpPr txBox="1"/>
          <p:nvPr>
            <p:ph idx="1" type="body"/>
          </p:nvPr>
        </p:nvSpPr>
        <p:spPr>
          <a:xfrm rot="5400000">
            <a:off x="1186264" y="-221062"/>
            <a:ext cx="3938588" cy="5295113"/>
          </a:xfrm>
          <a:prstGeom prst="rect">
            <a:avLst/>
          </a:prstGeom>
          <a:noFill/>
          <a:ln>
            <a:noFill/>
          </a:ln>
        </p:spPr>
        <p:txBody>
          <a:bodyPr anchorCtr="0" anchor="t" bIns="34275" lIns="68575" spcFirstLastPara="1" rIns="68575" wrap="square" tIns="34275">
            <a:normAutofit/>
          </a:bodyPr>
          <a:lstStyle>
            <a:lvl1pPr indent="-298450" lvl="0" marL="457200" algn="l">
              <a:spcBef>
                <a:spcPts val="800"/>
              </a:spcBef>
              <a:spcAft>
                <a:spcPts val="0"/>
              </a:spcAft>
              <a:buSzPts val="1100"/>
              <a:buChar char="►"/>
              <a:defRPr/>
            </a:lvl1pPr>
            <a:lvl2pPr indent="-298450" lvl="1" marL="914400" algn="l">
              <a:spcBef>
                <a:spcPts val="800"/>
              </a:spcBef>
              <a:spcAft>
                <a:spcPts val="0"/>
              </a:spcAft>
              <a:buSzPts val="1100"/>
              <a:buChar char="►"/>
              <a:defRPr/>
            </a:lvl2pPr>
            <a:lvl3pPr indent="-298450" lvl="2" marL="1371600" algn="l">
              <a:spcBef>
                <a:spcPts val="800"/>
              </a:spcBef>
              <a:spcAft>
                <a:spcPts val="0"/>
              </a:spcAft>
              <a:buSzPts val="1100"/>
              <a:buChar char="►"/>
              <a:defRPr/>
            </a:lvl3pPr>
            <a:lvl4pPr indent="-298450" lvl="3" marL="1828800" algn="l">
              <a:spcBef>
                <a:spcPts val="800"/>
              </a:spcBef>
              <a:spcAft>
                <a:spcPts val="0"/>
              </a:spcAft>
              <a:buSzPts val="1100"/>
              <a:buChar char="►"/>
              <a:defRPr/>
            </a:lvl4pPr>
            <a:lvl5pPr indent="-298450" lvl="4" marL="2286000" algn="l">
              <a:spcBef>
                <a:spcPts val="800"/>
              </a:spcBef>
              <a:spcAft>
                <a:spcPts val="0"/>
              </a:spcAft>
              <a:buSzPts val="1100"/>
              <a:buChar char="►"/>
              <a:defRPr/>
            </a:lvl5pPr>
            <a:lvl6pPr indent="-298450" lvl="5" marL="2743200" algn="l">
              <a:spcBef>
                <a:spcPts val="800"/>
              </a:spcBef>
              <a:spcAft>
                <a:spcPts val="0"/>
              </a:spcAft>
              <a:buSzPts val="1100"/>
              <a:buChar char="►"/>
              <a:defRPr/>
            </a:lvl6pPr>
            <a:lvl7pPr indent="-298450" lvl="6" marL="3200400" algn="l">
              <a:spcBef>
                <a:spcPts val="800"/>
              </a:spcBef>
              <a:spcAft>
                <a:spcPts val="0"/>
              </a:spcAft>
              <a:buSzPts val="1100"/>
              <a:buChar char="►"/>
              <a:defRPr/>
            </a:lvl7pPr>
            <a:lvl8pPr indent="-298450" lvl="7" marL="3657600" algn="l">
              <a:spcBef>
                <a:spcPts val="800"/>
              </a:spcBef>
              <a:spcAft>
                <a:spcPts val="0"/>
              </a:spcAft>
              <a:buSzPts val="1100"/>
              <a:buChar char="►"/>
              <a:defRPr/>
            </a:lvl8pPr>
            <a:lvl9pPr indent="-298450" lvl="8" marL="4114800" algn="l">
              <a:spcBef>
                <a:spcPts val="800"/>
              </a:spcBef>
              <a:spcAft>
                <a:spcPts val="0"/>
              </a:spcAft>
              <a:buSzPts val="1100"/>
              <a:buChar char="►"/>
              <a:defRPr/>
            </a:lvl9pPr>
          </a:lstStyle>
          <a:p/>
        </p:txBody>
      </p:sp>
      <p:sp>
        <p:nvSpPr>
          <p:cNvPr id="213" name="Google Shape;213;p29"/>
          <p:cNvSpPr txBox="1"/>
          <p:nvPr>
            <p:ph idx="10" type="dt"/>
          </p:nvPr>
        </p:nvSpPr>
        <p:spPr>
          <a:xfrm>
            <a:off x="5403850" y="4531022"/>
            <a:ext cx="683954" cy="273844"/>
          </a:xfrm>
          <a:prstGeom prst="rect">
            <a:avLst/>
          </a:prstGeom>
          <a:noFill/>
          <a:ln>
            <a:noFill/>
          </a:ln>
        </p:spPr>
        <p:txBody>
          <a:bodyPr anchorCtr="0" anchor="ctr" bIns="34275" lIns="68575" spcFirstLastPara="1" rIns="68575" wrap="square" tIns="34275">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14" name="Google Shape;214;p29"/>
          <p:cNvSpPr txBox="1"/>
          <p:nvPr>
            <p:ph idx="11" type="ftr"/>
          </p:nvPr>
        </p:nvSpPr>
        <p:spPr>
          <a:xfrm>
            <a:off x="508001" y="4531022"/>
            <a:ext cx="4723209"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15" name="Google Shape;215;p29"/>
          <p:cNvSpPr txBox="1"/>
          <p:nvPr>
            <p:ph idx="12" type="sldNum"/>
          </p:nvPr>
        </p:nvSpPr>
        <p:spPr>
          <a:xfrm>
            <a:off x="6442997" y="4531022"/>
            <a:ext cx="512504"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3" name="Shape 23"/>
        <p:cNvGrpSpPr/>
        <p:nvPr/>
      </p:nvGrpSpPr>
      <p:grpSpPr>
        <a:xfrm>
          <a:off x="0" y="0"/>
          <a:ext cx="0" cy="0"/>
          <a:chOff x="0" y="0"/>
          <a:chExt cx="0" cy="0"/>
        </a:xfrm>
      </p:grpSpPr>
      <p:sp>
        <p:nvSpPr>
          <p:cNvPr id="24" name="Google Shape;24;p4"/>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5" name="Google Shape;25;p4"/>
          <p:cNvGrpSpPr/>
          <p:nvPr/>
        </p:nvGrpSpPr>
        <p:grpSpPr>
          <a:xfrm>
            <a:off x="830392" y="1191256"/>
            <a:ext cx="745763" cy="45826"/>
            <a:chOff x="4580561" y="2589004"/>
            <a:chExt cx="1064464" cy="25200"/>
          </a:xfrm>
        </p:grpSpPr>
        <p:sp>
          <p:nvSpPr>
            <p:cNvPr id="26" name="Google Shape;26;p4"/>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4"/>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8" name="Google Shape;28;p4"/>
          <p:cNvSpPr txBox="1"/>
          <p:nvPr>
            <p:ph type="title"/>
          </p:nvPr>
        </p:nvSpPr>
        <p:spPr>
          <a:xfrm>
            <a:off x="729450" y="1318650"/>
            <a:ext cx="7688700" cy="535200"/>
          </a:xfrm>
          <a:prstGeom prst="rect">
            <a:avLst/>
          </a:prstGeom>
        </p:spPr>
        <p:txBody>
          <a:bodyPr anchorCtr="0" anchor="t" bIns="91425" lIns="91425" spcFirstLastPara="1" rIns="91425" wrap="square" tIns="91425">
            <a:normAutofit/>
          </a:bodyPr>
          <a:lstStyle>
            <a:lvl1pPr lvl="0">
              <a:spcBef>
                <a:spcPts val="0"/>
              </a:spcBef>
              <a:spcAft>
                <a:spcPts val="0"/>
              </a:spcAft>
              <a:buSzPts val="2600"/>
              <a:buNone/>
              <a:defRPr sz="2600"/>
            </a:lvl1pPr>
            <a:lvl2pPr lvl="1">
              <a:spcBef>
                <a:spcPts val="0"/>
              </a:spcBef>
              <a:spcAft>
                <a:spcPts val="0"/>
              </a:spcAft>
              <a:buSzPts val="2600"/>
              <a:buNone/>
              <a:defRPr sz="2600"/>
            </a:lvl2pPr>
            <a:lvl3pPr lvl="2">
              <a:spcBef>
                <a:spcPts val="0"/>
              </a:spcBef>
              <a:spcAft>
                <a:spcPts val="0"/>
              </a:spcAft>
              <a:buSzPts val="2600"/>
              <a:buNone/>
              <a:defRPr sz="2600"/>
            </a:lvl3pPr>
            <a:lvl4pPr lvl="3">
              <a:spcBef>
                <a:spcPts val="0"/>
              </a:spcBef>
              <a:spcAft>
                <a:spcPts val="0"/>
              </a:spcAft>
              <a:buSzPts val="2600"/>
              <a:buNone/>
              <a:defRPr sz="2600"/>
            </a:lvl4pPr>
            <a:lvl5pPr lvl="4">
              <a:spcBef>
                <a:spcPts val="0"/>
              </a:spcBef>
              <a:spcAft>
                <a:spcPts val="0"/>
              </a:spcAft>
              <a:buSzPts val="2600"/>
              <a:buNone/>
              <a:defRPr sz="2600"/>
            </a:lvl5pPr>
            <a:lvl6pPr lvl="5">
              <a:spcBef>
                <a:spcPts val="0"/>
              </a:spcBef>
              <a:spcAft>
                <a:spcPts val="0"/>
              </a:spcAft>
              <a:buSzPts val="2600"/>
              <a:buNone/>
              <a:defRPr sz="2600"/>
            </a:lvl6pPr>
            <a:lvl7pPr lvl="6">
              <a:spcBef>
                <a:spcPts val="0"/>
              </a:spcBef>
              <a:spcAft>
                <a:spcPts val="0"/>
              </a:spcAft>
              <a:buSzPts val="2600"/>
              <a:buNone/>
              <a:defRPr sz="2600"/>
            </a:lvl7pPr>
            <a:lvl8pPr lvl="7">
              <a:spcBef>
                <a:spcPts val="0"/>
              </a:spcBef>
              <a:spcAft>
                <a:spcPts val="0"/>
              </a:spcAft>
              <a:buSzPts val="2600"/>
              <a:buNone/>
              <a:defRPr sz="2600"/>
            </a:lvl8pPr>
            <a:lvl9pPr lvl="8">
              <a:spcBef>
                <a:spcPts val="0"/>
              </a:spcBef>
              <a:spcAft>
                <a:spcPts val="0"/>
              </a:spcAft>
              <a:buSzPts val="2600"/>
              <a:buNone/>
              <a:defRPr sz="2600"/>
            </a:lvl9pPr>
          </a:lstStyle>
          <a:p/>
        </p:txBody>
      </p:sp>
      <p:sp>
        <p:nvSpPr>
          <p:cNvPr id="29" name="Google Shape;29;p4"/>
          <p:cNvSpPr txBox="1"/>
          <p:nvPr>
            <p:ph idx="1" type="body"/>
          </p:nvPr>
        </p:nvSpPr>
        <p:spPr>
          <a:xfrm>
            <a:off x="729450" y="2078875"/>
            <a:ext cx="7688700" cy="22611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30" name="Google Shape;30;p4"/>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1" name="Shape 31"/>
        <p:cNvGrpSpPr/>
        <p:nvPr/>
      </p:nvGrpSpPr>
      <p:grpSpPr>
        <a:xfrm>
          <a:off x="0" y="0"/>
          <a:ext cx="0" cy="0"/>
          <a:chOff x="0" y="0"/>
          <a:chExt cx="0" cy="0"/>
        </a:xfrm>
      </p:grpSpPr>
      <p:sp>
        <p:nvSpPr>
          <p:cNvPr id="32" name="Google Shape;32;p5"/>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3" name="Google Shape;33;p5"/>
          <p:cNvGrpSpPr/>
          <p:nvPr/>
        </p:nvGrpSpPr>
        <p:grpSpPr>
          <a:xfrm>
            <a:off x="830392" y="1191256"/>
            <a:ext cx="745763" cy="45826"/>
            <a:chOff x="4580561" y="2589004"/>
            <a:chExt cx="1064464" cy="25200"/>
          </a:xfrm>
        </p:grpSpPr>
        <p:sp>
          <p:nvSpPr>
            <p:cNvPr id="34" name="Google Shape;34;p5"/>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5"/>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6" name="Google Shape;36;p5"/>
          <p:cNvSpPr txBox="1"/>
          <p:nvPr>
            <p:ph type="title"/>
          </p:nvPr>
        </p:nvSpPr>
        <p:spPr>
          <a:xfrm>
            <a:off x="729450" y="1318650"/>
            <a:ext cx="7688400" cy="535200"/>
          </a:xfrm>
          <a:prstGeom prst="rect">
            <a:avLst/>
          </a:prstGeom>
        </p:spPr>
        <p:txBody>
          <a:bodyPr anchorCtr="0" anchor="t" bIns="91425" lIns="91425" spcFirstLastPara="1" rIns="91425" wrap="square" tIns="91425">
            <a:normAutofit/>
          </a:bodyPr>
          <a:lstStyle>
            <a:lvl1pPr lvl="0">
              <a:spcBef>
                <a:spcPts val="0"/>
              </a:spcBef>
              <a:spcAft>
                <a:spcPts val="0"/>
              </a:spcAft>
              <a:buSzPts val="2600"/>
              <a:buNone/>
              <a:defRPr sz="2600"/>
            </a:lvl1pPr>
            <a:lvl2pPr lvl="1">
              <a:spcBef>
                <a:spcPts val="0"/>
              </a:spcBef>
              <a:spcAft>
                <a:spcPts val="0"/>
              </a:spcAft>
              <a:buSzPts val="2600"/>
              <a:buNone/>
              <a:defRPr sz="2600"/>
            </a:lvl2pPr>
            <a:lvl3pPr lvl="2">
              <a:spcBef>
                <a:spcPts val="0"/>
              </a:spcBef>
              <a:spcAft>
                <a:spcPts val="0"/>
              </a:spcAft>
              <a:buSzPts val="2600"/>
              <a:buNone/>
              <a:defRPr sz="2600"/>
            </a:lvl3pPr>
            <a:lvl4pPr lvl="3">
              <a:spcBef>
                <a:spcPts val="0"/>
              </a:spcBef>
              <a:spcAft>
                <a:spcPts val="0"/>
              </a:spcAft>
              <a:buSzPts val="2600"/>
              <a:buNone/>
              <a:defRPr sz="2600"/>
            </a:lvl4pPr>
            <a:lvl5pPr lvl="4">
              <a:spcBef>
                <a:spcPts val="0"/>
              </a:spcBef>
              <a:spcAft>
                <a:spcPts val="0"/>
              </a:spcAft>
              <a:buSzPts val="2600"/>
              <a:buNone/>
              <a:defRPr sz="2600"/>
            </a:lvl5pPr>
            <a:lvl6pPr lvl="5">
              <a:spcBef>
                <a:spcPts val="0"/>
              </a:spcBef>
              <a:spcAft>
                <a:spcPts val="0"/>
              </a:spcAft>
              <a:buSzPts val="2600"/>
              <a:buNone/>
              <a:defRPr sz="2600"/>
            </a:lvl6pPr>
            <a:lvl7pPr lvl="6">
              <a:spcBef>
                <a:spcPts val="0"/>
              </a:spcBef>
              <a:spcAft>
                <a:spcPts val="0"/>
              </a:spcAft>
              <a:buSzPts val="2600"/>
              <a:buNone/>
              <a:defRPr sz="2600"/>
            </a:lvl7pPr>
            <a:lvl8pPr lvl="7">
              <a:spcBef>
                <a:spcPts val="0"/>
              </a:spcBef>
              <a:spcAft>
                <a:spcPts val="0"/>
              </a:spcAft>
              <a:buSzPts val="2600"/>
              <a:buNone/>
              <a:defRPr sz="2600"/>
            </a:lvl8pPr>
            <a:lvl9pPr lvl="8">
              <a:spcBef>
                <a:spcPts val="0"/>
              </a:spcBef>
              <a:spcAft>
                <a:spcPts val="0"/>
              </a:spcAft>
              <a:buSzPts val="2600"/>
              <a:buNone/>
              <a:defRPr sz="2600"/>
            </a:lvl9pPr>
          </a:lstStyle>
          <a:p/>
        </p:txBody>
      </p:sp>
      <p:sp>
        <p:nvSpPr>
          <p:cNvPr id="37" name="Google Shape;37;p5"/>
          <p:cNvSpPr txBox="1"/>
          <p:nvPr>
            <p:ph idx="1" type="body"/>
          </p:nvPr>
        </p:nvSpPr>
        <p:spPr>
          <a:xfrm>
            <a:off x="729325" y="2078875"/>
            <a:ext cx="3774300" cy="22611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38" name="Google Shape;38;p5"/>
          <p:cNvSpPr txBox="1"/>
          <p:nvPr>
            <p:ph idx="2" type="body"/>
          </p:nvPr>
        </p:nvSpPr>
        <p:spPr>
          <a:xfrm>
            <a:off x="4643604" y="2078875"/>
            <a:ext cx="3774300" cy="22611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39" name="Google Shape;39;p5"/>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0" name="Shape 40"/>
        <p:cNvGrpSpPr/>
        <p:nvPr/>
      </p:nvGrpSpPr>
      <p:grpSpPr>
        <a:xfrm>
          <a:off x="0" y="0"/>
          <a:ext cx="0" cy="0"/>
          <a:chOff x="0" y="0"/>
          <a:chExt cx="0" cy="0"/>
        </a:xfrm>
      </p:grpSpPr>
      <p:sp>
        <p:nvSpPr>
          <p:cNvPr id="41" name="Google Shape;41;p6"/>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2" name="Google Shape;42;p6"/>
          <p:cNvGrpSpPr/>
          <p:nvPr/>
        </p:nvGrpSpPr>
        <p:grpSpPr>
          <a:xfrm>
            <a:off x="830392" y="1191256"/>
            <a:ext cx="745763" cy="45826"/>
            <a:chOff x="4580561" y="2589004"/>
            <a:chExt cx="1064464" cy="25200"/>
          </a:xfrm>
        </p:grpSpPr>
        <p:sp>
          <p:nvSpPr>
            <p:cNvPr id="43" name="Google Shape;43;p6"/>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 name="Google Shape;44;p6"/>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5" name="Google Shape;45;p6"/>
          <p:cNvSpPr txBox="1"/>
          <p:nvPr>
            <p:ph type="title"/>
          </p:nvPr>
        </p:nvSpPr>
        <p:spPr>
          <a:xfrm>
            <a:off x="729450" y="1318650"/>
            <a:ext cx="7688400" cy="535200"/>
          </a:xfrm>
          <a:prstGeom prst="rect">
            <a:avLst/>
          </a:prstGeom>
        </p:spPr>
        <p:txBody>
          <a:bodyPr anchorCtr="0" anchor="t" bIns="91425" lIns="91425" spcFirstLastPara="1" rIns="91425" wrap="square" tIns="91425">
            <a:normAutofit/>
          </a:bodyPr>
          <a:lstStyle>
            <a:lvl1pPr lvl="0">
              <a:spcBef>
                <a:spcPts val="0"/>
              </a:spcBef>
              <a:spcAft>
                <a:spcPts val="0"/>
              </a:spcAft>
              <a:buSzPts val="2600"/>
              <a:buNone/>
              <a:defRPr sz="2600"/>
            </a:lvl1pPr>
            <a:lvl2pPr lvl="1">
              <a:spcBef>
                <a:spcPts val="0"/>
              </a:spcBef>
              <a:spcAft>
                <a:spcPts val="0"/>
              </a:spcAft>
              <a:buSzPts val="2600"/>
              <a:buNone/>
              <a:defRPr sz="2600"/>
            </a:lvl2pPr>
            <a:lvl3pPr lvl="2">
              <a:spcBef>
                <a:spcPts val="0"/>
              </a:spcBef>
              <a:spcAft>
                <a:spcPts val="0"/>
              </a:spcAft>
              <a:buSzPts val="2600"/>
              <a:buNone/>
              <a:defRPr sz="2600"/>
            </a:lvl3pPr>
            <a:lvl4pPr lvl="3">
              <a:spcBef>
                <a:spcPts val="0"/>
              </a:spcBef>
              <a:spcAft>
                <a:spcPts val="0"/>
              </a:spcAft>
              <a:buSzPts val="2600"/>
              <a:buNone/>
              <a:defRPr sz="2600"/>
            </a:lvl4pPr>
            <a:lvl5pPr lvl="4">
              <a:spcBef>
                <a:spcPts val="0"/>
              </a:spcBef>
              <a:spcAft>
                <a:spcPts val="0"/>
              </a:spcAft>
              <a:buSzPts val="2600"/>
              <a:buNone/>
              <a:defRPr sz="2600"/>
            </a:lvl5pPr>
            <a:lvl6pPr lvl="5">
              <a:spcBef>
                <a:spcPts val="0"/>
              </a:spcBef>
              <a:spcAft>
                <a:spcPts val="0"/>
              </a:spcAft>
              <a:buSzPts val="2600"/>
              <a:buNone/>
              <a:defRPr sz="2600"/>
            </a:lvl6pPr>
            <a:lvl7pPr lvl="6">
              <a:spcBef>
                <a:spcPts val="0"/>
              </a:spcBef>
              <a:spcAft>
                <a:spcPts val="0"/>
              </a:spcAft>
              <a:buSzPts val="2600"/>
              <a:buNone/>
              <a:defRPr sz="2600"/>
            </a:lvl7pPr>
            <a:lvl8pPr lvl="7">
              <a:spcBef>
                <a:spcPts val="0"/>
              </a:spcBef>
              <a:spcAft>
                <a:spcPts val="0"/>
              </a:spcAft>
              <a:buSzPts val="2600"/>
              <a:buNone/>
              <a:defRPr sz="2600"/>
            </a:lvl8pPr>
            <a:lvl9pPr lvl="8">
              <a:spcBef>
                <a:spcPts val="0"/>
              </a:spcBef>
              <a:spcAft>
                <a:spcPts val="0"/>
              </a:spcAft>
              <a:buSzPts val="2600"/>
              <a:buNone/>
              <a:defRPr sz="2600"/>
            </a:lvl9pPr>
          </a:lstStyle>
          <a:p/>
        </p:txBody>
      </p:sp>
      <p:sp>
        <p:nvSpPr>
          <p:cNvPr id="46" name="Google Shape;46;p6"/>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47" name="Shape 47"/>
        <p:cNvGrpSpPr/>
        <p:nvPr/>
      </p:nvGrpSpPr>
      <p:grpSpPr>
        <a:xfrm>
          <a:off x="0" y="0"/>
          <a:ext cx="0" cy="0"/>
          <a:chOff x="0" y="0"/>
          <a:chExt cx="0" cy="0"/>
        </a:xfrm>
      </p:grpSpPr>
      <p:sp>
        <p:nvSpPr>
          <p:cNvPr id="48" name="Google Shape;48;p7"/>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9" name="Google Shape;49;p7"/>
          <p:cNvGrpSpPr/>
          <p:nvPr/>
        </p:nvGrpSpPr>
        <p:grpSpPr>
          <a:xfrm>
            <a:off x="830392" y="1191256"/>
            <a:ext cx="745763" cy="45826"/>
            <a:chOff x="4580561" y="2589004"/>
            <a:chExt cx="1064464" cy="25200"/>
          </a:xfrm>
        </p:grpSpPr>
        <p:sp>
          <p:nvSpPr>
            <p:cNvPr id="50" name="Google Shape;50;p7"/>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p7"/>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2" name="Google Shape;52;p7"/>
          <p:cNvSpPr txBox="1"/>
          <p:nvPr>
            <p:ph type="title"/>
          </p:nvPr>
        </p:nvSpPr>
        <p:spPr>
          <a:xfrm>
            <a:off x="730000" y="1318650"/>
            <a:ext cx="3300900" cy="1381500"/>
          </a:xfrm>
          <a:prstGeom prst="rect">
            <a:avLst/>
          </a:prstGeom>
        </p:spPr>
        <p:txBody>
          <a:bodyPr anchorCtr="0" anchor="t" bIns="91425" lIns="91425" spcFirstLastPara="1" rIns="91425" wrap="square" tIns="91425">
            <a:normAutofit/>
          </a:bodyPr>
          <a:lstStyle>
            <a:lvl1pPr lvl="0">
              <a:spcBef>
                <a:spcPts val="0"/>
              </a:spcBef>
              <a:spcAft>
                <a:spcPts val="0"/>
              </a:spcAft>
              <a:buSzPts val="2600"/>
              <a:buNone/>
              <a:defRPr sz="2600"/>
            </a:lvl1pPr>
            <a:lvl2pPr lvl="1">
              <a:spcBef>
                <a:spcPts val="0"/>
              </a:spcBef>
              <a:spcAft>
                <a:spcPts val="0"/>
              </a:spcAft>
              <a:buSzPts val="2600"/>
              <a:buNone/>
              <a:defRPr sz="2600"/>
            </a:lvl2pPr>
            <a:lvl3pPr lvl="2">
              <a:spcBef>
                <a:spcPts val="0"/>
              </a:spcBef>
              <a:spcAft>
                <a:spcPts val="0"/>
              </a:spcAft>
              <a:buSzPts val="2600"/>
              <a:buNone/>
              <a:defRPr sz="2600"/>
            </a:lvl3pPr>
            <a:lvl4pPr lvl="3">
              <a:spcBef>
                <a:spcPts val="0"/>
              </a:spcBef>
              <a:spcAft>
                <a:spcPts val="0"/>
              </a:spcAft>
              <a:buSzPts val="2600"/>
              <a:buNone/>
              <a:defRPr sz="2600"/>
            </a:lvl4pPr>
            <a:lvl5pPr lvl="4">
              <a:spcBef>
                <a:spcPts val="0"/>
              </a:spcBef>
              <a:spcAft>
                <a:spcPts val="0"/>
              </a:spcAft>
              <a:buSzPts val="2600"/>
              <a:buNone/>
              <a:defRPr sz="2600"/>
            </a:lvl5pPr>
            <a:lvl6pPr lvl="5">
              <a:spcBef>
                <a:spcPts val="0"/>
              </a:spcBef>
              <a:spcAft>
                <a:spcPts val="0"/>
              </a:spcAft>
              <a:buSzPts val="2600"/>
              <a:buNone/>
              <a:defRPr sz="2600"/>
            </a:lvl6pPr>
            <a:lvl7pPr lvl="6">
              <a:spcBef>
                <a:spcPts val="0"/>
              </a:spcBef>
              <a:spcAft>
                <a:spcPts val="0"/>
              </a:spcAft>
              <a:buSzPts val="2600"/>
              <a:buNone/>
              <a:defRPr sz="2600"/>
            </a:lvl7pPr>
            <a:lvl8pPr lvl="7">
              <a:spcBef>
                <a:spcPts val="0"/>
              </a:spcBef>
              <a:spcAft>
                <a:spcPts val="0"/>
              </a:spcAft>
              <a:buSzPts val="2600"/>
              <a:buNone/>
              <a:defRPr sz="2600"/>
            </a:lvl8pPr>
            <a:lvl9pPr lvl="8">
              <a:spcBef>
                <a:spcPts val="0"/>
              </a:spcBef>
              <a:spcAft>
                <a:spcPts val="0"/>
              </a:spcAft>
              <a:buSzPts val="2600"/>
              <a:buNone/>
              <a:defRPr sz="2600"/>
            </a:lvl9pPr>
          </a:lstStyle>
          <a:p/>
        </p:txBody>
      </p:sp>
      <p:sp>
        <p:nvSpPr>
          <p:cNvPr id="53" name="Google Shape;53;p7"/>
          <p:cNvSpPr txBox="1"/>
          <p:nvPr>
            <p:ph idx="1" type="body"/>
          </p:nvPr>
        </p:nvSpPr>
        <p:spPr>
          <a:xfrm>
            <a:off x="721225" y="2781725"/>
            <a:ext cx="3300900" cy="15975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54" name="Google Shape;54;p7"/>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3"/>
        </a:solidFill>
      </p:bgPr>
    </p:bg>
    <p:spTree>
      <p:nvGrpSpPr>
        <p:cNvPr id="55" name="Shape 55"/>
        <p:cNvGrpSpPr/>
        <p:nvPr/>
      </p:nvGrpSpPr>
      <p:grpSpPr>
        <a:xfrm>
          <a:off x="0" y="0"/>
          <a:ext cx="0" cy="0"/>
          <a:chOff x="0" y="0"/>
          <a:chExt cx="0" cy="0"/>
        </a:xfrm>
      </p:grpSpPr>
      <p:grpSp>
        <p:nvGrpSpPr>
          <p:cNvPr id="56" name="Google Shape;56;p8"/>
          <p:cNvGrpSpPr/>
          <p:nvPr/>
        </p:nvGrpSpPr>
        <p:grpSpPr>
          <a:xfrm>
            <a:off x="830392" y="4169130"/>
            <a:ext cx="745763" cy="45826"/>
            <a:chOff x="4580561" y="2589004"/>
            <a:chExt cx="1064464" cy="25200"/>
          </a:xfrm>
        </p:grpSpPr>
        <p:sp>
          <p:nvSpPr>
            <p:cNvPr id="57" name="Google Shape;57;p8"/>
            <p:cNvSpPr/>
            <p:nvPr/>
          </p:nvSpPr>
          <p:spPr>
            <a:xfrm rot="-5400000">
              <a:off x="5366325" y="2335504"/>
              <a:ext cx="25200" cy="5322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p8"/>
            <p:cNvSpPr/>
            <p:nvPr/>
          </p:nvSpPr>
          <p:spPr>
            <a:xfrm rot="-5400000">
              <a:off x="4836311" y="2333254"/>
              <a:ext cx="25200" cy="5367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9" name="Google Shape;59;p8"/>
          <p:cNvSpPr txBox="1"/>
          <p:nvPr>
            <p:ph type="title"/>
          </p:nvPr>
        </p:nvSpPr>
        <p:spPr>
          <a:xfrm>
            <a:off x="729450" y="864300"/>
            <a:ext cx="7021200" cy="29850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60" name="Google Shape;60;p8"/>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61" name="Shape 61"/>
        <p:cNvGrpSpPr/>
        <p:nvPr/>
      </p:nvGrpSpPr>
      <p:grpSpPr>
        <a:xfrm>
          <a:off x="0" y="0"/>
          <a:ext cx="0" cy="0"/>
          <a:chOff x="0" y="0"/>
          <a:chExt cx="0" cy="0"/>
        </a:xfrm>
      </p:grpSpPr>
      <p:sp>
        <p:nvSpPr>
          <p:cNvPr id="62" name="Google Shape;62;p9"/>
          <p:cNvSpPr/>
          <p:nvPr/>
        </p:nvSpPr>
        <p:spPr>
          <a:xfrm>
            <a:off x="0" y="0"/>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3" name="Google Shape;63;p9"/>
          <p:cNvGrpSpPr/>
          <p:nvPr/>
        </p:nvGrpSpPr>
        <p:grpSpPr>
          <a:xfrm>
            <a:off x="830392" y="1191256"/>
            <a:ext cx="745763" cy="45826"/>
            <a:chOff x="4580561" y="2589004"/>
            <a:chExt cx="1064464" cy="25200"/>
          </a:xfrm>
        </p:grpSpPr>
        <p:sp>
          <p:nvSpPr>
            <p:cNvPr id="64" name="Google Shape;64;p9"/>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9"/>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6" name="Google Shape;66;p9"/>
          <p:cNvSpPr txBox="1"/>
          <p:nvPr>
            <p:ph type="title"/>
          </p:nvPr>
        </p:nvSpPr>
        <p:spPr>
          <a:xfrm>
            <a:off x="730000" y="1318650"/>
            <a:ext cx="3300900" cy="1687200"/>
          </a:xfrm>
          <a:prstGeom prst="rect">
            <a:avLst/>
          </a:prstGeom>
        </p:spPr>
        <p:txBody>
          <a:bodyPr anchorCtr="0" anchor="t" bIns="91425" lIns="91425" spcFirstLastPara="1" rIns="91425" wrap="square" tIns="91425">
            <a:normAutofit/>
          </a:bodyPr>
          <a:lstStyle>
            <a:lvl1pPr lvl="0">
              <a:spcBef>
                <a:spcPts val="0"/>
              </a:spcBef>
              <a:spcAft>
                <a:spcPts val="0"/>
              </a:spcAft>
              <a:buSzPts val="2600"/>
              <a:buNone/>
              <a:defRPr sz="2600"/>
            </a:lvl1pPr>
            <a:lvl2pPr lvl="1">
              <a:spcBef>
                <a:spcPts val="0"/>
              </a:spcBef>
              <a:spcAft>
                <a:spcPts val="0"/>
              </a:spcAft>
              <a:buSzPts val="2600"/>
              <a:buNone/>
              <a:defRPr sz="2600"/>
            </a:lvl2pPr>
            <a:lvl3pPr lvl="2">
              <a:spcBef>
                <a:spcPts val="0"/>
              </a:spcBef>
              <a:spcAft>
                <a:spcPts val="0"/>
              </a:spcAft>
              <a:buSzPts val="2600"/>
              <a:buNone/>
              <a:defRPr sz="2600"/>
            </a:lvl3pPr>
            <a:lvl4pPr lvl="3">
              <a:spcBef>
                <a:spcPts val="0"/>
              </a:spcBef>
              <a:spcAft>
                <a:spcPts val="0"/>
              </a:spcAft>
              <a:buSzPts val="2600"/>
              <a:buNone/>
              <a:defRPr sz="2600"/>
            </a:lvl4pPr>
            <a:lvl5pPr lvl="4">
              <a:spcBef>
                <a:spcPts val="0"/>
              </a:spcBef>
              <a:spcAft>
                <a:spcPts val="0"/>
              </a:spcAft>
              <a:buSzPts val="2600"/>
              <a:buNone/>
              <a:defRPr sz="2600"/>
            </a:lvl5pPr>
            <a:lvl6pPr lvl="5">
              <a:spcBef>
                <a:spcPts val="0"/>
              </a:spcBef>
              <a:spcAft>
                <a:spcPts val="0"/>
              </a:spcAft>
              <a:buSzPts val="2600"/>
              <a:buNone/>
              <a:defRPr sz="2600"/>
            </a:lvl6pPr>
            <a:lvl7pPr lvl="6">
              <a:spcBef>
                <a:spcPts val="0"/>
              </a:spcBef>
              <a:spcAft>
                <a:spcPts val="0"/>
              </a:spcAft>
              <a:buSzPts val="2600"/>
              <a:buNone/>
              <a:defRPr sz="2600"/>
            </a:lvl7pPr>
            <a:lvl8pPr lvl="7">
              <a:spcBef>
                <a:spcPts val="0"/>
              </a:spcBef>
              <a:spcAft>
                <a:spcPts val="0"/>
              </a:spcAft>
              <a:buSzPts val="2600"/>
              <a:buNone/>
              <a:defRPr sz="2600"/>
            </a:lvl8pPr>
            <a:lvl9pPr lvl="8">
              <a:spcBef>
                <a:spcPts val="0"/>
              </a:spcBef>
              <a:spcAft>
                <a:spcPts val="0"/>
              </a:spcAft>
              <a:buSzPts val="2600"/>
              <a:buNone/>
              <a:defRPr sz="2600"/>
            </a:lvl9pPr>
          </a:lstStyle>
          <a:p/>
        </p:txBody>
      </p:sp>
      <p:sp>
        <p:nvSpPr>
          <p:cNvPr id="67" name="Google Shape;67;p9"/>
          <p:cNvSpPr txBox="1"/>
          <p:nvPr>
            <p:ph idx="1" type="subTitle"/>
          </p:nvPr>
        </p:nvSpPr>
        <p:spPr>
          <a:xfrm>
            <a:off x="724950" y="3161525"/>
            <a:ext cx="3300900" cy="7590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SzPts val="1600"/>
              <a:buNone/>
              <a:defRPr sz="1600"/>
            </a:lvl1pPr>
            <a:lvl2pPr lvl="1">
              <a:lnSpc>
                <a:spcPct val="100000"/>
              </a:lnSpc>
              <a:spcBef>
                <a:spcPts val="0"/>
              </a:spcBef>
              <a:spcAft>
                <a:spcPts val="0"/>
              </a:spcAft>
              <a:buSzPts val="1600"/>
              <a:buNone/>
              <a:defRPr sz="1600"/>
            </a:lvl2pPr>
            <a:lvl3pPr lvl="2">
              <a:lnSpc>
                <a:spcPct val="100000"/>
              </a:lnSpc>
              <a:spcBef>
                <a:spcPts val="0"/>
              </a:spcBef>
              <a:spcAft>
                <a:spcPts val="0"/>
              </a:spcAft>
              <a:buSzPts val="1600"/>
              <a:buNone/>
              <a:defRPr sz="1600"/>
            </a:lvl3pPr>
            <a:lvl4pPr lvl="3">
              <a:lnSpc>
                <a:spcPct val="100000"/>
              </a:lnSpc>
              <a:spcBef>
                <a:spcPts val="0"/>
              </a:spcBef>
              <a:spcAft>
                <a:spcPts val="0"/>
              </a:spcAft>
              <a:buSzPts val="1600"/>
              <a:buNone/>
              <a:defRPr sz="1600"/>
            </a:lvl4pPr>
            <a:lvl5pPr lvl="4">
              <a:lnSpc>
                <a:spcPct val="100000"/>
              </a:lnSpc>
              <a:spcBef>
                <a:spcPts val="0"/>
              </a:spcBef>
              <a:spcAft>
                <a:spcPts val="0"/>
              </a:spcAft>
              <a:buSzPts val="1600"/>
              <a:buNone/>
              <a:defRPr sz="1600"/>
            </a:lvl5pPr>
            <a:lvl6pPr lvl="5">
              <a:lnSpc>
                <a:spcPct val="100000"/>
              </a:lnSpc>
              <a:spcBef>
                <a:spcPts val="0"/>
              </a:spcBef>
              <a:spcAft>
                <a:spcPts val="0"/>
              </a:spcAft>
              <a:buSzPts val="1600"/>
              <a:buNone/>
              <a:defRPr sz="1600"/>
            </a:lvl6pPr>
            <a:lvl7pPr lvl="6">
              <a:lnSpc>
                <a:spcPct val="100000"/>
              </a:lnSpc>
              <a:spcBef>
                <a:spcPts val="0"/>
              </a:spcBef>
              <a:spcAft>
                <a:spcPts val="0"/>
              </a:spcAft>
              <a:buSzPts val="1600"/>
              <a:buNone/>
              <a:defRPr sz="1600"/>
            </a:lvl7pPr>
            <a:lvl8pPr lvl="7">
              <a:lnSpc>
                <a:spcPct val="100000"/>
              </a:lnSpc>
              <a:spcBef>
                <a:spcPts val="0"/>
              </a:spcBef>
              <a:spcAft>
                <a:spcPts val="0"/>
              </a:spcAft>
              <a:buSzPts val="1600"/>
              <a:buNone/>
              <a:defRPr sz="1600"/>
            </a:lvl8pPr>
            <a:lvl9pPr lvl="8">
              <a:lnSpc>
                <a:spcPct val="100000"/>
              </a:lnSpc>
              <a:spcBef>
                <a:spcPts val="0"/>
              </a:spcBef>
              <a:spcAft>
                <a:spcPts val="0"/>
              </a:spcAft>
              <a:buSzPts val="1600"/>
              <a:buNone/>
              <a:defRPr sz="1600"/>
            </a:lvl9pPr>
          </a:lstStyle>
          <a:p/>
        </p:txBody>
      </p:sp>
      <p:sp>
        <p:nvSpPr>
          <p:cNvPr id="68" name="Google Shape;68;p9"/>
          <p:cNvSpPr txBox="1"/>
          <p:nvPr>
            <p:ph idx="2" type="body"/>
          </p:nvPr>
        </p:nvSpPr>
        <p:spPr>
          <a:xfrm>
            <a:off x="5174225" y="1352625"/>
            <a:ext cx="3374400" cy="30255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69" name="Google Shape;69;p9"/>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70" name="Shape 70"/>
        <p:cNvGrpSpPr/>
        <p:nvPr/>
      </p:nvGrpSpPr>
      <p:grpSpPr>
        <a:xfrm>
          <a:off x="0" y="0"/>
          <a:ext cx="0" cy="0"/>
          <a:chOff x="0" y="0"/>
          <a:chExt cx="0" cy="0"/>
        </a:xfrm>
      </p:grpSpPr>
      <p:sp>
        <p:nvSpPr>
          <p:cNvPr id="71" name="Google Shape;71;p10"/>
          <p:cNvSpPr txBox="1"/>
          <p:nvPr>
            <p:ph idx="1" type="body"/>
          </p:nvPr>
        </p:nvSpPr>
        <p:spPr>
          <a:xfrm>
            <a:off x="724950" y="4372551"/>
            <a:ext cx="7697400" cy="4605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300"/>
              <a:buNone/>
              <a:defRPr/>
            </a:lvl1pPr>
          </a:lstStyle>
          <a:p/>
        </p:txBody>
      </p:sp>
      <p:sp>
        <p:nvSpPr>
          <p:cNvPr id="72" name="Google Shape;72;p10"/>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theme" Target="../theme/theme1.xml"/><Relationship Id="rId16" Type="http://schemas.openxmlformats.org/officeDocument/2006/relationships/slideLayout" Target="../slideLayouts/slideLayout27.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treamline">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1pPr>
            <a:lvl2pPr lvl="1">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2pPr>
            <a:lvl3pPr lvl="2">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3pPr>
            <a:lvl4pPr lvl="3">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4pPr>
            <a:lvl5pPr lvl="4">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5pPr>
            <a:lvl6pPr lvl="5">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6pPr>
            <a:lvl7pPr lvl="6">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7pPr>
            <a:lvl8pPr lvl="7">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8pPr>
            <a:lvl9pPr lvl="8">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11150" lvl="0" marL="457200">
              <a:lnSpc>
                <a:spcPct val="115000"/>
              </a:lnSpc>
              <a:spcBef>
                <a:spcPts val="0"/>
              </a:spcBef>
              <a:spcAft>
                <a:spcPts val="0"/>
              </a:spcAft>
              <a:buClr>
                <a:schemeClr val="accent1"/>
              </a:buClr>
              <a:buSzPts val="1300"/>
              <a:buFont typeface="Lato"/>
              <a:buChar char="●"/>
              <a:defRPr sz="1300">
                <a:solidFill>
                  <a:schemeClr val="accent1"/>
                </a:solidFill>
                <a:latin typeface="Lato"/>
                <a:ea typeface="Lato"/>
                <a:cs typeface="Lato"/>
                <a:sym typeface="Lato"/>
              </a:defRPr>
            </a:lvl1pPr>
            <a:lvl2pPr indent="-298450" lvl="1" marL="91440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2pPr>
            <a:lvl3pPr indent="-298450" lvl="2" marL="137160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3pPr>
            <a:lvl4pPr indent="-298450" lvl="3" marL="182880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4pPr>
            <a:lvl5pPr indent="-298450" lvl="4" marL="228600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5pPr>
            <a:lvl6pPr indent="-298450" lvl="5" marL="274320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6pPr>
            <a:lvl7pPr indent="-298450" lvl="6" marL="320040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7pPr>
            <a:lvl8pPr indent="-298450" lvl="7" marL="365760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8pPr>
            <a:lvl9pPr indent="-298450" lvl="8" marL="411480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9pPr>
          </a:lstStyle>
          <a:p/>
        </p:txBody>
      </p:sp>
      <p:sp>
        <p:nvSpPr>
          <p:cNvPr id="8" name="Google Shape;8;p1"/>
          <p:cNvSpPr txBox="1"/>
          <p:nvPr>
            <p:ph idx="12" type="sldNum"/>
          </p:nvPr>
        </p:nvSpPr>
        <p:spPr>
          <a:xfrm>
            <a:off x="8536302" y="4749851"/>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accent1"/>
                </a:solidFill>
                <a:latin typeface="Lato"/>
                <a:ea typeface="Lato"/>
                <a:cs typeface="Lato"/>
                <a:sym typeface="Lato"/>
              </a:defRPr>
            </a:lvl1pPr>
            <a:lvl2pPr lvl="1" algn="r">
              <a:buNone/>
              <a:defRPr sz="1000">
                <a:solidFill>
                  <a:schemeClr val="accent1"/>
                </a:solidFill>
                <a:latin typeface="Lato"/>
                <a:ea typeface="Lato"/>
                <a:cs typeface="Lato"/>
                <a:sym typeface="Lato"/>
              </a:defRPr>
            </a:lvl2pPr>
            <a:lvl3pPr lvl="2" algn="r">
              <a:buNone/>
              <a:defRPr sz="1000">
                <a:solidFill>
                  <a:schemeClr val="accent1"/>
                </a:solidFill>
                <a:latin typeface="Lato"/>
                <a:ea typeface="Lato"/>
                <a:cs typeface="Lato"/>
                <a:sym typeface="Lato"/>
              </a:defRPr>
            </a:lvl3pPr>
            <a:lvl4pPr lvl="3" algn="r">
              <a:buNone/>
              <a:defRPr sz="1000">
                <a:solidFill>
                  <a:schemeClr val="accent1"/>
                </a:solidFill>
                <a:latin typeface="Lato"/>
                <a:ea typeface="Lato"/>
                <a:cs typeface="Lato"/>
                <a:sym typeface="Lato"/>
              </a:defRPr>
            </a:lvl4pPr>
            <a:lvl5pPr lvl="4" algn="r">
              <a:buNone/>
              <a:defRPr sz="1000">
                <a:solidFill>
                  <a:schemeClr val="accent1"/>
                </a:solidFill>
                <a:latin typeface="Lato"/>
                <a:ea typeface="Lato"/>
                <a:cs typeface="Lato"/>
                <a:sym typeface="Lato"/>
              </a:defRPr>
            </a:lvl5pPr>
            <a:lvl6pPr lvl="5" algn="r">
              <a:buNone/>
              <a:defRPr sz="1000">
                <a:solidFill>
                  <a:schemeClr val="accent1"/>
                </a:solidFill>
                <a:latin typeface="Lato"/>
                <a:ea typeface="Lato"/>
                <a:cs typeface="Lato"/>
                <a:sym typeface="Lato"/>
              </a:defRPr>
            </a:lvl6pPr>
            <a:lvl7pPr lvl="6" algn="r">
              <a:buNone/>
              <a:defRPr sz="1000">
                <a:solidFill>
                  <a:schemeClr val="accent1"/>
                </a:solidFill>
                <a:latin typeface="Lato"/>
                <a:ea typeface="Lato"/>
                <a:cs typeface="Lato"/>
                <a:sym typeface="Lato"/>
              </a:defRPr>
            </a:lvl7pPr>
            <a:lvl8pPr lvl="7" algn="r">
              <a:buNone/>
              <a:defRPr sz="1000">
                <a:solidFill>
                  <a:schemeClr val="accent1"/>
                </a:solidFill>
                <a:latin typeface="Lato"/>
                <a:ea typeface="Lato"/>
                <a:cs typeface="Lato"/>
                <a:sym typeface="Lato"/>
              </a:defRPr>
            </a:lvl8pPr>
            <a:lvl9pPr lvl="8" algn="r">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gradFill>
          <a:gsLst>
            <a:gs pos="0">
              <a:srgbClr val="FFFFFF"/>
            </a:gs>
            <a:gs pos="94000">
              <a:srgbClr val="C7C7C7"/>
            </a:gs>
            <a:gs pos="100000">
              <a:srgbClr val="C7C7C7"/>
            </a:gs>
          </a:gsLst>
          <a:lin ang="5400000" scaled="0"/>
        </a:gradFill>
      </p:bgPr>
    </p:bg>
    <p:spTree>
      <p:nvGrpSpPr>
        <p:cNvPr id="82" name="Shape 82"/>
        <p:cNvGrpSpPr/>
        <p:nvPr/>
      </p:nvGrpSpPr>
      <p:grpSpPr>
        <a:xfrm>
          <a:off x="0" y="0"/>
          <a:ext cx="0" cy="0"/>
          <a:chOff x="0" y="0"/>
          <a:chExt cx="0" cy="0"/>
        </a:xfrm>
      </p:grpSpPr>
      <p:grpSp>
        <p:nvGrpSpPr>
          <p:cNvPr id="83" name="Google Shape;83;p13"/>
          <p:cNvGrpSpPr/>
          <p:nvPr/>
        </p:nvGrpSpPr>
        <p:grpSpPr>
          <a:xfrm>
            <a:off x="0" y="-6350"/>
            <a:ext cx="9144000" cy="5149850"/>
            <a:chOff x="0" y="-8467"/>
            <a:chExt cx="12192000" cy="6866467"/>
          </a:xfrm>
        </p:grpSpPr>
        <p:cxnSp>
          <p:nvCxnSpPr>
            <p:cNvPr id="84" name="Google Shape;84;p13"/>
            <p:cNvCxnSpPr/>
            <p:nvPr/>
          </p:nvCxnSpPr>
          <p:spPr>
            <a:xfrm>
              <a:off x="9371012" y="0"/>
              <a:ext cx="1219200" cy="6858000"/>
            </a:xfrm>
            <a:prstGeom prst="straightConnector1">
              <a:avLst/>
            </a:prstGeom>
            <a:noFill/>
            <a:ln cap="flat" cmpd="sng" w="9525">
              <a:solidFill>
                <a:srgbClr val="BFBFBF"/>
              </a:solidFill>
              <a:prstDash val="solid"/>
              <a:round/>
              <a:headEnd len="sm" w="sm" type="none"/>
              <a:tailEnd len="sm" w="sm" type="none"/>
            </a:ln>
          </p:spPr>
        </p:cxnSp>
        <p:cxnSp>
          <p:nvCxnSpPr>
            <p:cNvPr id="85" name="Google Shape;85;p13"/>
            <p:cNvCxnSpPr/>
            <p:nvPr/>
          </p:nvCxnSpPr>
          <p:spPr>
            <a:xfrm flipH="1">
              <a:off x="7425267" y="3681413"/>
              <a:ext cx="4763558" cy="3176587"/>
            </a:xfrm>
            <a:prstGeom prst="straightConnector1">
              <a:avLst/>
            </a:prstGeom>
            <a:noFill/>
            <a:ln cap="flat" cmpd="sng" w="9525">
              <a:solidFill>
                <a:srgbClr val="D8D8D8"/>
              </a:solidFill>
              <a:prstDash val="solid"/>
              <a:round/>
              <a:headEnd len="sm" w="sm" type="none"/>
              <a:tailEnd len="sm" w="sm" type="none"/>
            </a:ln>
          </p:spPr>
        </p:cxnSp>
        <p:sp>
          <p:nvSpPr>
            <p:cNvPr id="86" name="Google Shape;86;p13"/>
            <p:cNvSpPr/>
            <p:nvPr/>
          </p:nvSpPr>
          <p:spPr>
            <a:xfrm>
              <a:off x="9181476" y="-8467"/>
              <a:ext cx="3007349" cy="6866467"/>
            </a:xfrm>
            <a:custGeom>
              <a:rect b="b" l="l" r="r" t="t"/>
              <a:pathLst>
                <a:path extrusionOk="0" h="6866467" w="3007349">
                  <a:moveTo>
                    <a:pt x="2045532" y="0"/>
                  </a:moveTo>
                  <a:lnTo>
                    <a:pt x="3007349" y="0"/>
                  </a:lnTo>
                  <a:lnTo>
                    <a:pt x="3007349" y="6866467"/>
                  </a:lnTo>
                  <a:lnTo>
                    <a:pt x="0" y="6866467"/>
                  </a:lnTo>
                  <a:lnTo>
                    <a:pt x="2045532" y="0"/>
                  </a:lnTo>
                  <a:close/>
                </a:path>
              </a:pathLst>
            </a:custGeom>
            <a:solidFill>
              <a:schemeClr val="accent1">
                <a:alpha val="29803"/>
              </a:schemeClr>
            </a:solidFill>
            <a:ln>
              <a:noFill/>
            </a:ln>
          </p:spPr>
        </p:sp>
        <p:sp>
          <p:nvSpPr>
            <p:cNvPr id="87" name="Google Shape;87;p13"/>
            <p:cNvSpPr/>
            <p:nvPr/>
          </p:nvSpPr>
          <p:spPr>
            <a:xfrm>
              <a:off x="9603442" y="-8467"/>
              <a:ext cx="2588558" cy="6866467"/>
            </a:xfrm>
            <a:custGeom>
              <a:rect b="b" l="l" r="r" t="t"/>
              <a:pathLst>
                <a:path extrusionOk="0" h="6866467" w="2573311">
                  <a:moveTo>
                    <a:pt x="0" y="0"/>
                  </a:moveTo>
                  <a:lnTo>
                    <a:pt x="2573311" y="0"/>
                  </a:lnTo>
                  <a:lnTo>
                    <a:pt x="2573311" y="6866467"/>
                  </a:lnTo>
                  <a:lnTo>
                    <a:pt x="1202336" y="6866467"/>
                  </a:lnTo>
                  <a:lnTo>
                    <a:pt x="0" y="0"/>
                  </a:lnTo>
                  <a:close/>
                </a:path>
              </a:pathLst>
            </a:custGeom>
            <a:solidFill>
              <a:schemeClr val="accent1">
                <a:alpha val="20000"/>
              </a:schemeClr>
            </a:solidFill>
            <a:ln>
              <a:noFill/>
            </a:ln>
          </p:spPr>
        </p:sp>
        <p:sp>
          <p:nvSpPr>
            <p:cNvPr id="88" name="Google Shape;88;p13"/>
            <p:cNvSpPr/>
            <p:nvPr/>
          </p:nvSpPr>
          <p:spPr>
            <a:xfrm>
              <a:off x="8932333" y="3048000"/>
              <a:ext cx="3259667" cy="3810000"/>
            </a:xfrm>
            <a:prstGeom prst="triangle">
              <a:avLst>
                <a:gd fmla="val 100000" name="adj"/>
              </a:avLst>
            </a:prstGeom>
            <a:solidFill>
              <a:schemeClr val="accent2">
                <a:alpha val="71764"/>
              </a:schemeClr>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89" name="Google Shape;89;p13"/>
            <p:cNvSpPr/>
            <p:nvPr/>
          </p:nvSpPr>
          <p:spPr>
            <a:xfrm>
              <a:off x="9334500" y="-8467"/>
              <a:ext cx="2854326" cy="6866467"/>
            </a:xfrm>
            <a:custGeom>
              <a:rect b="b" l="l" r="r" t="t"/>
              <a:pathLst>
                <a:path extrusionOk="0" h="6866467" w="2858013">
                  <a:moveTo>
                    <a:pt x="0" y="0"/>
                  </a:moveTo>
                  <a:lnTo>
                    <a:pt x="2858013" y="0"/>
                  </a:lnTo>
                  <a:lnTo>
                    <a:pt x="2858013" y="6866467"/>
                  </a:lnTo>
                  <a:lnTo>
                    <a:pt x="2473942" y="6866467"/>
                  </a:lnTo>
                  <a:lnTo>
                    <a:pt x="0" y="0"/>
                  </a:lnTo>
                  <a:close/>
                </a:path>
              </a:pathLst>
            </a:custGeom>
            <a:solidFill>
              <a:srgbClr val="858585">
                <a:alpha val="69803"/>
              </a:srgbClr>
            </a:solidFill>
            <a:ln>
              <a:noFill/>
            </a:ln>
          </p:spPr>
        </p:sp>
        <p:sp>
          <p:nvSpPr>
            <p:cNvPr id="90" name="Google Shape;90;p13"/>
            <p:cNvSpPr/>
            <p:nvPr/>
          </p:nvSpPr>
          <p:spPr>
            <a:xfrm>
              <a:off x="10898730" y="-8467"/>
              <a:ext cx="1290094" cy="6866467"/>
            </a:xfrm>
            <a:custGeom>
              <a:rect b="b" l="l" r="r" t="t"/>
              <a:pathLst>
                <a:path extrusionOk="0" h="6858000" w="1290094">
                  <a:moveTo>
                    <a:pt x="1019735" y="0"/>
                  </a:moveTo>
                  <a:lnTo>
                    <a:pt x="1290094" y="0"/>
                  </a:lnTo>
                  <a:lnTo>
                    <a:pt x="1290094" y="6858000"/>
                  </a:lnTo>
                  <a:lnTo>
                    <a:pt x="0" y="6858000"/>
                  </a:lnTo>
                  <a:lnTo>
                    <a:pt x="1019735" y="0"/>
                  </a:lnTo>
                  <a:close/>
                </a:path>
              </a:pathLst>
            </a:custGeom>
            <a:solidFill>
              <a:srgbClr val="EAEAEA">
                <a:alpha val="69803"/>
              </a:srgbClr>
            </a:solidFill>
            <a:ln>
              <a:noFill/>
            </a:ln>
          </p:spPr>
        </p:sp>
        <p:sp>
          <p:nvSpPr>
            <p:cNvPr id="91" name="Google Shape;91;p13"/>
            <p:cNvSpPr/>
            <p:nvPr/>
          </p:nvSpPr>
          <p:spPr>
            <a:xfrm>
              <a:off x="10938999" y="-8467"/>
              <a:ext cx="1249825" cy="6866467"/>
            </a:xfrm>
            <a:custGeom>
              <a:rect b="b" l="l" r="r" t="t"/>
              <a:pathLst>
                <a:path extrusionOk="0" h="6858000" w="1249825">
                  <a:moveTo>
                    <a:pt x="0" y="0"/>
                  </a:moveTo>
                  <a:lnTo>
                    <a:pt x="1249825" y="0"/>
                  </a:lnTo>
                  <a:lnTo>
                    <a:pt x="1249825" y="6858000"/>
                  </a:lnTo>
                  <a:lnTo>
                    <a:pt x="1109382" y="6858000"/>
                  </a:lnTo>
                  <a:lnTo>
                    <a:pt x="0" y="0"/>
                  </a:lnTo>
                  <a:close/>
                </a:path>
              </a:pathLst>
            </a:custGeom>
            <a:solidFill>
              <a:schemeClr val="accent1">
                <a:alpha val="64705"/>
              </a:schemeClr>
            </a:solidFill>
            <a:ln>
              <a:noFill/>
            </a:ln>
          </p:spPr>
        </p:sp>
        <p:sp>
          <p:nvSpPr>
            <p:cNvPr id="92" name="Google Shape;92;p13"/>
            <p:cNvSpPr/>
            <p:nvPr/>
          </p:nvSpPr>
          <p:spPr>
            <a:xfrm>
              <a:off x="10371666" y="3589867"/>
              <a:ext cx="1817159" cy="3268133"/>
            </a:xfrm>
            <a:prstGeom prst="triangle">
              <a:avLst>
                <a:gd fmla="val 100000" name="adj"/>
              </a:avLst>
            </a:prstGeom>
            <a:solidFill>
              <a:schemeClr val="accent1">
                <a:alpha val="80000"/>
              </a:schemeClr>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93" name="Google Shape;93;p13"/>
            <p:cNvSpPr/>
            <p:nvPr/>
          </p:nvSpPr>
          <p:spPr>
            <a:xfrm>
              <a:off x="0" y="4013200"/>
              <a:ext cx="448733" cy="2844800"/>
            </a:xfrm>
            <a:prstGeom prst="triangle">
              <a:avLst>
                <a:gd fmla="val 0" name="adj"/>
              </a:avLst>
            </a:prstGeom>
            <a:solidFill>
              <a:schemeClr val="accent1">
                <a:alpha val="84705"/>
              </a:schemeClr>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grpSp>
      <p:sp>
        <p:nvSpPr>
          <p:cNvPr id="94" name="Google Shape;94;p13"/>
          <p:cNvSpPr txBox="1"/>
          <p:nvPr>
            <p:ph type="title"/>
          </p:nvPr>
        </p:nvSpPr>
        <p:spPr>
          <a:xfrm>
            <a:off x="508000" y="457200"/>
            <a:ext cx="6447501" cy="990600"/>
          </a:xfrm>
          <a:prstGeom prst="rect">
            <a:avLst/>
          </a:prstGeom>
          <a:noFill/>
          <a:ln>
            <a:noFill/>
          </a:ln>
        </p:spPr>
        <p:txBody>
          <a:bodyPr anchorCtr="0" anchor="t" bIns="34275" lIns="68575" spcFirstLastPara="1" rIns="68575" wrap="square" tIns="34275">
            <a:normAutofit/>
          </a:bodyPr>
          <a:lstStyle>
            <a:lvl1pPr lvl="0" marR="0" rtl="0" algn="l">
              <a:spcBef>
                <a:spcPts val="0"/>
              </a:spcBef>
              <a:spcAft>
                <a:spcPts val="0"/>
              </a:spcAft>
              <a:buClr>
                <a:schemeClr val="accent1"/>
              </a:buClr>
              <a:buSzPts val="2700"/>
              <a:buFont typeface="Trebuchet MS"/>
              <a:buNone/>
              <a:defRPr b="0" i="0" sz="2700" u="none" cap="none" strike="noStrike">
                <a:solidFill>
                  <a:schemeClr val="accent1"/>
                </a:solidFill>
                <a:latin typeface="Trebuchet MS"/>
                <a:ea typeface="Trebuchet MS"/>
                <a:cs typeface="Trebuchet MS"/>
                <a:sym typeface="Trebuchet MS"/>
              </a:defRPr>
            </a:lvl1pPr>
            <a:lvl2pPr lvl="1" marR="0" rtl="0" algn="l">
              <a:spcBef>
                <a:spcPts val="0"/>
              </a:spcBef>
              <a:spcAft>
                <a:spcPts val="0"/>
              </a:spcAft>
              <a:buSzPts val="1100"/>
              <a:buNone/>
              <a:defRPr b="0" i="0" sz="1400" u="none" cap="none" strike="noStrike">
                <a:solidFill>
                  <a:schemeClr val="dk2"/>
                </a:solidFill>
              </a:defRPr>
            </a:lvl2pPr>
            <a:lvl3pPr lvl="2" marR="0" rtl="0" algn="l">
              <a:spcBef>
                <a:spcPts val="0"/>
              </a:spcBef>
              <a:spcAft>
                <a:spcPts val="0"/>
              </a:spcAft>
              <a:buSzPts val="1100"/>
              <a:buNone/>
              <a:defRPr b="0" i="0" sz="1400" u="none" cap="none" strike="noStrike">
                <a:solidFill>
                  <a:schemeClr val="dk2"/>
                </a:solidFill>
              </a:defRPr>
            </a:lvl3pPr>
            <a:lvl4pPr lvl="3" marR="0" rtl="0" algn="l">
              <a:spcBef>
                <a:spcPts val="0"/>
              </a:spcBef>
              <a:spcAft>
                <a:spcPts val="0"/>
              </a:spcAft>
              <a:buSzPts val="1100"/>
              <a:buNone/>
              <a:defRPr b="0" i="0" sz="1400" u="none" cap="none" strike="noStrike">
                <a:solidFill>
                  <a:schemeClr val="dk2"/>
                </a:solidFill>
              </a:defRPr>
            </a:lvl4pPr>
            <a:lvl5pPr lvl="4" marR="0" rtl="0" algn="l">
              <a:spcBef>
                <a:spcPts val="0"/>
              </a:spcBef>
              <a:spcAft>
                <a:spcPts val="0"/>
              </a:spcAft>
              <a:buSzPts val="1100"/>
              <a:buNone/>
              <a:defRPr b="0" i="0" sz="1400" u="none" cap="none" strike="noStrike">
                <a:solidFill>
                  <a:schemeClr val="dk2"/>
                </a:solidFill>
              </a:defRPr>
            </a:lvl5pPr>
            <a:lvl6pPr lvl="5" marR="0" rtl="0" algn="l">
              <a:spcBef>
                <a:spcPts val="0"/>
              </a:spcBef>
              <a:spcAft>
                <a:spcPts val="0"/>
              </a:spcAft>
              <a:buSzPts val="1100"/>
              <a:buNone/>
              <a:defRPr b="0" i="0" sz="1400" u="none" cap="none" strike="noStrike">
                <a:solidFill>
                  <a:schemeClr val="dk2"/>
                </a:solidFill>
              </a:defRPr>
            </a:lvl6pPr>
            <a:lvl7pPr lvl="6" marR="0" rtl="0" algn="l">
              <a:spcBef>
                <a:spcPts val="0"/>
              </a:spcBef>
              <a:spcAft>
                <a:spcPts val="0"/>
              </a:spcAft>
              <a:buSzPts val="1100"/>
              <a:buNone/>
              <a:defRPr b="0" i="0" sz="1400" u="none" cap="none" strike="noStrike">
                <a:solidFill>
                  <a:schemeClr val="dk2"/>
                </a:solidFill>
              </a:defRPr>
            </a:lvl7pPr>
            <a:lvl8pPr lvl="7" marR="0" rtl="0" algn="l">
              <a:spcBef>
                <a:spcPts val="0"/>
              </a:spcBef>
              <a:spcAft>
                <a:spcPts val="0"/>
              </a:spcAft>
              <a:buSzPts val="1100"/>
              <a:buNone/>
              <a:defRPr b="0" i="0" sz="1400" u="none" cap="none" strike="noStrike">
                <a:solidFill>
                  <a:schemeClr val="dk2"/>
                </a:solidFill>
              </a:defRPr>
            </a:lvl8pPr>
            <a:lvl9pPr lvl="8" marR="0" rtl="0" algn="l">
              <a:spcBef>
                <a:spcPts val="0"/>
              </a:spcBef>
              <a:spcAft>
                <a:spcPts val="0"/>
              </a:spcAft>
              <a:buSzPts val="1100"/>
              <a:buNone/>
              <a:defRPr b="0" i="0" sz="1400" u="none" cap="none" strike="noStrike">
                <a:solidFill>
                  <a:schemeClr val="dk2"/>
                </a:solidFill>
              </a:defRPr>
            </a:lvl9pPr>
          </a:lstStyle>
          <a:p/>
        </p:txBody>
      </p:sp>
      <p:sp>
        <p:nvSpPr>
          <p:cNvPr id="95" name="Google Shape;95;p13"/>
          <p:cNvSpPr txBox="1"/>
          <p:nvPr>
            <p:ph idx="1" type="body"/>
          </p:nvPr>
        </p:nvSpPr>
        <p:spPr>
          <a:xfrm>
            <a:off x="508000" y="1620442"/>
            <a:ext cx="6447501" cy="2910580"/>
          </a:xfrm>
          <a:prstGeom prst="rect">
            <a:avLst/>
          </a:prstGeom>
          <a:noFill/>
          <a:ln>
            <a:noFill/>
          </a:ln>
        </p:spPr>
        <p:txBody>
          <a:bodyPr anchorCtr="0" anchor="t" bIns="34275" lIns="68575" spcFirstLastPara="1" rIns="68575" wrap="square" tIns="34275">
            <a:normAutofit/>
          </a:bodyPr>
          <a:lstStyle>
            <a:lvl1pPr indent="-298450" lvl="0" marL="457200" marR="0" rtl="0" algn="l">
              <a:spcBef>
                <a:spcPts val="800"/>
              </a:spcBef>
              <a:spcAft>
                <a:spcPts val="0"/>
              </a:spcAft>
              <a:buClr>
                <a:schemeClr val="accent1"/>
              </a:buClr>
              <a:buSzPts val="1100"/>
              <a:buFont typeface="Noto Sans Symbols"/>
              <a:buChar char="►"/>
              <a:defRPr b="0" i="0" sz="1400" u="none" cap="none" strike="noStrike">
                <a:solidFill>
                  <a:srgbClr val="3F3F3F"/>
                </a:solidFill>
                <a:latin typeface="Trebuchet MS"/>
                <a:ea typeface="Trebuchet MS"/>
                <a:cs typeface="Trebuchet MS"/>
                <a:sym typeface="Trebuchet MS"/>
              </a:defRPr>
            </a:lvl1pPr>
            <a:lvl2pPr indent="-292100" lvl="1" marL="914400" marR="0" rtl="0" algn="l">
              <a:spcBef>
                <a:spcPts val="800"/>
              </a:spcBef>
              <a:spcAft>
                <a:spcPts val="0"/>
              </a:spcAft>
              <a:buClr>
                <a:schemeClr val="accent1"/>
              </a:buClr>
              <a:buSzPts val="1000"/>
              <a:buFont typeface="Noto Sans Symbols"/>
              <a:buChar char="►"/>
              <a:defRPr b="0" i="0" sz="1200" u="none" cap="none" strike="noStrike">
                <a:solidFill>
                  <a:srgbClr val="3F3F3F"/>
                </a:solidFill>
                <a:latin typeface="Trebuchet MS"/>
                <a:ea typeface="Trebuchet MS"/>
                <a:cs typeface="Trebuchet MS"/>
                <a:sym typeface="Trebuchet MS"/>
              </a:defRPr>
            </a:lvl2pPr>
            <a:lvl3pPr indent="-279400" lvl="2" marL="1371600" marR="0" rtl="0" algn="l">
              <a:spcBef>
                <a:spcPts val="800"/>
              </a:spcBef>
              <a:spcAft>
                <a:spcPts val="0"/>
              </a:spcAft>
              <a:buClr>
                <a:schemeClr val="accent1"/>
              </a:buClr>
              <a:buSzPts val="800"/>
              <a:buFont typeface="Noto Sans Symbols"/>
              <a:buChar char="►"/>
              <a:defRPr b="0" i="0" sz="1100" u="none" cap="none" strike="noStrike">
                <a:solidFill>
                  <a:srgbClr val="3F3F3F"/>
                </a:solidFill>
                <a:latin typeface="Trebuchet MS"/>
                <a:ea typeface="Trebuchet MS"/>
                <a:cs typeface="Trebuchet MS"/>
                <a:sym typeface="Trebuchet MS"/>
              </a:defRPr>
            </a:lvl3pPr>
            <a:lvl4pPr indent="-273050" lvl="3" marL="1828800" marR="0" rtl="0" algn="l">
              <a:spcBef>
                <a:spcPts val="800"/>
              </a:spcBef>
              <a:spcAft>
                <a:spcPts val="0"/>
              </a:spcAft>
              <a:buClr>
                <a:schemeClr val="accent1"/>
              </a:buClr>
              <a:buSzPts val="700"/>
              <a:buFont typeface="Noto Sans Symbols"/>
              <a:buChar char="►"/>
              <a:defRPr b="0" i="0" sz="900" u="none" cap="none" strike="noStrike">
                <a:solidFill>
                  <a:srgbClr val="3F3F3F"/>
                </a:solidFill>
                <a:latin typeface="Trebuchet MS"/>
                <a:ea typeface="Trebuchet MS"/>
                <a:cs typeface="Trebuchet MS"/>
                <a:sym typeface="Trebuchet MS"/>
              </a:defRPr>
            </a:lvl4pPr>
            <a:lvl5pPr indent="-273050" lvl="4" marL="2286000" marR="0" rtl="0" algn="l">
              <a:spcBef>
                <a:spcPts val="800"/>
              </a:spcBef>
              <a:spcAft>
                <a:spcPts val="0"/>
              </a:spcAft>
              <a:buClr>
                <a:schemeClr val="accent1"/>
              </a:buClr>
              <a:buSzPts val="700"/>
              <a:buFont typeface="Noto Sans Symbols"/>
              <a:buChar char="►"/>
              <a:defRPr b="0" i="0" sz="900" u="none" cap="none" strike="noStrike">
                <a:solidFill>
                  <a:srgbClr val="3F3F3F"/>
                </a:solidFill>
                <a:latin typeface="Trebuchet MS"/>
                <a:ea typeface="Trebuchet MS"/>
                <a:cs typeface="Trebuchet MS"/>
                <a:sym typeface="Trebuchet MS"/>
              </a:defRPr>
            </a:lvl5pPr>
            <a:lvl6pPr indent="-273050" lvl="5" marL="2743200" marR="0" rtl="0" algn="l">
              <a:spcBef>
                <a:spcPts val="800"/>
              </a:spcBef>
              <a:spcAft>
                <a:spcPts val="0"/>
              </a:spcAft>
              <a:buClr>
                <a:schemeClr val="accent1"/>
              </a:buClr>
              <a:buSzPts val="700"/>
              <a:buFont typeface="Noto Sans Symbols"/>
              <a:buChar char="►"/>
              <a:defRPr b="0" i="0" sz="900" u="none" cap="none" strike="noStrike">
                <a:solidFill>
                  <a:srgbClr val="3F3F3F"/>
                </a:solidFill>
                <a:latin typeface="Trebuchet MS"/>
                <a:ea typeface="Trebuchet MS"/>
                <a:cs typeface="Trebuchet MS"/>
                <a:sym typeface="Trebuchet MS"/>
              </a:defRPr>
            </a:lvl6pPr>
            <a:lvl7pPr indent="-273050" lvl="6" marL="3200400" marR="0" rtl="0" algn="l">
              <a:spcBef>
                <a:spcPts val="800"/>
              </a:spcBef>
              <a:spcAft>
                <a:spcPts val="0"/>
              </a:spcAft>
              <a:buClr>
                <a:schemeClr val="accent1"/>
              </a:buClr>
              <a:buSzPts val="700"/>
              <a:buFont typeface="Noto Sans Symbols"/>
              <a:buChar char="►"/>
              <a:defRPr b="0" i="0" sz="900" u="none" cap="none" strike="noStrike">
                <a:solidFill>
                  <a:srgbClr val="3F3F3F"/>
                </a:solidFill>
                <a:latin typeface="Trebuchet MS"/>
                <a:ea typeface="Trebuchet MS"/>
                <a:cs typeface="Trebuchet MS"/>
                <a:sym typeface="Trebuchet MS"/>
              </a:defRPr>
            </a:lvl7pPr>
            <a:lvl8pPr indent="-273050" lvl="7" marL="3657600" marR="0" rtl="0" algn="l">
              <a:spcBef>
                <a:spcPts val="800"/>
              </a:spcBef>
              <a:spcAft>
                <a:spcPts val="0"/>
              </a:spcAft>
              <a:buClr>
                <a:schemeClr val="accent1"/>
              </a:buClr>
              <a:buSzPts val="700"/>
              <a:buFont typeface="Noto Sans Symbols"/>
              <a:buChar char="►"/>
              <a:defRPr b="0" i="0" sz="900" u="none" cap="none" strike="noStrike">
                <a:solidFill>
                  <a:srgbClr val="3F3F3F"/>
                </a:solidFill>
                <a:latin typeface="Trebuchet MS"/>
                <a:ea typeface="Trebuchet MS"/>
                <a:cs typeface="Trebuchet MS"/>
                <a:sym typeface="Trebuchet MS"/>
              </a:defRPr>
            </a:lvl8pPr>
            <a:lvl9pPr indent="-273050" lvl="8" marL="4114800" marR="0" rtl="0" algn="l">
              <a:spcBef>
                <a:spcPts val="800"/>
              </a:spcBef>
              <a:spcAft>
                <a:spcPts val="0"/>
              </a:spcAft>
              <a:buClr>
                <a:schemeClr val="accent1"/>
              </a:buClr>
              <a:buSzPts val="700"/>
              <a:buFont typeface="Noto Sans Symbols"/>
              <a:buChar char="►"/>
              <a:defRPr b="0" i="0" sz="900" u="none" cap="none" strike="noStrike">
                <a:solidFill>
                  <a:srgbClr val="3F3F3F"/>
                </a:solidFill>
                <a:latin typeface="Trebuchet MS"/>
                <a:ea typeface="Trebuchet MS"/>
                <a:cs typeface="Trebuchet MS"/>
                <a:sym typeface="Trebuchet MS"/>
              </a:defRPr>
            </a:lvl9pPr>
          </a:lstStyle>
          <a:p/>
        </p:txBody>
      </p:sp>
      <p:sp>
        <p:nvSpPr>
          <p:cNvPr id="96" name="Google Shape;96;p13"/>
          <p:cNvSpPr txBox="1"/>
          <p:nvPr>
            <p:ph idx="10" type="dt"/>
          </p:nvPr>
        </p:nvSpPr>
        <p:spPr>
          <a:xfrm>
            <a:off x="5403850" y="4531022"/>
            <a:ext cx="683954" cy="273844"/>
          </a:xfrm>
          <a:prstGeom prst="rect">
            <a:avLst/>
          </a:prstGeom>
          <a:noFill/>
          <a:ln>
            <a:noFill/>
          </a:ln>
        </p:spPr>
        <p:txBody>
          <a:bodyPr anchorCtr="0" anchor="ctr" bIns="34275" lIns="68575" spcFirstLastPara="1" rIns="68575" wrap="square" tIns="34275">
            <a:noAutofit/>
          </a:bodyPr>
          <a:lstStyle>
            <a:lvl1pPr lvl="0" marR="0" rtl="0" algn="r">
              <a:spcBef>
                <a:spcPts val="0"/>
              </a:spcBef>
              <a:spcAft>
                <a:spcPts val="0"/>
              </a:spcAft>
              <a:buSzPts val="1100"/>
              <a:buNone/>
              <a:defRPr b="0" i="0" sz="700" u="none" cap="none" strike="noStrike">
                <a:solidFill>
                  <a:srgbClr val="888888"/>
                </a:solidFill>
                <a:latin typeface="Trebuchet MS"/>
                <a:ea typeface="Trebuchet MS"/>
                <a:cs typeface="Trebuchet MS"/>
                <a:sym typeface="Trebuchet MS"/>
              </a:defRPr>
            </a:lvl1pPr>
            <a:lvl2pPr lvl="1" marR="0" rtl="0" algn="l">
              <a:spcBef>
                <a:spcPts val="0"/>
              </a:spcBef>
              <a:spcAft>
                <a:spcPts val="0"/>
              </a:spcAft>
              <a:buSzPts val="1100"/>
              <a:buNone/>
              <a:defRPr b="0" i="0" sz="1400" u="none" cap="none" strike="noStrike">
                <a:solidFill>
                  <a:schemeClr val="dk1"/>
                </a:solidFill>
                <a:latin typeface="Trebuchet MS"/>
                <a:ea typeface="Trebuchet MS"/>
                <a:cs typeface="Trebuchet MS"/>
                <a:sym typeface="Trebuchet MS"/>
              </a:defRPr>
            </a:lvl2pPr>
            <a:lvl3pPr lvl="2" marR="0" rtl="0" algn="l">
              <a:spcBef>
                <a:spcPts val="0"/>
              </a:spcBef>
              <a:spcAft>
                <a:spcPts val="0"/>
              </a:spcAft>
              <a:buSzPts val="1100"/>
              <a:buNone/>
              <a:defRPr b="0" i="0" sz="1400" u="none" cap="none" strike="noStrike">
                <a:solidFill>
                  <a:schemeClr val="dk1"/>
                </a:solidFill>
                <a:latin typeface="Trebuchet MS"/>
                <a:ea typeface="Trebuchet MS"/>
                <a:cs typeface="Trebuchet MS"/>
                <a:sym typeface="Trebuchet MS"/>
              </a:defRPr>
            </a:lvl3pPr>
            <a:lvl4pPr lvl="3" marR="0" rtl="0" algn="l">
              <a:spcBef>
                <a:spcPts val="0"/>
              </a:spcBef>
              <a:spcAft>
                <a:spcPts val="0"/>
              </a:spcAft>
              <a:buSzPts val="1100"/>
              <a:buNone/>
              <a:defRPr b="0" i="0" sz="1400" u="none" cap="none" strike="noStrike">
                <a:solidFill>
                  <a:schemeClr val="dk1"/>
                </a:solidFill>
                <a:latin typeface="Trebuchet MS"/>
                <a:ea typeface="Trebuchet MS"/>
                <a:cs typeface="Trebuchet MS"/>
                <a:sym typeface="Trebuchet MS"/>
              </a:defRPr>
            </a:lvl4pPr>
            <a:lvl5pPr lvl="4" marR="0" rtl="0" algn="l">
              <a:spcBef>
                <a:spcPts val="0"/>
              </a:spcBef>
              <a:spcAft>
                <a:spcPts val="0"/>
              </a:spcAft>
              <a:buSzPts val="1100"/>
              <a:buNone/>
              <a:defRPr b="0" i="0" sz="1400" u="none" cap="none" strike="noStrike">
                <a:solidFill>
                  <a:schemeClr val="dk1"/>
                </a:solidFill>
                <a:latin typeface="Trebuchet MS"/>
                <a:ea typeface="Trebuchet MS"/>
                <a:cs typeface="Trebuchet MS"/>
                <a:sym typeface="Trebuchet MS"/>
              </a:defRPr>
            </a:lvl5pPr>
            <a:lvl6pPr lvl="5" marR="0" rtl="0" algn="l">
              <a:spcBef>
                <a:spcPts val="0"/>
              </a:spcBef>
              <a:spcAft>
                <a:spcPts val="0"/>
              </a:spcAft>
              <a:buSzPts val="1100"/>
              <a:buNone/>
              <a:defRPr b="0" i="0" sz="1400" u="none" cap="none" strike="noStrike">
                <a:solidFill>
                  <a:schemeClr val="dk1"/>
                </a:solidFill>
                <a:latin typeface="Trebuchet MS"/>
                <a:ea typeface="Trebuchet MS"/>
                <a:cs typeface="Trebuchet MS"/>
                <a:sym typeface="Trebuchet MS"/>
              </a:defRPr>
            </a:lvl6pPr>
            <a:lvl7pPr lvl="6" marR="0" rtl="0" algn="l">
              <a:spcBef>
                <a:spcPts val="0"/>
              </a:spcBef>
              <a:spcAft>
                <a:spcPts val="0"/>
              </a:spcAft>
              <a:buSzPts val="1100"/>
              <a:buNone/>
              <a:defRPr b="0" i="0" sz="1400" u="none" cap="none" strike="noStrike">
                <a:solidFill>
                  <a:schemeClr val="dk1"/>
                </a:solidFill>
                <a:latin typeface="Trebuchet MS"/>
                <a:ea typeface="Trebuchet MS"/>
                <a:cs typeface="Trebuchet MS"/>
                <a:sym typeface="Trebuchet MS"/>
              </a:defRPr>
            </a:lvl7pPr>
            <a:lvl8pPr lvl="7" marR="0" rtl="0" algn="l">
              <a:spcBef>
                <a:spcPts val="0"/>
              </a:spcBef>
              <a:spcAft>
                <a:spcPts val="0"/>
              </a:spcAft>
              <a:buSzPts val="1100"/>
              <a:buNone/>
              <a:defRPr b="0" i="0" sz="1400" u="none" cap="none" strike="noStrike">
                <a:solidFill>
                  <a:schemeClr val="dk1"/>
                </a:solidFill>
                <a:latin typeface="Trebuchet MS"/>
                <a:ea typeface="Trebuchet MS"/>
                <a:cs typeface="Trebuchet MS"/>
                <a:sym typeface="Trebuchet MS"/>
              </a:defRPr>
            </a:lvl8pPr>
            <a:lvl9pPr lvl="8" marR="0" rtl="0" algn="l">
              <a:spcBef>
                <a:spcPts val="0"/>
              </a:spcBef>
              <a:spcAft>
                <a:spcPts val="0"/>
              </a:spcAft>
              <a:buSzPts val="1100"/>
              <a:buNone/>
              <a:defRPr b="0" i="0" sz="1400" u="none" cap="none" strike="noStrike">
                <a:solidFill>
                  <a:schemeClr val="dk1"/>
                </a:solidFill>
                <a:latin typeface="Trebuchet MS"/>
                <a:ea typeface="Trebuchet MS"/>
                <a:cs typeface="Trebuchet MS"/>
                <a:sym typeface="Trebuchet MS"/>
              </a:defRPr>
            </a:lvl9pPr>
          </a:lstStyle>
          <a:p/>
        </p:txBody>
      </p:sp>
      <p:sp>
        <p:nvSpPr>
          <p:cNvPr id="97" name="Google Shape;97;p13"/>
          <p:cNvSpPr txBox="1"/>
          <p:nvPr>
            <p:ph idx="11" type="ftr"/>
          </p:nvPr>
        </p:nvSpPr>
        <p:spPr>
          <a:xfrm>
            <a:off x="508001" y="4531022"/>
            <a:ext cx="4723209" cy="273844"/>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SzPts val="1100"/>
              <a:buNone/>
              <a:defRPr b="0" i="0" sz="700" u="none" cap="none" strike="noStrike">
                <a:solidFill>
                  <a:srgbClr val="888888"/>
                </a:solidFill>
                <a:latin typeface="Trebuchet MS"/>
                <a:ea typeface="Trebuchet MS"/>
                <a:cs typeface="Trebuchet MS"/>
                <a:sym typeface="Trebuchet MS"/>
              </a:defRPr>
            </a:lvl1pPr>
            <a:lvl2pPr lvl="1" marR="0" rtl="0" algn="l">
              <a:spcBef>
                <a:spcPts val="0"/>
              </a:spcBef>
              <a:spcAft>
                <a:spcPts val="0"/>
              </a:spcAft>
              <a:buSzPts val="1100"/>
              <a:buNone/>
              <a:defRPr b="0" i="0" sz="1400" u="none" cap="none" strike="noStrike">
                <a:solidFill>
                  <a:schemeClr val="dk1"/>
                </a:solidFill>
                <a:latin typeface="Trebuchet MS"/>
                <a:ea typeface="Trebuchet MS"/>
                <a:cs typeface="Trebuchet MS"/>
                <a:sym typeface="Trebuchet MS"/>
              </a:defRPr>
            </a:lvl2pPr>
            <a:lvl3pPr lvl="2" marR="0" rtl="0" algn="l">
              <a:spcBef>
                <a:spcPts val="0"/>
              </a:spcBef>
              <a:spcAft>
                <a:spcPts val="0"/>
              </a:spcAft>
              <a:buSzPts val="1100"/>
              <a:buNone/>
              <a:defRPr b="0" i="0" sz="1400" u="none" cap="none" strike="noStrike">
                <a:solidFill>
                  <a:schemeClr val="dk1"/>
                </a:solidFill>
                <a:latin typeface="Trebuchet MS"/>
                <a:ea typeface="Trebuchet MS"/>
                <a:cs typeface="Trebuchet MS"/>
                <a:sym typeface="Trebuchet MS"/>
              </a:defRPr>
            </a:lvl3pPr>
            <a:lvl4pPr lvl="3" marR="0" rtl="0" algn="l">
              <a:spcBef>
                <a:spcPts val="0"/>
              </a:spcBef>
              <a:spcAft>
                <a:spcPts val="0"/>
              </a:spcAft>
              <a:buSzPts val="1100"/>
              <a:buNone/>
              <a:defRPr b="0" i="0" sz="1400" u="none" cap="none" strike="noStrike">
                <a:solidFill>
                  <a:schemeClr val="dk1"/>
                </a:solidFill>
                <a:latin typeface="Trebuchet MS"/>
                <a:ea typeface="Trebuchet MS"/>
                <a:cs typeface="Trebuchet MS"/>
                <a:sym typeface="Trebuchet MS"/>
              </a:defRPr>
            </a:lvl4pPr>
            <a:lvl5pPr lvl="4" marR="0" rtl="0" algn="l">
              <a:spcBef>
                <a:spcPts val="0"/>
              </a:spcBef>
              <a:spcAft>
                <a:spcPts val="0"/>
              </a:spcAft>
              <a:buSzPts val="1100"/>
              <a:buNone/>
              <a:defRPr b="0" i="0" sz="1400" u="none" cap="none" strike="noStrike">
                <a:solidFill>
                  <a:schemeClr val="dk1"/>
                </a:solidFill>
                <a:latin typeface="Trebuchet MS"/>
                <a:ea typeface="Trebuchet MS"/>
                <a:cs typeface="Trebuchet MS"/>
                <a:sym typeface="Trebuchet MS"/>
              </a:defRPr>
            </a:lvl5pPr>
            <a:lvl6pPr lvl="5" marR="0" rtl="0" algn="l">
              <a:spcBef>
                <a:spcPts val="0"/>
              </a:spcBef>
              <a:spcAft>
                <a:spcPts val="0"/>
              </a:spcAft>
              <a:buSzPts val="1100"/>
              <a:buNone/>
              <a:defRPr b="0" i="0" sz="1400" u="none" cap="none" strike="noStrike">
                <a:solidFill>
                  <a:schemeClr val="dk1"/>
                </a:solidFill>
                <a:latin typeface="Trebuchet MS"/>
                <a:ea typeface="Trebuchet MS"/>
                <a:cs typeface="Trebuchet MS"/>
                <a:sym typeface="Trebuchet MS"/>
              </a:defRPr>
            </a:lvl6pPr>
            <a:lvl7pPr lvl="6" marR="0" rtl="0" algn="l">
              <a:spcBef>
                <a:spcPts val="0"/>
              </a:spcBef>
              <a:spcAft>
                <a:spcPts val="0"/>
              </a:spcAft>
              <a:buSzPts val="1100"/>
              <a:buNone/>
              <a:defRPr b="0" i="0" sz="1400" u="none" cap="none" strike="noStrike">
                <a:solidFill>
                  <a:schemeClr val="dk1"/>
                </a:solidFill>
                <a:latin typeface="Trebuchet MS"/>
                <a:ea typeface="Trebuchet MS"/>
                <a:cs typeface="Trebuchet MS"/>
                <a:sym typeface="Trebuchet MS"/>
              </a:defRPr>
            </a:lvl7pPr>
            <a:lvl8pPr lvl="7" marR="0" rtl="0" algn="l">
              <a:spcBef>
                <a:spcPts val="0"/>
              </a:spcBef>
              <a:spcAft>
                <a:spcPts val="0"/>
              </a:spcAft>
              <a:buSzPts val="1100"/>
              <a:buNone/>
              <a:defRPr b="0" i="0" sz="1400" u="none" cap="none" strike="noStrike">
                <a:solidFill>
                  <a:schemeClr val="dk1"/>
                </a:solidFill>
                <a:latin typeface="Trebuchet MS"/>
                <a:ea typeface="Trebuchet MS"/>
                <a:cs typeface="Trebuchet MS"/>
                <a:sym typeface="Trebuchet MS"/>
              </a:defRPr>
            </a:lvl8pPr>
            <a:lvl9pPr lvl="8" marR="0" rtl="0" algn="l">
              <a:spcBef>
                <a:spcPts val="0"/>
              </a:spcBef>
              <a:spcAft>
                <a:spcPts val="0"/>
              </a:spcAft>
              <a:buSzPts val="1100"/>
              <a:buNone/>
              <a:defRPr b="0" i="0" sz="1400" u="none" cap="none" strike="noStrike">
                <a:solidFill>
                  <a:schemeClr val="dk1"/>
                </a:solidFill>
                <a:latin typeface="Trebuchet MS"/>
                <a:ea typeface="Trebuchet MS"/>
                <a:cs typeface="Trebuchet MS"/>
                <a:sym typeface="Trebuchet MS"/>
              </a:defRPr>
            </a:lvl9pPr>
          </a:lstStyle>
          <a:p/>
        </p:txBody>
      </p:sp>
      <p:sp>
        <p:nvSpPr>
          <p:cNvPr id="98" name="Google Shape;98;p13"/>
          <p:cNvSpPr txBox="1"/>
          <p:nvPr>
            <p:ph idx="12" type="sldNum"/>
          </p:nvPr>
        </p:nvSpPr>
        <p:spPr>
          <a:xfrm>
            <a:off x="6442997" y="4531022"/>
            <a:ext cx="512504"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700" u="none" cap="none" strike="noStrike">
                <a:solidFill>
                  <a:schemeClr val="accent1"/>
                </a:solidFill>
                <a:latin typeface="Trebuchet MS"/>
                <a:ea typeface="Trebuchet MS"/>
                <a:cs typeface="Trebuchet MS"/>
                <a:sym typeface="Trebuchet MS"/>
              </a:defRPr>
            </a:lvl1pPr>
            <a:lvl2pPr indent="0" lvl="1" marL="0" marR="0" rtl="0" algn="r">
              <a:spcBef>
                <a:spcPts val="0"/>
              </a:spcBef>
              <a:buNone/>
              <a:defRPr b="0" i="0" sz="700" u="none" cap="none" strike="noStrike">
                <a:solidFill>
                  <a:schemeClr val="accent1"/>
                </a:solidFill>
                <a:latin typeface="Trebuchet MS"/>
                <a:ea typeface="Trebuchet MS"/>
                <a:cs typeface="Trebuchet MS"/>
                <a:sym typeface="Trebuchet MS"/>
              </a:defRPr>
            </a:lvl2pPr>
            <a:lvl3pPr indent="0" lvl="2" marL="0" marR="0" rtl="0" algn="r">
              <a:spcBef>
                <a:spcPts val="0"/>
              </a:spcBef>
              <a:buNone/>
              <a:defRPr b="0" i="0" sz="700" u="none" cap="none" strike="noStrike">
                <a:solidFill>
                  <a:schemeClr val="accent1"/>
                </a:solidFill>
                <a:latin typeface="Trebuchet MS"/>
                <a:ea typeface="Trebuchet MS"/>
                <a:cs typeface="Trebuchet MS"/>
                <a:sym typeface="Trebuchet MS"/>
              </a:defRPr>
            </a:lvl3pPr>
            <a:lvl4pPr indent="0" lvl="3" marL="0" marR="0" rtl="0" algn="r">
              <a:spcBef>
                <a:spcPts val="0"/>
              </a:spcBef>
              <a:buNone/>
              <a:defRPr b="0" i="0" sz="700" u="none" cap="none" strike="noStrike">
                <a:solidFill>
                  <a:schemeClr val="accent1"/>
                </a:solidFill>
                <a:latin typeface="Trebuchet MS"/>
                <a:ea typeface="Trebuchet MS"/>
                <a:cs typeface="Trebuchet MS"/>
                <a:sym typeface="Trebuchet MS"/>
              </a:defRPr>
            </a:lvl4pPr>
            <a:lvl5pPr indent="0" lvl="4" marL="0" marR="0" rtl="0" algn="r">
              <a:spcBef>
                <a:spcPts val="0"/>
              </a:spcBef>
              <a:buNone/>
              <a:defRPr b="0" i="0" sz="700" u="none" cap="none" strike="noStrike">
                <a:solidFill>
                  <a:schemeClr val="accent1"/>
                </a:solidFill>
                <a:latin typeface="Trebuchet MS"/>
                <a:ea typeface="Trebuchet MS"/>
                <a:cs typeface="Trebuchet MS"/>
                <a:sym typeface="Trebuchet MS"/>
              </a:defRPr>
            </a:lvl5pPr>
            <a:lvl6pPr indent="0" lvl="5" marL="0" marR="0" rtl="0" algn="r">
              <a:spcBef>
                <a:spcPts val="0"/>
              </a:spcBef>
              <a:buNone/>
              <a:defRPr b="0" i="0" sz="700" u="none" cap="none" strike="noStrike">
                <a:solidFill>
                  <a:schemeClr val="accent1"/>
                </a:solidFill>
                <a:latin typeface="Trebuchet MS"/>
                <a:ea typeface="Trebuchet MS"/>
                <a:cs typeface="Trebuchet MS"/>
                <a:sym typeface="Trebuchet MS"/>
              </a:defRPr>
            </a:lvl6pPr>
            <a:lvl7pPr indent="0" lvl="6" marL="0" marR="0" rtl="0" algn="r">
              <a:spcBef>
                <a:spcPts val="0"/>
              </a:spcBef>
              <a:buNone/>
              <a:defRPr b="0" i="0" sz="700" u="none" cap="none" strike="noStrike">
                <a:solidFill>
                  <a:schemeClr val="accent1"/>
                </a:solidFill>
                <a:latin typeface="Trebuchet MS"/>
                <a:ea typeface="Trebuchet MS"/>
                <a:cs typeface="Trebuchet MS"/>
                <a:sym typeface="Trebuchet MS"/>
              </a:defRPr>
            </a:lvl7pPr>
            <a:lvl8pPr indent="0" lvl="7" marL="0" marR="0" rtl="0" algn="r">
              <a:spcBef>
                <a:spcPts val="0"/>
              </a:spcBef>
              <a:buNone/>
              <a:defRPr b="0" i="0" sz="700" u="none" cap="none" strike="noStrike">
                <a:solidFill>
                  <a:schemeClr val="accent1"/>
                </a:solidFill>
                <a:latin typeface="Trebuchet MS"/>
                <a:ea typeface="Trebuchet MS"/>
                <a:cs typeface="Trebuchet MS"/>
                <a:sym typeface="Trebuchet MS"/>
              </a:defRPr>
            </a:lvl8pPr>
            <a:lvl9pPr indent="0" lvl="8" marL="0" marR="0" rtl="0" algn="r">
              <a:spcBef>
                <a:spcPts val="0"/>
              </a:spcBef>
              <a:buNone/>
              <a:defRPr b="0" i="0" sz="700" u="none" cap="none"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p30"/>
          <p:cNvSpPr txBox="1"/>
          <p:nvPr>
            <p:ph type="ctrTitle"/>
          </p:nvPr>
        </p:nvSpPr>
        <p:spPr>
          <a:xfrm>
            <a:off x="1130300" y="1803400"/>
            <a:ext cx="5825202" cy="1234727"/>
          </a:xfrm>
          <a:prstGeom prst="rect">
            <a:avLst/>
          </a:prstGeom>
          <a:noFill/>
          <a:ln>
            <a:noFill/>
          </a:ln>
        </p:spPr>
        <p:txBody>
          <a:bodyPr anchorCtr="0" anchor="b" bIns="34275" lIns="68575" spcFirstLastPara="1" rIns="68575" wrap="square" tIns="34275">
            <a:noAutofit/>
          </a:bodyPr>
          <a:lstStyle/>
          <a:p>
            <a:pPr indent="0" lvl="0" marL="0" rtl="0" algn="ctr">
              <a:spcBef>
                <a:spcPts val="0"/>
              </a:spcBef>
              <a:spcAft>
                <a:spcPts val="0"/>
              </a:spcAft>
              <a:buClr>
                <a:schemeClr val="lt1"/>
              </a:buClr>
              <a:buSzPts val="4100"/>
              <a:buFont typeface="Trebuchet MS"/>
              <a:buNone/>
            </a:pPr>
            <a:r>
              <a:rPr lang="en">
                <a:solidFill>
                  <a:schemeClr val="lt1"/>
                </a:solidFill>
              </a:rPr>
              <a:t>NADA Service Homework </a:t>
            </a:r>
            <a:endParaRPr/>
          </a:p>
        </p:txBody>
      </p:sp>
      <p:sp>
        <p:nvSpPr>
          <p:cNvPr id="221" name="Google Shape;221;p30"/>
          <p:cNvSpPr txBox="1"/>
          <p:nvPr>
            <p:ph idx="1" type="subTitle"/>
          </p:nvPr>
        </p:nvSpPr>
        <p:spPr>
          <a:xfrm>
            <a:off x="1130300" y="3038125"/>
            <a:ext cx="5825202" cy="822674"/>
          </a:xfrm>
          <a:prstGeom prst="rect">
            <a:avLst/>
          </a:prstGeom>
          <a:noFill/>
          <a:ln>
            <a:noFill/>
          </a:ln>
        </p:spPr>
        <p:txBody>
          <a:bodyPr anchorCtr="0" anchor="t" bIns="34275" lIns="68575" spcFirstLastPara="1" rIns="68575" wrap="square" tIns="34275">
            <a:normAutofit fontScale="85000" lnSpcReduction="20000"/>
          </a:bodyPr>
          <a:lstStyle/>
          <a:p>
            <a:pPr indent="0" lvl="0" marL="0" rtl="0" algn="ctr">
              <a:spcBef>
                <a:spcPts val="0"/>
              </a:spcBef>
              <a:spcAft>
                <a:spcPts val="0"/>
              </a:spcAft>
              <a:buSzPct val="79166"/>
              <a:buNone/>
            </a:pPr>
            <a:r>
              <a:rPr lang="en" sz="2400"/>
              <a:t>Mario Benedetti</a:t>
            </a:r>
            <a:endParaRPr sz="2400"/>
          </a:p>
          <a:p>
            <a:pPr indent="0" lvl="0" marL="0" rtl="0" algn="ctr">
              <a:spcBef>
                <a:spcPts val="0"/>
              </a:spcBef>
              <a:spcAft>
                <a:spcPts val="0"/>
              </a:spcAft>
              <a:buSzPct val="79166"/>
              <a:buNone/>
            </a:pPr>
            <a:r>
              <a:rPr lang="en" sz="2400"/>
              <a:t>South Dade Kia</a:t>
            </a:r>
            <a:endParaRPr sz="2400"/>
          </a:p>
          <a:p>
            <a:pPr indent="0" lvl="0" marL="0" rtl="0" algn="ctr">
              <a:spcBef>
                <a:spcPts val="0"/>
              </a:spcBef>
              <a:spcAft>
                <a:spcPts val="0"/>
              </a:spcAft>
              <a:buSzPct val="79166"/>
              <a:buNone/>
            </a:pPr>
            <a:r>
              <a:rPr lang="en" sz="2400"/>
              <a:t>NADA 450</a:t>
            </a:r>
            <a:endParaRPr sz="24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39"/>
          <p:cNvSpPr txBox="1"/>
          <p:nvPr>
            <p:ph type="title"/>
          </p:nvPr>
        </p:nvSpPr>
        <p:spPr>
          <a:xfrm>
            <a:off x="508000" y="457200"/>
            <a:ext cx="6447501" cy="990600"/>
          </a:xfrm>
          <a:prstGeom prst="rect">
            <a:avLst/>
          </a:prstGeom>
          <a:noFill/>
          <a:ln>
            <a:noFill/>
          </a:ln>
        </p:spPr>
        <p:txBody>
          <a:bodyPr anchorCtr="0" anchor="t" bIns="34275" lIns="68575" spcFirstLastPara="1" rIns="68575" wrap="square" tIns="34275">
            <a:normAutofit/>
          </a:bodyPr>
          <a:lstStyle/>
          <a:p>
            <a:pPr indent="0" lvl="0" marL="0" rtl="0" algn="l">
              <a:spcBef>
                <a:spcPts val="0"/>
              </a:spcBef>
              <a:spcAft>
                <a:spcPts val="0"/>
              </a:spcAft>
              <a:buClr>
                <a:schemeClr val="dk1"/>
              </a:buClr>
              <a:buSzPts val="2700"/>
              <a:buFont typeface="Trebuchet MS"/>
              <a:buNone/>
            </a:pPr>
            <a:r>
              <a:rPr lang="en">
                <a:solidFill>
                  <a:schemeClr val="dk1"/>
                </a:solidFill>
              </a:rPr>
              <a:t>SWOT Analysis- Opportunities</a:t>
            </a:r>
            <a:endParaRPr/>
          </a:p>
        </p:txBody>
      </p:sp>
      <p:sp>
        <p:nvSpPr>
          <p:cNvPr id="281" name="Google Shape;281;p39"/>
          <p:cNvSpPr txBox="1"/>
          <p:nvPr>
            <p:ph idx="1" type="body"/>
          </p:nvPr>
        </p:nvSpPr>
        <p:spPr>
          <a:xfrm>
            <a:off x="508000" y="1620442"/>
            <a:ext cx="6447501" cy="2910580"/>
          </a:xfrm>
          <a:prstGeom prst="rect">
            <a:avLst/>
          </a:prstGeom>
          <a:noFill/>
          <a:ln>
            <a:noFill/>
          </a:ln>
        </p:spPr>
        <p:txBody>
          <a:bodyPr anchorCtr="0" anchor="t" bIns="34275" lIns="68575" spcFirstLastPara="1" rIns="68575" wrap="square" tIns="34275">
            <a:normAutofit/>
          </a:bodyPr>
          <a:lstStyle/>
          <a:p>
            <a:pPr indent="-260350" lvl="0" marL="254000" rtl="0" algn="l">
              <a:lnSpc>
                <a:spcPct val="200000"/>
              </a:lnSpc>
              <a:spcBef>
                <a:spcPts val="0"/>
              </a:spcBef>
              <a:spcAft>
                <a:spcPts val="0"/>
              </a:spcAft>
              <a:buSzPts val="1100"/>
              <a:buChar char="►"/>
            </a:pPr>
            <a:r>
              <a:rPr lang="en"/>
              <a:t>High traffic area.</a:t>
            </a:r>
            <a:endParaRPr/>
          </a:p>
          <a:p>
            <a:pPr indent="-260350" lvl="0" marL="254000" rtl="0" algn="l">
              <a:lnSpc>
                <a:spcPct val="200000"/>
              </a:lnSpc>
              <a:spcBef>
                <a:spcPts val="0"/>
              </a:spcBef>
              <a:spcAft>
                <a:spcPts val="0"/>
              </a:spcAft>
              <a:buSzPts val="1100"/>
              <a:buChar char="►"/>
            </a:pPr>
            <a:r>
              <a:rPr lang="en"/>
              <a:t>Shop is expanding.</a:t>
            </a:r>
            <a:endParaRPr/>
          </a:p>
          <a:p>
            <a:pPr indent="-260350" lvl="0" marL="254000" rtl="0" algn="l">
              <a:lnSpc>
                <a:spcPct val="200000"/>
              </a:lnSpc>
              <a:spcBef>
                <a:spcPts val="0"/>
              </a:spcBef>
              <a:spcAft>
                <a:spcPts val="0"/>
              </a:spcAft>
              <a:buSzPts val="1100"/>
              <a:buChar char="►"/>
            </a:pPr>
            <a:r>
              <a:rPr lang="en"/>
              <a:t>Many areas of improvement from customer satisfaction to ELR.</a:t>
            </a:r>
            <a:endParaRPr/>
          </a:p>
          <a:p>
            <a:pPr indent="-260350" lvl="0" marL="254000" rtl="0" algn="l">
              <a:lnSpc>
                <a:spcPct val="200000"/>
              </a:lnSpc>
              <a:spcBef>
                <a:spcPts val="0"/>
              </a:spcBef>
              <a:spcAft>
                <a:spcPts val="0"/>
              </a:spcAft>
              <a:buSzPts val="1100"/>
              <a:buChar char="►"/>
            </a:pPr>
            <a:r>
              <a:t/>
            </a:r>
            <a:endParaRPr/>
          </a:p>
          <a:p>
            <a:pPr indent="-190500" lvl="0" marL="254000" rtl="0" algn="l">
              <a:spcBef>
                <a:spcPts val="800"/>
              </a:spcBef>
              <a:spcAft>
                <a:spcPts val="0"/>
              </a:spcAft>
              <a:buSzPts val="1100"/>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40"/>
          <p:cNvSpPr txBox="1"/>
          <p:nvPr>
            <p:ph type="title"/>
          </p:nvPr>
        </p:nvSpPr>
        <p:spPr>
          <a:xfrm>
            <a:off x="508000" y="457200"/>
            <a:ext cx="6447501" cy="990600"/>
          </a:xfrm>
          <a:prstGeom prst="rect">
            <a:avLst/>
          </a:prstGeom>
          <a:noFill/>
          <a:ln>
            <a:noFill/>
          </a:ln>
        </p:spPr>
        <p:txBody>
          <a:bodyPr anchorCtr="0" anchor="t" bIns="34275" lIns="68575" spcFirstLastPara="1" rIns="68575" wrap="square" tIns="34275">
            <a:normAutofit/>
          </a:bodyPr>
          <a:lstStyle/>
          <a:p>
            <a:pPr indent="0" lvl="0" marL="0" rtl="0" algn="l">
              <a:spcBef>
                <a:spcPts val="0"/>
              </a:spcBef>
              <a:spcAft>
                <a:spcPts val="0"/>
              </a:spcAft>
              <a:buClr>
                <a:schemeClr val="dk1"/>
              </a:buClr>
              <a:buSzPts val="2700"/>
              <a:buFont typeface="Trebuchet MS"/>
              <a:buNone/>
            </a:pPr>
            <a:r>
              <a:rPr lang="en">
                <a:solidFill>
                  <a:schemeClr val="dk1"/>
                </a:solidFill>
              </a:rPr>
              <a:t>SWOT Analysis- Threats</a:t>
            </a:r>
            <a:endParaRPr/>
          </a:p>
        </p:txBody>
      </p:sp>
      <p:sp>
        <p:nvSpPr>
          <p:cNvPr id="287" name="Google Shape;287;p40"/>
          <p:cNvSpPr txBox="1"/>
          <p:nvPr>
            <p:ph idx="1" type="body"/>
          </p:nvPr>
        </p:nvSpPr>
        <p:spPr>
          <a:xfrm>
            <a:off x="508000" y="1620442"/>
            <a:ext cx="6447600" cy="2910600"/>
          </a:xfrm>
          <a:prstGeom prst="rect">
            <a:avLst/>
          </a:prstGeom>
          <a:noFill/>
          <a:ln>
            <a:noFill/>
          </a:ln>
        </p:spPr>
        <p:txBody>
          <a:bodyPr anchorCtr="0" anchor="t" bIns="34275" lIns="68575" spcFirstLastPara="1" rIns="68575" wrap="square" tIns="34275">
            <a:normAutofit/>
          </a:bodyPr>
          <a:lstStyle/>
          <a:p>
            <a:pPr indent="-260350" lvl="0" marL="254000" rtl="0" algn="l">
              <a:lnSpc>
                <a:spcPct val="200000"/>
              </a:lnSpc>
              <a:spcBef>
                <a:spcPts val="0"/>
              </a:spcBef>
              <a:spcAft>
                <a:spcPts val="0"/>
              </a:spcAft>
              <a:buSzPts val="1100"/>
              <a:buChar char="►"/>
            </a:pPr>
            <a:r>
              <a:rPr lang="en"/>
              <a:t>Many quick lube stores and other dealerships around.</a:t>
            </a:r>
            <a:endParaRPr/>
          </a:p>
          <a:p>
            <a:pPr indent="-260350" lvl="0" marL="254000" rtl="0" algn="l">
              <a:lnSpc>
                <a:spcPct val="200000"/>
              </a:lnSpc>
              <a:spcBef>
                <a:spcPts val="0"/>
              </a:spcBef>
              <a:spcAft>
                <a:spcPts val="0"/>
              </a:spcAft>
              <a:buSzPts val="1100"/>
              <a:buChar char="►"/>
            </a:pPr>
            <a:r>
              <a:rPr lang="en"/>
              <a:t>Economy and election cycle has made customer want to spend less.</a:t>
            </a:r>
            <a:endParaRPr/>
          </a:p>
          <a:p>
            <a:pPr indent="-190500" lvl="0" marL="254000" rtl="0" algn="l">
              <a:lnSpc>
                <a:spcPct val="200000"/>
              </a:lnSpc>
              <a:spcBef>
                <a:spcPts val="800"/>
              </a:spcBef>
              <a:spcAft>
                <a:spcPts val="0"/>
              </a:spcAft>
              <a:buSzPts val="1100"/>
              <a:buNone/>
            </a:pPr>
            <a:r>
              <a:t/>
            </a:r>
            <a:endParaRPr/>
          </a:p>
          <a:p>
            <a:pPr indent="-190500" lvl="0" marL="254000" rtl="0" algn="l">
              <a:spcBef>
                <a:spcPts val="800"/>
              </a:spcBef>
              <a:spcAft>
                <a:spcPts val="0"/>
              </a:spcAft>
              <a:buSzPts val="1100"/>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p41"/>
          <p:cNvSpPr txBox="1"/>
          <p:nvPr>
            <p:ph type="title"/>
          </p:nvPr>
        </p:nvSpPr>
        <p:spPr>
          <a:xfrm>
            <a:off x="508000" y="457200"/>
            <a:ext cx="6447501" cy="990600"/>
          </a:xfrm>
          <a:prstGeom prst="rect">
            <a:avLst/>
          </a:prstGeom>
          <a:noFill/>
          <a:ln>
            <a:noFill/>
          </a:ln>
        </p:spPr>
        <p:txBody>
          <a:bodyPr anchorCtr="0" anchor="t" bIns="34275" lIns="68575" spcFirstLastPara="1" rIns="68575" wrap="square" tIns="34275">
            <a:normAutofit/>
          </a:bodyPr>
          <a:lstStyle/>
          <a:p>
            <a:pPr indent="0" lvl="0" marL="0" rtl="0" algn="l">
              <a:spcBef>
                <a:spcPts val="0"/>
              </a:spcBef>
              <a:spcAft>
                <a:spcPts val="0"/>
              </a:spcAft>
              <a:buClr>
                <a:schemeClr val="dk1"/>
              </a:buClr>
              <a:buSzPts val="2700"/>
              <a:buFont typeface="Trebuchet MS"/>
              <a:buNone/>
            </a:pPr>
            <a:r>
              <a:rPr lang="en">
                <a:solidFill>
                  <a:schemeClr val="dk1"/>
                </a:solidFill>
              </a:rPr>
              <a:t>SWOT Analysis- Objectives</a:t>
            </a:r>
            <a:endParaRPr/>
          </a:p>
        </p:txBody>
      </p:sp>
      <p:sp>
        <p:nvSpPr>
          <p:cNvPr id="293" name="Google Shape;293;p41"/>
          <p:cNvSpPr txBox="1"/>
          <p:nvPr>
            <p:ph idx="1" type="body"/>
          </p:nvPr>
        </p:nvSpPr>
        <p:spPr>
          <a:xfrm>
            <a:off x="508000" y="1620442"/>
            <a:ext cx="6447600" cy="2910600"/>
          </a:xfrm>
          <a:prstGeom prst="rect">
            <a:avLst/>
          </a:prstGeom>
          <a:noFill/>
          <a:ln>
            <a:noFill/>
          </a:ln>
        </p:spPr>
        <p:txBody>
          <a:bodyPr anchorCtr="0" anchor="t" bIns="34275" lIns="68575" spcFirstLastPara="1" rIns="68575" wrap="square" tIns="34275">
            <a:normAutofit/>
          </a:bodyPr>
          <a:lstStyle/>
          <a:p>
            <a:pPr indent="-260350" lvl="0" marL="254000" rtl="0" algn="l">
              <a:lnSpc>
                <a:spcPct val="200000"/>
              </a:lnSpc>
              <a:spcBef>
                <a:spcPts val="0"/>
              </a:spcBef>
              <a:spcAft>
                <a:spcPts val="0"/>
              </a:spcAft>
              <a:buSzPts val="1100"/>
              <a:buChar char="►"/>
            </a:pPr>
            <a:r>
              <a:rPr lang="en"/>
              <a:t>Work on shop training and certification.</a:t>
            </a:r>
            <a:endParaRPr/>
          </a:p>
          <a:p>
            <a:pPr indent="-260350" lvl="0" marL="254000" rtl="0" algn="l">
              <a:lnSpc>
                <a:spcPct val="200000"/>
              </a:lnSpc>
              <a:spcBef>
                <a:spcPts val="0"/>
              </a:spcBef>
              <a:spcAft>
                <a:spcPts val="0"/>
              </a:spcAft>
              <a:buSzPts val="1100"/>
              <a:buChar char="►"/>
            </a:pPr>
            <a:r>
              <a:rPr lang="en"/>
              <a:t>Decrease 1 item ROs.</a:t>
            </a:r>
            <a:endParaRPr/>
          </a:p>
          <a:p>
            <a:pPr indent="-260350" lvl="0" marL="254000" rtl="0" algn="l">
              <a:lnSpc>
                <a:spcPct val="200000"/>
              </a:lnSpc>
              <a:spcBef>
                <a:spcPts val="0"/>
              </a:spcBef>
              <a:spcAft>
                <a:spcPts val="0"/>
              </a:spcAft>
              <a:buSzPts val="1100"/>
              <a:buChar char="►"/>
            </a:pPr>
            <a:r>
              <a:rPr lang="en"/>
              <a:t>Increase customer retention and increase CSI.</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sp>
        <p:nvSpPr>
          <p:cNvPr id="298" name="Google Shape;298;p42"/>
          <p:cNvSpPr txBox="1"/>
          <p:nvPr>
            <p:ph type="title"/>
          </p:nvPr>
        </p:nvSpPr>
        <p:spPr>
          <a:xfrm>
            <a:off x="508000" y="457200"/>
            <a:ext cx="6447501" cy="990600"/>
          </a:xfrm>
          <a:prstGeom prst="rect">
            <a:avLst/>
          </a:prstGeom>
          <a:noFill/>
          <a:ln>
            <a:noFill/>
          </a:ln>
        </p:spPr>
        <p:txBody>
          <a:bodyPr anchorCtr="0" anchor="t" bIns="34275" lIns="68575" spcFirstLastPara="1" rIns="68575" wrap="square" tIns="34275">
            <a:normAutofit/>
          </a:bodyPr>
          <a:lstStyle/>
          <a:p>
            <a:pPr indent="0" lvl="0" marL="0" rtl="0" algn="l">
              <a:spcBef>
                <a:spcPts val="0"/>
              </a:spcBef>
              <a:spcAft>
                <a:spcPts val="0"/>
              </a:spcAft>
              <a:buClr>
                <a:schemeClr val="dk1"/>
              </a:buClr>
              <a:buSzPts val="2700"/>
              <a:buFont typeface="Trebuchet MS"/>
              <a:buNone/>
            </a:pPr>
            <a:r>
              <a:rPr lang="en">
                <a:solidFill>
                  <a:schemeClr val="dk1"/>
                </a:solidFill>
              </a:rPr>
              <a:t>SWOT Analysis-Strategies</a:t>
            </a:r>
            <a:br>
              <a:rPr lang="en">
                <a:solidFill>
                  <a:schemeClr val="dk1"/>
                </a:solidFill>
              </a:rPr>
            </a:br>
            <a:endParaRPr>
              <a:solidFill>
                <a:schemeClr val="dk1"/>
              </a:solidFill>
            </a:endParaRPr>
          </a:p>
        </p:txBody>
      </p:sp>
      <p:sp>
        <p:nvSpPr>
          <p:cNvPr id="299" name="Google Shape;299;p42"/>
          <p:cNvSpPr txBox="1"/>
          <p:nvPr>
            <p:ph idx="1" type="body"/>
          </p:nvPr>
        </p:nvSpPr>
        <p:spPr>
          <a:xfrm>
            <a:off x="508000" y="1620442"/>
            <a:ext cx="6447501" cy="2910580"/>
          </a:xfrm>
          <a:prstGeom prst="rect">
            <a:avLst/>
          </a:prstGeom>
          <a:noFill/>
          <a:ln>
            <a:noFill/>
          </a:ln>
        </p:spPr>
        <p:txBody>
          <a:bodyPr anchorCtr="0" anchor="t" bIns="34275" lIns="68575" spcFirstLastPara="1" rIns="68575" wrap="square" tIns="34275">
            <a:normAutofit/>
          </a:bodyPr>
          <a:lstStyle/>
          <a:p>
            <a:pPr indent="-260350" lvl="0" marL="254000" rtl="0" algn="l">
              <a:lnSpc>
                <a:spcPct val="150000"/>
              </a:lnSpc>
              <a:spcBef>
                <a:spcPts val="1000"/>
              </a:spcBef>
              <a:spcAft>
                <a:spcPts val="0"/>
              </a:spcAft>
              <a:buSzPts val="1100"/>
              <a:buChar char="►"/>
            </a:pPr>
            <a:r>
              <a:rPr lang="en"/>
              <a:t>Work on a timeline on when everyone needs to be certified by and break it down on  a month to month expectation.</a:t>
            </a:r>
            <a:endParaRPr/>
          </a:p>
          <a:p>
            <a:pPr indent="-260350" lvl="0" marL="254000" rtl="0" algn="l">
              <a:lnSpc>
                <a:spcPct val="150000"/>
              </a:lnSpc>
              <a:spcBef>
                <a:spcPts val="1000"/>
              </a:spcBef>
              <a:spcAft>
                <a:spcPts val="0"/>
              </a:spcAft>
              <a:buSzPts val="1100"/>
              <a:buChar char="►"/>
            </a:pPr>
            <a:r>
              <a:rPr lang="en"/>
              <a:t>Train service advisors to </a:t>
            </a:r>
            <a:r>
              <a:rPr lang="en"/>
              <a:t>overcome</a:t>
            </a:r>
            <a:r>
              <a:rPr lang="en"/>
              <a:t> objections and their </a:t>
            </a:r>
            <a:r>
              <a:rPr lang="en"/>
              <a:t>ability</a:t>
            </a:r>
            <a:r>
              <a:rPr lang="en"/>
              <a:t> to upsell customers.</a:t>
            </a:r>
            <a:endParaRPr/>
          </a:p>
          <a:p>
            <a:pPr indent="-260350" lvl="0" marL="254000" rtl="0" algn="l">
              <a:lnSpc>
                <a:spcPct val="150000"/>
              </a:lnSpc>
              <a:spcBef>
                <a:spcPts val="1000"/>
              </a:spcBef>
              <a:spcAft>
                <a:spcPts val="0"/>
              </a:spcAft>
              <a:buSzPts val="1100"/>
              <a:buChar char="►"/>
            </a:pPr>
            <a:r>
              <a:rPr lang="en"/>
              <a:t>Train advisors as well as the technicians on their customer service skills to help the CSI scores as a team.</a:t>
            </a:r>
            <a:endParaRPr/>
          </a:p>
          <a:p>
            <a:pPr indent="-190500" lvl="0" marL="254000" rtl="0" algn="l">
              <a:spcBef>
                <a:spcPts val="800"/>
              </a:spcBef>
              <a:spcAft>
                <a:spcPts val="0"/>
              </a:spcAft>
              <a:buSzPts val="1100"/>
              <a:buNone/>
            </a:pPr>
            <a:r>
              <a:t/>
            </a:r>
            <a:endParaRPr/>
          </a:p>
          <a:p>
            <a:pPr indent="-190500" lvl="0" marL="254000" rtl="0" algn="l">
              <a:spcBef>
                <a:spcPts val="800"/>
              </a:spcBef>
              <a:spcAft>
                <a:spcPts val="0"/>
              </a:spcAft>
              <a:buSzPts val="1100"/>
              <a:buNone/>
            </a:pPr>
            <a:r>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sp>
        <p:nvSpPr>
          <p:cNvPr id="304" name="Google Shape;304;p43"/>
          <p:cNvSpPr txBox="1"/>
          <p:nvPr>
            <p:ph type="title"/>
          </p:nvPr>
        </p:nvSpPr>
        <p:spPr>
          <a:xfrm>
            <a:off x="508000" y="457200"/>
            <a:ext cx="6447501" cy="990600"/>
          </a:xfrm>
          <a:prstGeom prst="rect">
            <a:avLst/>
          </a:prstGeom>
          <a:noFill/>
          <a:ln>
            <a:noFill/>
          </a:ln>
        </p:spPr>
        <p:txBody>
          <a:bodyPr anchorCtr="0" anchor="t" bIns="34275" lIns="68575" spcFirstLastPara="1" rIns="68575" wrap="square" tIns="34275">
            <a:normAutofit/>
          </a:bodyPr>
          <a:lstStyle/>
          <a:p>
            <a:pPr indent="0" lvl="0" marL="0" rtl="0" algn="l">
              <a:spcBef>
                <a:spcPts val="0"/>
              </a:spcBef>
              <a:spcAft>
                <a:spcPts val="0"/>
              </a:spcAft>
              <a:buClr>
                <a:schemeClr val="dk1"/>
              </a:buClr>
              <a:buSzPts val="2700"/>
              <a:buFont typeface="Trebuchet MS"/>
              <a:buNone/>
            </a:pPr>
            <a:r>
              <a:rPr lang="en">
                <a:solidFill>
                  <a:schemeClr val="dk1"/>
                </a:solidFill>
              </a:rPr>
              <a:t>SWOT Analysis-Tactics</a:t>
            </a:r>
            <a:endParaRPr/>
          </a:p>
        </p:txBody>
      </p:sp>
      <p:sp>
        <p:nvSpPr>
          <p:cNvPr id="305" name="Google Shape;305;p43"/>
          <p:cNvSpPr txBox="1"/>
          <p:nvPr>
            <p:ph idx="1" type="body"/>
          </p:nvPr>
        </p:nvSpPr>
        <p:spPr>
          <a:xfrm>
            <a:off x="508000" y="1620442"/>
            <a:ext cx="6447501" cy="2910580"/>
          </a:xfrm>
          <a:prstGeom prst="rect">
            <a:avLst/>
          </a:prstGeom>
          <a:noFill/>
          <a:ln>
            <a:noFill/>
          </a:ln>
        </p:spPr>
        <p:txBody>
          <a:bodyPr anchorCtr="0" anchor="t" bIns="34275" lIns="68575" spcFirstLastPara="1" rIns="68575" wrap="square" tIns="34275">
            <a:normAutofit fontScale="32500"/>
          </a:bodyPr>
          <a:lstStyle/>
          <a:p>
            <a:pPr indent="-262731" lvl="0" marL="254000" rtl="0" algn="l">
              <a:lnSpc>
                <a:spcPct val="150000"/>
              </a:lnSpc>
              <a:spcBef>
                <a:spcPts val="1000"/>
              </a:spcBef>
              <a:spcAft>
                <a:spcPts val="0"/>
              </a:spcAft>
              <a:buSzPct val="100000"/>
              <a:buChar char="►"/>
            </a:pPr>
            <a:r>
              <a:rPr lang="en" sz="3500"/>
              <a:t>Have a meeting with the techs on their </a:t>
            </a:r>
            <a:r>
              <a:rPr lang="en" sz="3500"/>
              <a:t>trainings due that month and help make a plan on when they will be able to accomplish them.</a:t>
            </a:r>
            <a:endParaRPr sz="3500"/>
          </a:p>
          <a:p>
            <a:pPr indent="-262731" lvl="0" marL="254000" rtl="0" algn="l">
              <a:lnSpc>
                <a:spcPct val="150000"/>
              </a:lnSpc>
              <a:spcBef>
                <a:spcPts val="1000"/>
              </a:spcBef>
              <a:spcAft>
                <a:spcPts val="0"/>
              </a:spcAft>
              <a:buSzPct val="100000"/>
              <a:buChar char="►"/>
            </a:pPr>
            <a:r>
              <a:rPr lang="en" sz="3500"/>
              <a:t>Have 1 on 1s with the advisors to understand the common objections they receive and see what their sales tactics are. With that information we’ll set up a training to work on their presentation skills and overcoming their objections.</a:t>
            </a:r>
            <a:endParaRPr sz="3500"/>
          </a:p>
          <a:p>
            <a:pPr indent="-262731" lvl="0" marL="254000" rtl="0" algn="l">
              <a:lnSpc>
                <a:spcPct val="150000"/>
              </a:lnSpc>
              <a:spcBef>
                <a:spcPts val="1000"/>
              </a:spcBef>
              <a:spcAft>
                <a:spcPts val="0"/>
              </a:spcAft>
              <a:buSzPct val="100000"/>
              <a:buChar char="►"/>
            </a:pPr>
            <a:r>
              <a:rPr lang="en" sz="3500"/>
              <a:t>Hammer home the importance of the customer experience, train them on it and empower the team to make a decision that will help with customer satisfaction (ie. Ritz Carlton and Disney).</a:t>
            </a:r>
            <a:endParaRPr sz="3500"/>
          </a:p>
          <a:p>
            <a:pPr indent="-213201" lvl="0" marL="254000" rtl="0" algn="l">
              <a:lnSpc>
                <a:spcPct val="200000"/>
              </a:lnSpc>
              <a:spcBef>
                <a:spcPts val="0"/>
              </a:spcBef>
              <a:spcAft>
                <a:spcPts val="0"/>
              </a:spcAft>
              <a:buSzPct val="78571"/>
              <a:buChar char="►"/>
            </a:pPr>
            <a:r>
              <a:t/>
            </a:r>
            <a:endParaRPr/>
          </a:p>
          <a:p>
            <a:pPr indent="-190500" lvl="0" marL="254000" rtl="0" algn="l">
              <a:spcBef>
                <a:spcPts val="800"/>
              </a:spcBef>
              <a:spcAft>
                <a:spcPts val="0"/>
              </a:spcAft>
              <a:buSzPct val="78571"/>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p44"/>
          <p:cNvSpPr txBox="1"/>
          <p:nvPr>
            <p:ph type="title"/>
          </p:nvPr>
        </p:nvSpPr>
        <p:spPr>
          <a:xfrm>
            <a:off x="508000" y="457200"/>
            <a:ext cx="6447501" cy="990600"/>
          </a:xfrm>
          <a:prstGeom prst="rect">
            <a:avLst/>
          </a:prstGeom>
          <a:noFill/>
          <a:ln>
            <a:noFill/>
          </a:ln>
        </p:spPr>
        <p:txBody>
          <a:bodyPr anchorCtr="0" anchor="t" bIns="34275" lIns="68575" spcFirstLastPara="1" rIns="68575" wrap="square" tIns="34275">
            <a:normAutofit/>
          </a:bodyPr>
          <a:lstStyle/>
          <a:p>
            <a:pPr indent="0" lvl="0" marL="0" rtl="0" algn="l">
              <a:spcBef>
                <a:spcPts val="0"/>
              </a:spcBef>
              <a:spcAft>
                <a:spcPts val="0"/>
              </a:spcAft>
              <a:buClr>
                <a:schemeClr val="dk1"/>
              </a:buClr>
              <a:buSzPts val="2700"/>
              <a:buFont typeface="Trebuchet MS"/>
              <a:buNone/>
            </a:pPr>
            <a:r>
              <a:rPr lang="en">
                <a:solidFill>
                  <a:schemeClr val="dk1"/>
                </a:solidFill>
              </a:rPr>
              <a:t>SWOT Analysis- Action Plan</a:t>
            </a:r>
            <a:endParaRPr/>
          </a:p>
        </p:txBody>
      </p:sp>
      <p:sp>
        <p:nvSpPr>
          <p:cNvPr id="311" name="Google Shape;311;p44"/>
          <p:cNvSpPr txBox="1"/>
          <p:nvPr>
            <p:ph idx="1" type="body"/>
          </p:nvPr>
        </p:nvSpPr>
        <p:spPr>
          <a:xfrm>
            <a:off x="508000" y="1021199"/>
            <a:ext cx="6447501" cy="2910580"/>
          </a:xfrm>
          <a:prstGeom prst="rect">
            <a:avLst/>
          </a:prstGeom>
          <a:noFill/>
          <a:ln>
            <a:noFill/>
          </a:ln>
        </p:spPr>
        <p:txBody>
          <a:bodyPr anchorCtr="0" anchor="t" bIns="34275" lIns="68575" spcFirstLastPara="1" rIns="68575" wrap="square" tIns="34275">
            <a:normAutofit/>
          </a:bodyPr>
          <a:lstStyle/>
          <a:p>
            <a:pPr indent="-260350" lvl="0" marL="254000" rtl="0" algn="l">
              <a:spcBef>
                <a:spcPts val="0"/>
              </a:spcBef>
              <a:spcAft>
                <a:spcPts val="0"/>
              </a:spcAft>
              <a:buSzPts val="1100"/>
              <a:buChar char="►"/>
            </a:pPr>
            <a:r>
              <a:rPr lang="en"/>
              <a:t>Action Plan</a:t>
            </a:r>
            <a:endParaRPr/>
          </a:p>
          <a:p>
            <a:pPr indent="-190500" lvl="0" marL="254000" rtl="0" algn="l">
              <a:spcBef>
                <a:spcPts val="800"/>
              </a:spcBef>
              <a:spcAft>
                <a:spcPts val="0"/>
              </a:spcAft>
              <a:buSzPts val="1100"/>
              <a:buNone/>
            </a:pPr>
            <a:r>
              <a:t/>
            </a:r>
            <a:endParaRPr/>
          </a:p>
          <a:p>
            <a:pPr indent="-190500" lvl="0" marL="254000" rtl="0" algn="l">
              <a:spcBef>
                <a:spcPts val="800"/>
              </a:spcBef>
              <a:spcAft>
                <a:spcPts val="0"/>
              </a:spcAft>
              <a:buSzPts val="1100"/>
              <a:buNone/>
            </a:pPr>
            <a:r>
              <a:t/>
            </a:r>
            <a:endParaRPr/>
          </a:p>
        </p:txBody>
      </p:sp>
      <p:graphicFrame>
        <p:nvGraphicFramePr>
          <p:cNvPr id="312" name="Google Shape;312;p44"/>
          <p:cNvGraphicFramePr/>
          <p:nvPr/>
        </p:nvGraphicFramePr>
        <p:xfrm>
          <a:off x="508001" y="1363968"/>
          <a:ext cx="3000000" cy="3000000"/>
        </p:xfrm>
        <a:graphic>
          <a:graphicData uri="http://schemas.openxmlformats.org/drawingml/2006/table">
            <a:tbl>
              <a:tblPr bandRow="1" firstRow="1">
                <a:noFill/>
                <a:tableStyleId>{B337D70E-C2AC-4F11-8B9C-F32FDAC009B7}</a:tableStyleId>
              </a:tblPr>
              <a:tblGrid>
                <a:gridCol w="2283125"/>
                <a:gridCol w="2283125"/>
                <a:gridCol w="2283125"/>
              </a:tblGrid>
              <a:tr h="423750">
                <a:tc>
                  <a:txBody>
                    <a:bodyPr/>
                    <a:lstStyle/>
                    <a:p>
                      <a:pPr indent="0" lvl="0" marL="0" marR="0" rtl="0" algn="l">
                        <a:spcBef>
                          <a:spcPts val="0"/>
                        </a:spcBef>
                        <a:spcAft>
                          <a:spcPts val="0"/>
                        </a:spcAft>
                        <a:buNone/>
                      </a:pPr>
                      <a:r>
                        <a:rPr lang="en" sz="1400" u="none" cap="none" strike="noStrike">
                          <a:solidFill>
                            <a:schemeClr val="dk1"/>
                          </a:solidFill>
                        </a:rPr>
                        <a:t>TASK</a:t>
                      </a:r>
                      <a:endParaRPr sz="1100"/>
                    </a:p>
                  </a:txBody>
                  <a:tcPr marT="34300" marB="34300" marR="68600" marL="68600"/>
                </a:tc>
                <a:tc>
                  <a:txBody>
                    <a:bodyPr/>
                    <a:lstStyle/>
                    <a:p>
                      <a:pPr indent="0" lvl="0" marL="0" marR="0" rtl="0" algn="l">
                        <a:spcBef>
                          <a:spcPts val="0"/>
                        </a:spcBef>
                        <a:spcAft>
                          <a:spcPts val="0"/>
                        </a:spcAft>
                        <a:buNone/>
                      </a:pPr>
                      <a:r>
                        <a:rPr lang="en" sz="1400">
                          <a:solidFill>
                            <a:schemeClr val="dk1"/>
                          </a:solidFill>
                        </a:rPr>
                        <a:t>Position responsible</a:t>
                      </a:r>
                      <a:endParaRPr sz="1100"/>
                    </a:p>
                  </a:txBody>
                  <a:tcPr marT="34300" marB="34300" marR="68600" marL="68600"/>
                </a:tc>
                <a:tc>
                  <a:txBody>
                    <a:bodyPr/>
                    <a:lstStyle/>
                    <a:p>
                      <a:pPr indent="0" lvl="0" marL="0" marR="0" rtl="0" algn="l">
                        <a:spcBef>
                          <a:spcPts val="0"/>
                        </a:spcBef>
                        <a:spcAft>
                          <a:spcPts val="0"/>
                        </a:spcAft>
                        <a:buNone/>
                      </a:pPr>
                      <a:r>
                        <a:rPr lang="en" sz="1400">
                          <a:solidFill>
                            <a:schemeClr val="dk1"/>
                          </a:solidFill>
                        </a:rPr>
                        <a:t>Check in/completion schedule</a:t>
                      </a:r>
                      <a:endParaRPr sz="1100"/>
                    </a:p>
                  </a:txBody>
                  <a:tcPr marT="34300" marB="34300" marR="68600" marL="68600"/>
                </a:tc>
              </a:tr>
              <a:tr h="423750">
                <a:tc>
                  <a:txBody>
                    <a:bodyPr/>
                    <a:lstStyle/>
                    <a:p>
                      <a:pPr indent="0" lvl="0" marL="0" marR="0" rtl="0" algn="l">
                        <a:spcBef>
                          <a:spcPts val="0"/>
                        </a:spcBef>
                        <a:spcAft>
                          <a:spcPts val="0"/>
                        </a:spcAft>
                        <a:buNone/>
                      </a:pPr>
                      <a:r>
                        <a:rPr lang="en"/>
                        <a:t>Make a list of training needed.</a:t>
                      </a:r>
                      <a:endParaRPr sz="1400"/>
                    </a:p>
                  </a:txBody>
                  <a:tcPr marT="34300" marB="34300" marR="68600" marL="68600"/>
                </a:tc>
                <a:tc>
                  <a:txBody>
                    <a:bodyPr/>
                    <a:lstStyle/>
                    <a:p>
                      <a:pPr indent="0" lvl="0" marL="0" marR="0" rtl="0" algn="l">
                        <a:spcBef>
                          <a:spcPts val="0"/>
                        </a:spcBef>
                        <a:spcAft>
                          <a:spcPts val="0"/>
                        </a:spcAft>
                        <a:buNone/>
                      </a:pPr>
                      <a:r>
                        <a:rPr lang="en"/>
                        <a:t>Service manager.</a:t>
                      </a:r>
                      <a:endParaRPr sz="1400"/>
                    </a:p>
                  </a:txBody>
                  <a:tcPr marT="34300" marB="34300" marR="68600" marL="68600"/>
                </a:tc>
                <a:tc>
                  <a:txBody>
                    <a:bodyPr/>
                    <a:lstStyle/>
                    <a:p>
                      <a:pPr indent="0" lvl="0" marL="0" marR="0" rtl="0" algn="l">
                        <a:spcBef>
                          <a:spcPts val="0"/>
                        </a:spcBef>
                        <a:spcAft>
                          <a:spcPts val="0"/>
                        </a:spcAft>
                        <a:buNone/>
                      </a:pPr>
                      <a:r>
                        <a:rPr lang="en"/>
                        <a:t>The first day of each month.</a:t>
                      </a:r>
                      <a:endParaRPr sz="1400"/>
                    </a:p>
                  </a:txBody>
                  <a:tcPr marT="34300" marB="34300" marR="68600" marL="68600"/>
                </a:tc>
              </a:tr>
              <a:tr h="423750">
                <a:tc>
                  <a:txBody>
                    <a:bodyPr/>
                    <a:lstStyle/>
                    <a:p>
                      <a:pPr indent="0" lvl="0" marL="0" marR="0" rtl="0" algn="l">
                        <a:spcBef>
                          <a:spcPts val="0"/>
                        </a:spcBef>
                        <a:spcAft>
                          <a:spcPts val="0"/>
                        </a:spcAft>
                        <a:buNone/>
                      </a:pPr>
                      <a:r>
                        <a:rPr lang="en"/>
                        <a:t>Plan and </a:t>
                      </a:r>
                      <a:r>
                        <a:rPr lang="en"/>
                        <a:t>schedule</a:t>
                      </a:r>
                      <a:r>
                        <a:rPr lang="en"/>
                        <a:t> training with advisors.</a:t>
                      </a:r>
                      <a:endParaRPr sz="1400"/>
                    </a:p>
                  </a:txBody>
                  <a:tcPr marT="34300" marB="34300" marR="68600" marL="68600"/>
                </a:tc>
                <a:tc>
                  <a:txBody>
                    <a:bodyPr/>
                    <a:lstStyle/>
                    <a:p>
                      <a:pPr indent="0" lvl="0" marL="0" marR="0" rtl="0" algn="l">
                        <a:spcBef>
                          <a:spcPts val="0"/>
                        </a:spcBef>
                        <a:spcAft>
                          <a:spcPts val="0"/>
                        </a:spcAft>
                        <a:buNone/>
                      </a:pPr>
                      <a:r>
                        <a:rPr lang="en"/>
                        <a:t>Service manager and myself.</a:t>
                      </a:r>
                      <a:endParaRPr sz="1400"/>
                    </a:p>
                  </a:txBody>
                  <a:tcPr marT="34300" marB="34300" marR="68600" marL="68600"/>
                </a:tc>
                <a:tc>
                  <a:txBody>
                    <a:bodyPr/>
                    <a:lstStyle/>
                    <a:p>
                      <a:pPr indent="0" lvl="0" marL="0" marR="0" rtl="0" algn="l">
                        <a:spcBef>
                          <a:spcPts val="0"/>
                        </a:spcBef>
                        <a:spcAft>
                          <a:spcPts val="0"/>
                        </a:spcAft>
                        <a:buNone/>
                      </a:pPr>
                      <a:r>
                        <a:rPr lang="en"/>
                        <a:t>First week of every month.</a:t>
                      </a:r>
                      <a:endParaRPr sz="1400"/>
                    </a:p>
                  </a:txBody>
                  <a:tcPr marT="34300" marB="34300" marR="68600" marL="68600"/>
                </a:tc>
              </a:tr>
              <a:tr h="423750">
                <a:tc>
                  <a:txBody>
                    <a:bodyPr/>
                    <a:lstStyle/>
                    <a:p>
                      <a:pPr indent="0" lvl="0" marL="0" marR="0" rtl="0" algn="l">
                        <a:spcBef>
                          <a:spcPts val="0"/>
                        </a:spcBef>
                        <a:spcAft>
                          <a:spcPts val="0"/>
                        </a:spcAft>
                        <a:buNone/>
                      </a:pPr>
                      <a:r>
                        <a:rPr lang="en"/>
                        <a:t>Check 1 item RO’s for improvement.</a:t>
                      </a:r>
                      <a:endParaRPr sz="1400"/>
                    </a:p>
                  </a:txBody>
                  <a:tcPr marT="34300" marB="34300" marR="68600" marL="68600"/>
                </a:tc>
                <a:tc>
                  <a:txBody>
                    <a:bodyPr/>
                    <a:lstStyle/>
                    <a:p>
                      <a:pPr indent="0" lvl="0" marL="0" marR="0" rtl="0" algn="l">
                        <a:spcBef>
                          <a:spcPts val="0"/>
                        </a:spcBef>
                        <a:spcAft>
                          <a:spcPts val="0"/>
                        </a:spcAft>
                        <a:buNone/>
                      </a:pPr>
                      <a:r>
                        <a:rPr lang="en"/>
                        <a:t>Service</a:t>
                      </a:r>
                      <a:r>
                        <a:rPr lang="en"/>
                        <a:t> manager.</a:t>
                      </a:r>
                      <a:endParaRPr sz="1400"/>
                    </a:p>
                  </a:txBody>
                  <a:tcPr marT="34300" marB="34300" marR="68600" marL="68600"/>
                </a:tc>
                <a:tc>
                  <a:txBody>
                    <a:bodyPr/>
                    <a:lstStyle/>
                    <a:p>
                      <a:pPr indent="0" lvl="0" marL="0" marR="0" rtl="0" algn="l">
                        <a:spcBef>
                          <a:spcPts val="0"/>
                        </a:spcBef>
                        <a:spcAft>
                          <a:spcPts val="0"/>
                        </a:spcAft>
                        <a:buNone/>
                      </a:pPr>
                      <a:r>
                        <a:rPr lang="en"/>
                        <a:t>Once a month.</a:t>
                      </a:r>
                      <a:endParaRPr sz="1400"/>
                    </a:p>
                  </a:txBody>
                  <a:tcPr marT="34300" marB="34300" marR="68600" marL="68600"/>
                </a:tc>
              </a:tr>
              <a:tr h="423750">
                <a:tc>
                  <a:txBody>
                    <a:bodyPr/>
                    <a:lstStyle/>
                    <a:p>
                      <a:pPr indent="0" lvl="0" marL="0" marR="0" rtl="0" algn="l">
                        <a:spcBef>
                          <a:spcPts val="0"/>
                        </a:spcBef>
                        <a:spcAft>
                          <a:spcPts val="0"/>
                        </a:spcAft>
                        <a:buNone/>
                      </a:pPr>
                      <a:r>
                        <a:rPr lang="en"/>
                        <a:t>Check with techs on their training.</a:t>
                      </a:r>
                      <a:endParaRPr sz="1400"/>
                    </a:p>
                  </a:txBody>
                  <a:tcPr marT="34300" marB="34300" marR="68600" marL="68600"/>
                </a:tc>
                <a:tc>
                  <a:txBody>
                    <a:bodyPr/>
                    <a:lstStyle/>
                    <a:p>
                      <a:pPr indent="0" lvl="0" marL="0" marR="0" rtl="0" algn="l">
                        <a:spcBef>
                          <a:spcPts val="0"/>
                        </a:spcBef>
                        <a:spcAft>
                          <a:spcPts val="0"/>
                        </a:spcAft>
                        <a:buNone/>
                      </a:pPr>
                      <a:r>
                        <a:rPr lang="en"/>
                        <a:t>Service </a:t>
                      </a:r>
                      <a:r>
                        <a:rPr lang="en"/>
                        <a:t>manager</a:t>
                      </a:r>
                      <a:r>
                        <a:rPr lang="en"/>
                        <a:t> and myself.</a:t>
                      </a:r>
                      <a:endParaRPr sz="1400"/>
                    </a:p>
                  </a:txBody>
                  <a:tcPr marT="34300" marB="34300" marR="68600" marL="68600"/>
                </a:tc>
                <a:tc>
                  <a:txBody>
                    <a:bodyPr/>
                    <a:lstStyle/>
                    <a:p>
                      <a:pPr indent="0" lvl="0" marL="0" marR="0" rtl="0" algn="l">
                        <a:spcBef>
                          <a:spcPts val="0"/>
                        </a:spcBef>
                        <a:spcAft>
                          <a:spcPts val="0"/>
                        </a:spcAft>
                        <a:buNone/>
                      </a:pPr>
                      <a:r>
                        <a:rPr lang="en"/>
                        <a:t>Every 2 weeks.</a:t>
                      </a:r>
                      <a:endParaRPr sz="1400"/>
                    </a:p>
                  </a:txBody>
                  <a:tcPr marT="34300" marB="34300" marR="68600" marL="68600"/>
                </a:tc>
              </a:tr>
              <a:tr h="423750">
                <a:tc>
                  <a:txBody>
                    <a:bodyPr/>
                    <a:lstStyle/>
                    <a:p>
                      <a:pPr indent="0" lvl="0" marL="0" marR="0" rtl="0" algn="l">
                        <a:spcBef>
                          <a:spcPts val="0"/>
                        </a:spcBef>
                        <a:spcAft>
                          <a:spcPts val="0"/>
                        </a:spcAft>
                        <a:buNone/>
                      </a:pPr>
                      <a:r>
                        <a:rPr lang="en"/>
                        <a:t>Study CSI numbers for improvement.</a:t>
                      </a:r>
                      <a:endParaRPr sz="1400"/>
                    </a:p>
                  </a:txBody>
                  <a:tcPr marT="34300" marB="34300" marR="68600" marL="68600"/>
                </a:tc>
                <a:tc>
                  <a:txBody>
                    <a:bodyPr/>
                    <a:lstStyle/>
                    <a:p>
                      <a:pPr indent="0" lvl="0" marL="0" marR="0" rtl="0" algn="l">
                        <a:spcBef>
                          <a:spcPts val="0"/>
                        </a:spcBef>
                        <a:spcAft>
                          <a:spcPts val="0"/>
                        </a:spcAft>
                        <a:buNone/>
                      </a:pPr>
                      <a:r>
                        <a:rPr lang="en"/>
                        <a:t>Service manager and myself.</a:t>
                      </a:r>
                      <a:endParaRPr sz="1400"/>
                    </a:p>
                  </a:txBody>
                  <a:tcPr marT="34300" marB="34300" marR="68600" marL="68600"/>
                </a:tc>
                <a:tc>
                  <a:txBody>
                    <a:bodyPr/>
                    <a:lstStyle/>
                    <a:p>
                      <a:pPr indent="0" lvl="0" marL="0" marR="0" rtl="0" algn="l">
                        <a:spcBef>
                          <a:spcPts val="0"/>
                        </a:spcBef>
                        <a:spcAft>
                          <a:spcPts val="0"/>
                        </a:spcAft>
                        <a:buNone/>
                      </a:pPr>
                      <a:r>
                        <a:rPr lang="en"/>
                        <a:t>Every month or as needed.</a:t>
                      </a:r>
                      <a:endParaRPr sz="1400"/>
                    </a:p>
                  </a:txBody>
                  <a:tcPr marT="34300" marB="34300" marR="68600" marL="68600"/>
                </a:tc>
              </a:tr>
              <a:tr h="423750">
                <a:tc>
                  <a:txBody>
                    <a:bodyPr/>
                    <a:lstStyle/>
                    <a:p>
                      <a:pPr indent="0" lvl="0" marL="0" marR="0" rtl="0" algn="l">
                        <a:spcBef>
                          <a:spcPts val="0"/>
                        </a:spcBef>
                        <a:spcAft>
                          <a:spcPts val="0"/>
                        </a:spcAft>
                        <a:buNone/>
                      </a:pPr>
                      <a:r>
                        <a:rPr lang="en"/>
                        <a:t>Plan and schedule customer </a:t>
                      </a:r>
                      <a:r>
                        <a:rPr lang="en"/>
                        <a:t>satisfaction</a:t>
                      </a:r>
                      <a:r>
                        <a:rPr lang="en"/>
                        <a:t> </a:t>
                      </a:r>
                      <a:r>
                        <a:rPr lang="en"/>
                        <a:t>training</a:t>
                      </a:r>
                      <a:r>
                        <a:rPr lang="en"/>
                        <a:t> with </a:t>
                      </a:r>
                      <a:r>
                        <a:rPr lang="en"/>
                        <a:t>department</a:t>
                      </a:r>
                      <a:r>
                        <a:rPr lang="en"/>
                        <a:t>.</a:t>
                      </a:r>
                      <a:endParaRPr sz="1400"/>
                    </a:p>
                  </a:txBody>
                  <a:tcPr marT="34300" marB="34300" marR="68600" marL="68600"/>
                </a:tc>
                <a:tc>
                  <a:txBody>
                    <a:bodyPr/>
                    <a:lstStyle/>
                    <a:p>
                      <a:pPr indent="0" lvl="0" marL="0" marR="0" rtl="0" algn="l">
                        <a:spcBef>
                          <a:spcPts val="0"/>
                        </a:spcBef>
                        <a:spcAft>
                          <a:spcPts val="0"/>
                        </a:spcAft>
                        <a:buNone/>
                      </a:pPr>
                      <a:r>
                        <a:rPr lang="en"/>
                        <a:t>Service manager.</a:t>
                      </a:r>
                      <a:endParaRPr sz="1400"/>
                    </a:p>
                  </a:txBody>
                  <a:tcPr marT="34300" marB="34300" marR="68600" marL="68600"/>
                </a:tc>
                <a:tc>
                  <a:txBody>
                    <a:bodyPr/>
                    <a:lstStyle/>
                    <a:p>
                      <a:pPr indent="0" lvl="0" marL="0" marR="0" rtl="0" algn="l">
                        <a:spcBef>
                          <a:spcPts val="0"/>
                        </a:spcBef>
                        <a:spcAft>
                          <a:spcPts val="0"/>
                        </a:spcAft>
                        <a:buNone/>
                      </a:pPr>
                      <a:r>
                        <a:rPr lang="en"/>
                        <a:t>Once a month or as needed.</a:t>
                      </a:r>
                      <a:endParaRPr sz="1400"/>
                    </a:p>
                  </a:txBody>
                  <a:tcPr marT="34300" marB="34300" marR="68600" marL="68600"/>
                </a:tc>
              </a:tr>
              <a:tr h="423750">
                <a:tc>
                  <a:txBody>
                    <a:bodyPr/>
                    <a:lstStyle/>
                    <a:p>
                      <a:pPr indent="0" lvl="0" marL="0" marR="0" rtl="0" algn="l">
                        <a:spcBef>
                          <a:spcPts val="0"/>
                        </a:spcBef>
                        <a:spcAft>
                          <a:spcPts val="0"/>
                        </a:spcAft>
                        <a:buNone/>
                      </a:pPr>
                      <a:r>
                        <a:rPr lang="en"/>
                        <a:t>Meet with service manager to review progress.</a:t>
                      </a:r>
                      <a:endParaRPr sz="1400"/>
                    </a:p>
                  </a:txBody>
                  <a:tcPr marT="34300" marB="34300" marR="68600" marL="68600"/>
                </a:tc>
                <a:tc>
                  <a:txBody>
                    <a:bodyPr/>
                    <a:lstStyle/>
                    <a:p>
                      <a:pPr indent="0" lvl="0" marL="0" marR="0" rtl="0" algn="l">
                        <a:spcBef>
                          <a:spcPts val="0"/>
                        </a:spcBef>
                        <a:spcAft>
                          <a:spcPts val="0"/>
                        </a:spcAft>
                        <a:buNone/>
                      </a:pPr>
                      <a:r>
                        <a:rPr lang="en"/>
                        <a:t>Myself and service manager.</a:t>
                      </a:r>
                      <a:endParaRPr sz="1400"/>
                    </a:p>
                  </a:txBody>
                  <a:tcPr marT="34300" marB="34300" marR="68600" marL="68600"/>
                </a:tc>
                <a:tc>
                  <a:txBody>
                    <a:bodyPr/>
                    <a:lstStyle/>
                    <a:p>
                      <a:pPr indent="0" lvl="0" marL="0" marR="0" rtl="0" algn="l">
                        <a:spcBef>
                          <a:spcPts val="0"/>
                        </a:spcBef>
                        <a:spcAft>
                          <a:spcPts val="0"/>
                        </a:spcAft>
                        <a:buNone/>
                      </a:pPr>
                      <a:r>
                        <a:rPr lang="en"/>
                        <a:t>Once a month.</a:t>
                      </a:r>
                      <a:endParaRPr sz="1400"/>
                    </a:p>
                  </a:txBody>
                  <a:tcPr marT="34300" marB="34300" marR="68600" marL="68600"/>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sp>
        <p:nvSpPr>
          <p:cNvPr id="317" name="Google Shape;317;p45"/>
          <p:cNvSpPr txBox="1"/>
          <p:nvPr>
            <p:ph type="title"/>
          </p:nvPr>
        </p:nvSpPr>
        <p:spPr>
          <a:xfrm>
            <a:off x="508000" y="457200"/>
            <a:ext cx="6447501" cy="990600"/>
          </a:xfrm>
          <a:prstGeom prst="rect">
            <a:avLst/>
          </a:prstGeom>
          <a:noFill/>
          <a:ln>
            <a:noFill/>
          </a:ln>
        </p:spPr>
        <p:txBody>
          <a:bodyPr anchorCtr="0" anchor="t" bIns="34275" lIns="68575" spcFirstLastPara="1" rIns="68575" wrap="square" tIns="34275">
            <a:normAutofit/>
          </a:bodyPr>
          <a:lstStyle/>
          <a:p>
            <a:pPr indent="0" lvl="0" marL="0" rtl="0" algn="l">
              <a:spcBef>
                <a:spcPts val="0"/>
              </a:spcBef>
              <a:spcAft>
                <a:spcPts val="0"/>
              </a:spcAft>
              <a:buClr>
                <a:schemeClr val="dk1"/>
              </a:buClr>
              <a:buSzPts val="2700"/>
              <a:buFont typeface="Trebuchet MS"/>
              <a:buNone/>
            </a:pPr>
            <a:r>
              <a:rPr lang="en">
                <a:solidFill>
                  <a:schemeClr val="dk1"/>
                </a:solidFill>
              </a:rPr>
              <a:t>Homework Synopsis</a:t>
            </a:r>
            <a:endParaRPr/>
          </a:p>
        </p:txBody>
      </p:sp>
      <p:sp>
        <p:nvSpPr>
          <p:cNvPr id="318" name="Google Shape;318;p45"/>
          <p:cNvSpPr txBox="1"/>
          <p:nvPr>
            <p:ph idx="1" type="body"/>
          </p:nvPr>
        </p:nvSpPr>
        <p:spPr>
          <a:xfrm>
            <a:off x="508000" y="1620442"/>
            <a:ext cx="6447501" cy="2910580"/>
          </a:xfrm>
          <a:prstGeom prst="rect">
            <a:avLst/>
          </a:prstGeom>
          <a:noFill/>
          <a:ln>
            <a:noFill/>
          </a:ln>
        </p:spPr>
        <p:txBody>
          <a:bodyPr anchorCtr="0" anchor="t" bIns="34275" lIns="68575" spcFirstLastPara="1" rIns="68575" wrap="square" tIns="34275">
            <a:normAutofit lnSpcReduction="10000"/>
          </a:bodyPr>
          <a:lstStyle/>
          <a:p>
            <a:pPr indent="-260350" lvl="0" marL="254000" rtl="0" algn="l">
              <a:lnSpc>
                <a:spcPct val="150000"/>
              </a:lnSpc>
              <a:spcBef>
                <a:spcPts val="1000"/>
              </a:spcBef>
              <a:spcAft>
                <a:spcPts val="0"/>
              </a:spcAft>
              <a:buSzPts val="1100"/>
              <a:buChar char="►"/>
            </a:pPr>
            <a:r>
              <a:rPr lang="en"/>
              <a:t>Our service department as a lot of room </a:t>
            </a:r>
            <a:r>
              <a:rPr lang="en"/>
              <a:t>for improvement and growth. While it could be looked at as a bad thing we see it as </a:t>
            </a:r>
            <a:r>
              <a:rPr lang="en"/>
              <a:t>opportunity</a:t>
            </a:r>
            <a:r>
              <a:rPr lang="en"/>
              <a:t>. </a:t>
            </a:r>
            <a:endParaRPr/>
          </a:p>
          <a:p>
            <a:pPr indent="-260350" lvl="0" marL="254000" rtl="0" algn="l">
              <a:lnSpc>
                <a:spcPct val="150000"/>
              </a:lnSpc>
              <a:spcBef>
                <a:spcPts val="1000"/>
              </a:spcBef>
              <a:spcAft>
                <a:spcPts val="0"/>
              </a:spcAft>
              <a:buSzPts val="1100"/>
              <a:buChar char="►"/>
            </a:pPr>
            <a:r>
              <a:rPr lang="en"/>
              <a:t>The department is currently not profitable and that is a priority and we </a:t>
            </a:r>
            <a:r>
              <a:rPr lang="en"/>
              <a:t>believe</a:t>
            </a:r>
            <a:r>
              <a:rPr lang="en"/>
              <a:t> </a:t>
            </a:r>
            <a:r>
              <a:rPr lang="en"/>
              <a:t>the</a:t>
            </a:r>
            <a:r>
              <a:rPr lang="en"/>
              <a:t> best way to work on that is by empowering our employees with training and in the importance of the customer experience. We </a:t>
            </a:r>
            <a:r>
              <a:rPr lang="en"/>
              <a:t>believe</a:t>
            </a:r>
            <a:r>
              <a:rPr lang="en"/>
              <a:t> that by improving those we will improve the </a:t>
            </a:r>
            <a:r>
              <a:rPr lang="en"/>
              <a:t>profitability of the department and of the store overall.</a:t>
            </a:r>
            <a:endParaRPr/>
          </a:p>
          <a:p>
            <a:pPr indent="-190500" lvl="0" marL="254000" rtl="0" algn="l">
              <a:spcBef>
                <a:spcPts val="800"/>
              </a:spcBef>
              <a:spcAft>
                <a:spcPts val="0"/>
              </a:spcAft>
              <a:buSzPts val="1100"/>
              <a:buNone/>
            </a:pPr>
            <a:r>
              <a:t/>
            </a:r>
            <a:endParaRPr/>
          </a:p>
          <a:p>
            <a:pPr indent="-190500" lvl="0" marL="254000" rtl="0" algn="l">
              <a:spcBef>
                <a:spcPts val="800"/>
              </a:spcBef>
              <a:spcAft>
                <a:spcPts val="0"/>
              </a:spcAft>
              <a:buSzPts val="1100"/>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31"/>
          <p:cNvSpPr txBox="1"/>
          <p:nvPr>
            <p:ph type="title"/>
          </p:nvPr>
        </p:nvSpPr>
        <p:spPr>
          <a:xfrm>
            <a:off x="508000" y="457200"/>
            <a:ext cx="6447501" cy="990600"/>
          </a:xfrm>
          <a:prstGeom prst="rect">
            <a:avLst/>
          </a:prstGeom>
          <a:noFill/>
          <a:ln>
            <a:noFill/>
          </a:ln>
        </p:spPr>
        <p:txBody>
          <a:bodyPr anchorCtr="0" anchor="t" bIns="34275" lIns="68575" spcFirstLastPara="1" rIns="68575" wrap="square" tIns="34275">
            <a:normAutofit fontScale="90000"/>
          </a:bodyPr>
          <a:lstStyle/>
          <a:p>
            <a:pPr indent="0" lvl="0" marL="0" rtl="0" algn="ctr">
              <a:spcBef>
                <a:spcPts val="0"/>
              </a:spcBef>
              <a:spcAft>
                <a:spcPts val="0"/>
              </a:spcAft>
              <a:buClr>
                <a:srgbClr val="000000"/>
              </a:buClr>
              <a:buSzPct val="100000"/>
              <a:buFont typeface="Calibri"/>
              <a:buNone/>
            </a:pPr>
            <a:br>
              <a:rPr b="0" i="0" lang="en" sz="1400" u="none" strike="noStrike">
                <a:solidFill>
                  <a:srgbClr val="000000"/>
                </a:solidFill>
                <a:latin typeface="Calibri"/>
                <a:ea typeface="Calibri"/>
                <a:cs typeface="Calibri"/>
                <a:sym typeface="Calibri"/>
              </a:rPr>
            </a:br>
            <a:r>
              <a:rPr b="0" i="0" lang="en" sz="1400" u="none" strike="noStrike">
                <a:solidFill>
                  <a:srgbClr val="000000"/>
                </a:solidFill>
                <a:latin typeface="Calibri"/>
                <a:ea typeface="Calibri"/>
                <a:cs typeface="Calibri"/>
                <a:sym typeface="Calibri"/>
              </a:rPr>
              <a:t> </a:t>
            </a:r>
            <a:br>
              <a:rPr b="0" i="0" lang="en" sz="1400" u="none" strike="noStrike">
                <a:solidFill>
                  <a:srgbClr val="000000"/>
                </a:solidFill>
                <a:latin typeface="Calibri"/>
                <a:ea typeface="Calibri"/>
                <a:cs typeface="Calibri"/>
                <a:sym typeface="Calibri"/>
              </a:rPr>
            </a:br>
            <a:r>
              <a:rPr b="1" i="0" lang="en" u="none" strike="noStrike">
                <a:solidFill>
                  <a:srgbClr val="221E1F"/>
                </a:solidFill>
                <a:latin typeface="Calibri"/>
                <a:ea typeface="Calibri"/>
                <a:cs typeface="Calibri"/>
                <a:sym typeface="Calibri"/>
              </a:rPr>
              <a:t>Marketing</a:t>
            </a:r>
            <a:r>
              <a:rPr b="0" i="0" lang="en" u="none" strike="noStrike">
                <a:solidFill>
                  <a:srgbClr val="221E1F"/>
                </a:solidFill>
                <a:latin typeface="Calibri"/>
                <a:ea typeface="Calibri"/>
                <a:cs typeface="Calibri"/>
                <a:sym typeface="Calibri"/>
              </a:rPr>
              <a:t> </a:t>
            </a:r>
            <a:br>
              <a:rPr b="0" i="0" lang="en" sz="1400" u="none" strike="noStrike">
                <a:solidFill>
                  <a:srgbClr val="221E1F"/>
                </a:solidFill>
                <a:latin typeface="Calibri"/>
                <a:ea typeface="Calibri"/>
                <a:cs typeface="Calibri"/>
                <a:sym typeface="Calibri"/>
              </a:rPr>
            </a:br>
            <a:endParaRPr/>
          </a:p>
        </p:txBody>
      </p:sp>
      <p:sp>
        <p:nvSpPr>
          <p:cNvPr id="227" name="Google Shape;227;p31"/>
          <p:cNvSpPr txBox="1"/>
          <p:nvPr>
            <p:ph idx="1" type="body"/>
          </p:nvPr>
        </p:nvSpPr>
        <p:spPr>
          <a:xfrm>
            <a:off x="508000" y="1620442"/>
            <a:ext cx="6447501" cy="2910580"/>
          </a:xfrm>
          <a:prstGeom prst="rect">
            <a:avLst/>
          </a:prstGeom>
          <a:noFill/>
          <a:ln cap="flat" cmpd="sng" w="9525">
            <a:solidFill>
              <a:schemeClr val="dk1"/>
            </a:solidFill>
            <a:prstDash val="solid"/>
            <a:round/>
            <a:headEnd len="sm" w="sm" type="none"/>
            <a:tailEnd len="sm" w="sm" type="none"/>
          </a:ln>
        </p:spPr>
        <p:txBody>
          <a:bodyPr anchorCtr="0" anchor="t" bIns="34275" lIns="68575" spcFirstLastPara="1" rIns="68575" wrap="square" tIns="34275">
            <a:normAutofit fontScale="70000" lnSpcReduction="20000"/>
          </a:bodyPr>
          <a:lstStyle/>
          <a:p>
            <a:pPr indent="-190500" lvl="0" marL="254000" rtl="0" algn="l">
              <a:spcBef>
                <a:spcPts val="0"/>
              </a:spcBef>
              <a:spcAft>
                <a:spcPts val="0"/>
              </a:spcAft>
              <a:buSzPct val="78571"/>
              <a:buNone/>
            </a:pPr>
            <a:r>
              <a:t/>
            </a:r>
            <a:endParaRPr b="0" i="0" sz="1400" u="none" strike="noStrike">
              <a:solidFill>
                <a:srgbClr val="000000"/>
              </a:solidFill>
              <a:latin typeface="Calibri"/>
              <a:ea typeface="Calibri"/>
              <a:cs typeface="Calibri"/>
              <a:sym typeface="Calibri"/>
            </a:endParaRPr>
          </a:p>
          <a:p>
            <a:pPr indent="-266744" lvl="0" marL="254000" rtl="0" algn="l">
              <a:spcBef>
                <a:spcPts val="800"/>
              </a:spcBef>
              <a:spcAft>
                <a:spcPts val="0"/>
              </a:spcAft>
              <a:buClr>
                <a:schemeClr val="dk1"/>
              </a:buClr>
              <a:buSzPct val="85113"/>
              <a:buChar char="►"/>
            </a:pPr>
            <a:r>
              <a:rPr lang="en" sz="2015">
                <a:solidFill>
                  <a:schemeClr val="dk1"/>
                </a:solidFill>
                <a:latin typeface="Calibri"/>
                <a:ea typeface="Calibri"/>
                <a:cs typeface="Calibri"/>
                <a:sym typeface="Calibri"/>
              </a:rPr>
              <a:t>T</a:t>
            </a:r>
            <a:r>
              <a:rPr lang="en" sz="2015">
                <a:solidFill>
                  <a:schemeClr val="dk1"/>
                </a:solidFill>
                <a:latin typeface="Calibri"/>
                <a:ea typeface="Calibri"/>
                <a:cs typeface="Calibri"/>
                <a:sym typeface="Calibri"/>
              </a:rPr>
              <a:t>he current marketing strategies being implemented are mailers with discount on express maintenance (ie. oil changes, tire rotations, ect) as well as service specials that can be accessed from our website.</a:t>
            </a:r>
            <a:endParaRPr sz="2015">
              <a:solidFill>
                <a:schemeClr val="dk1"/>
              </a:solidFill>
              <a:latin typeface="Calibri"/>
              <a:ea typeface="Calibri"/>
              <a:cs typeface="Calibri"/>
              <a:sym typeface="Calibri"/>
            </a:endParaRPr>
          </a:p>
          <a:p>
            <a:pPr indent="0" lvl="0" marL="254000" rtl="0" algn="l">
              <a:spcBef>
                <a:spcPts val="800"/>
              </a:spcBef>
              <a:spcAft>
                <a:spcPts val="0"/>
              </a:spcAft>
              <a:buNone/>
            </a:pPr>
            <a:r>
              <a:rPr lang="en" sz="2015">
                <a:solidFill>
                  <a:schemeClr val="dk1"/>
                </a:solidFill>
                <a:latin typeface="Calibri"/>
                <a:ea typeface="Calibri"/>
                <a:cs typeface="Calibri"/>
                <a:sym typeface="Calibri"/>
              </a:rPr>
              <a:t>The mailer is effective as it brings customers regularly but I believe we need to work on the visibility of our internet specials as not all of our customers are aware. We could improve it by also adding a “visit our website for exclusive specials” on all the mailers. </a:t>
            </a:r>
            <a:endParaRPr sz="2015">
              <a:solidFill>
                <a:schemeClr val="dk1"/>
              </a:solidFill>
              <a:latin typeface="Calibri"/>
              <a:ea typeface="Calibri"/>
              <a:cs typeface="Calibri"/>
              <a:sym typeface="Calibri"/>
            </a:endParaRPr>
          </a:p>
          <a:p>
            <a:pPr indent="0" lvl="0" marL="254000" rtl="0" algn="l">
              <a:spcBef>
                <a:spcPts val="800"/>
              </a:spcBef>
              <a:spcAft>
                <a:spcPts val="0"/>
              </a:spcAft>
              <a:buNone/>
            </a:pPr>
            <a:r>
              <a:rPr lang="en" sz="2015">
                <a:solidFill>
                  <a:schemeClr val="dk1"/>
                </a:solidFill>
                <a:latin typeface="Calibri"/>
                <a:ea typeface="Calibri"/>
                <a:cs typeface="Calibri"/>
                <a:sym typeface="Calibri"/>
              </a:rPr>
              <a:t>Another way to improve our marketing practices is by implementing a referral program with our customers, bring in a customer for service and we can take care of their next oil change. This could help with customer retention as well as bringing in new customers to our database.</a:t>
            </a:r>
            <a:endParaRPr sz="2015">
              <a:solidFill>
                <a:schemeClr val="dk1"/>
              </a:solidFill>
              <a:latin typeface="Calibri"/>
              <a:ea typeface="Calibri"/>
              <a:cs typeface="Calibri"/>
              <a:sym typeface="Calibri"/>
            </a:endParaRPr>
          </a:p>
          <a:p>
            <a:pPr indent="0" lvl="0" marL="254000" rtl="0" algn="l">
              <a:spcBef>
                <a:spcPts val="800"/>
              </a:spcBef>
              <a:spcAft>
                <a:spcPts val="0"/>
              </a:spcAft>
              <a:buNone/>
            </a:pPr>
            <a:r>
              <a:t/>
            </a:r>
            <a:endParaRPr>
              <a:solidFill>
                <a:schemeClr val="dk1"/>
              </a:solidFill>
              <a:latin typeface="Calibri"/>
              <a:ea typeface="Calibri"/>
              <a:cs typeface="Calibri"/>
              <a:sym typeface="Calibri"/>
            </a:endParaRPr>
          </a:p>
          <a:p>
            <a:pPr indent="-190500" lvl="0" marL="254000" rtl="0" algn="l">
              <a:spcBef>
                <a:spcPts val="800"/>
              </a:spcBef>
              <a:spcAft>
                <a:spcPts val="0"/>
              </a:spcAft>
              <a:buSzPct val="78571"/>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32"/>
          <p:cNvSpPr txBox="1"/>
          <p:nvPr>
            <p:ph type="title"/>
          </p:nvPr>
        </p:nvSpPr>
        <p:spPr>
          <a:xfrm>
            <a:off x="508000" y="457200"/>
            <a:ext cx="6447501" cy="990600"/>
          </a:xfrm>
          <a:prstGeom prst="rect">
            <a:avLst/>
          </a:prstGeom>
          <a:noFill/>
          <a:ln>
            <a:noFill/>
          </a:ln>
        </p:spPr>
        <p:txBody>
          <a:bodyPr anchorCtr="0" anchor="t" bIns="34275" lIns="68575" spcFirstLastPara="1" rIns="68575" wrap="square" tIns="34275">
            <a:normAutofit fontScale="90000"/>
          </a:bodyPr>
          <a:lstStyle/>
          <a:p>
            <a:pPr indent="0" lvl="0" marL="0" rtl="0" algn="l">
              <a:spcBef>
                <a:spcPts val="0"/>
              </a:spcBef>
              <a:spcAft>
                <a:spcPts val="0"/>
              </a:spcAft>
              <a:buClr>
                <a:srgbClr val="000000"/>
              </a:buClr>
              <a:buSzPct val="100000"/>
              <a:buFont typeface="Calibri"/>
              <a:buNone/>
            </a:pPr>
            <a:br>
              <a:rPr b="0" i="0" lang="en" sz="1400" u="none" strike="noStrike">
                <a:solidFill>
                  <a:srgbClr val="000000"/>
                </a:solidFill>
                <a:latin typeface="Calibri"/>
                <a:ea typeface="Calibri"/>
                <a:cs typeface="Calibri"/>
                <a:sym typeface="Calibri"/>
              </a:rPr>
            </a:br>
            <a:r>
              <a:rPr b="0" i="0" lang="en" sz="1400" u="none" strike="noStrike">
                <a:solidFill>
                  <a:srgbClr val="000000"/>
                </a:solidFill>
                <a:latin typeface="Calibri"/>
                <a:ea typeface="Calibri"/>
                <a:cs typeface="Calibri"/>
                <a:sym typeface="Calibri"/>
              </a:rPr>
              <a:t> </a:t>
            </a:r>
            <a:r>
              <a:rPr b="1" i="0" lang="en" u="none" strike="noStrike">
                <a:solidFill>
                  <a:srgbClr val="221E1F"/>
                </a:solidFill>
                <a:latin typeface="Calibri"/>
                <a:ea typeface="Calibri"/>
                <a:cs typeface="Calibri"/>
                <a:sym typeface="Calibri"/>
              </a:rPr>
              <a:t>Analyze Cost of Labor </a:t>
            </a:r>
            <a:br>
              <a:rPr b="0" i="0" lang="en" sz="1400" u="none" strike="noStrike">
                <a:solidFill>
                  <a:srgbClr val="221E1F"/>
                </a:solidFill>
                <a:latin typeface="Calibri"/>
                <a:ea typeface="Calibri"/>
                <a:cs typeface="Calibri"/>
                <a:sym typeface="Calibri"/>
              </a:rPr>
            </a:br>
            <a:br>
              <a:rPr b="0" i="0" lang="en" sz="1400" u="none" strike="noStrike">
                <a:solidFill>
                  <a:srgbClr val="221E1F"/>
                </a:solidFill>
                <a:latin typeface="Calibri"/>
                <a:ea typeface="Calibri"/>
                <a:cs typeface="Calibri"/>
                <a:sym typeface="Calibri"/>
              </a:rPr>
            </a:br>
            <a:endParaRPr/>
          </a:p>
        </p:txBody>
      </p:sp>
      <p:sp>
        <p:nvSpPr>
          <p:cNvPr id="233" name="Google Shape;233;p32"/>
          <p:cNvSpPr txBox="1"/>
          <p:nvPr>
            <p:ph idx="2" type="body"/>
          </p:nvPr>
        </p:nvSpPr>
        <p:spPr>
          <a:xfrm>
            <a:off x="608159" y="1190625"/>
            <a:ext cx="3139200" cy="2478000"/>
          </a:xfrm>
          <a:prstGeom prst="rect">
            <a:avLst/>
          </a:prstGeom>
          <a:noFill/>
          <a:ln>
            <a:noFill/>
          </a:ln>
        </p:spPr>
        <p:txBody>
          <a:bodyPr anchorCtr="0" anchor="t" bIns="34275" lIns="68575" spcFirstLastPara="1" rIns="68575" wrap="square" tIns="34275">
            <a:noAutofit/>
          </a:bodyPr>
          <a:lstStyle/>
          <a:p>
            <a:pPr indent="-190500" lvl="0" marL="254000" rtl="0" algn="l">
              <a:spcBef>
                <a:spcPts val="0"/>
              </a:spcBef>
              <a:spcAft>
                <a:spcPts val="0"/>
              </a:spcAft>
              <a:buSzPts val="1100"/>
              <a:buNone/>
            </a:pPr>
            <a:r>
              <a:t/>
            </a:r>
            <a:endParaRPr b="0" i="0" sz="1100" u="none" strike="noStrike">
              <a:solidFill>
                <a:srgbClr val="000000"/>
              </a:solidFill>
              <a:latin typeface="Calibri"/>
              <a:ea typeface="Calibri"/>
              <a:cs typeface="Calibri"/>
              <a:sym typeface="Calibri"/>
            </a:endParaRPr>
          </a:p>
          <a:p>
            <a:pPr indent="-260350" lvl="0" marL="254000" rtl="0" algn="l">
              <a:spcBef>
                <a:spcPts val="800"/>
              </a:spcBef>
              <a:spcAft>
                <a:spcPts val="0"/>
              </a:spcAft>
              <a:buSzPts val="1100"/>
              <a:buFont typeface="Calibri"/>
              <a:buChar char="►"/>
            </a:pPr>
            <a:r>
              <a:rPr lang="en" sz="1100">
                <a:solidFill>
                  <a:srgbClr val="221E1F"/>
                </a:solidFill>
                <a:latin typeface="Calibri"/>
                <a:ea typeface="Calibri"/>
                <a:cs typeface="Calibri"/>
                <a:sym typeface="Calibri"/>
              </a:rPr>
              <a:t>As a KIA store, the </a:t>
            </a:r>
            <a:r>
              <a:rPr lang="en" sz="1100">
                <a:solidFill>
                  <a:srgbClr val="221E1F"/>
                </a:solidFill>
                <a:latin typeface="Calibri"/>
                <a:ea typeface="Calibri"/>
                <a:cs typeface="Calibri"/>
                <a:sym typeface="Calibri"/>
              </a:rPr>
              <a:t>majority</a:t>
            </a:r>
            <a:r>
              <a:rPr lang="en" sz="1100">
                <a:solidFill>
                  <a:srgbClr val="221E1F"/>
                </a:solidFill>
                <a:latin typeface="Calibri"/>
                <a:ea typeface="Calibri"/>
                <a:cs typeface="Calibri"/>
                <a:sym typeface="Calibri"/>
              </a:rPr>
              <a:t> of our sales and gross comes from warranty ROs as they make 49% of our sales. We need to work on </a:t>
            </a:r>
            <a:r>
              <a:rPr lang="en" sz="1100">
                <a:solidFill>
                  <a:srgbClr val="221E1F"/>
                </a:solidFill>
                <a:latin typeface="Calibri"/>
                <a:ea typeface="Calibri"/>
                <a:cs typeface="Calibri"/>
                <a:sym typeface="Calibri"/>
              </a:rPr>
              <a:t>increasing</a:t>
            </a:r>
            <a:r>
              <a:rPr lang="en" sz="1100">
                <a:solidFill>
                  <a:srgbClr val="221E1F"/>
                </a:solidFill>
                <a:latin typeface="Calibri"/>
                <a:ea typeface="Calibri"/>
                <a:cs typeface="Calibri"/>
                <a:sym typeface="Calibri"/>
              </a:rPr>
              <a:t> our customer pay ROs as its only 38% of all our sales.</a:t>
            </a:r>
            <a:endParaRPr sz="1100">
              <a:solidFill>
                <a:srgbClr val="221E1F"/>
              </a:solidFill>
              <a:latin typeface="Calibri"/>
              <a:ea typeface="Calibri"/>
              <a:cs typeface="Calibri"/>
              <a:sym typeface="Calibri"/>
            </a:endParaRPr>
          </a:p>
          <a:p>
            <a:pPr indent="0" lvl="0" marL="254000" rtl="0" algn="l">
              <a:spcBef>
                <a:spcPts val="800"/>
              </a:spcBef>
              <a:spcAft>
                <a:spcPts val="0"/>
              </a:spcAft>
              <a:buNone/>
            </a:pPr>
            <a:r>
              <a:rPr lang="en" sz="1100">
                <a:solidFill>
                  <a:srgbClr val="221E1F"/>
                </a:solidFill>
                <a:latin typeface="Calibri"/>
                <a:ea typeface="Calibri"/>
                <a:cs typeface="Calibri"/>
                <a:sym typeface="Calibri"/>
              </a:rPr>
              <a:t>We also need to work in our sublet account as we’re showing a $2000 loss while showing almost $20,808 in sales. </a:t>
            </a:r>
            <a:endParaRPr sz="1100">
              <a:solidFill>
                <a:srgbClr val="221E1F"/>
              </a:solidFill>
              <a:latin typeface="Calibri"/>
              <a:ea typeface="Calibri"/>
              <a:cs typeface="Calibri"/>
              <a:sym typeface="Calibri"/>
            </a:endParaRPr>
          </a:p>
          <a:p>
            <a:pPr indent="0" lvl="0" marL="254000" rtl="0" algn="l">
              <a:spcBef>
                <a:spcPts val="800"/>
              </a:spcBef>
              <a:spcAft>
                <a:spcPts val="0"/>
              </a:spcAft>
              <a:buNone/>
            </a:pPr>
            <a:r>
              <a:rPr lang="en" sz="1100">
                <a:solidFill>
                  <a:srgbClr val="221E1F"/>
                </a:solidFill>
                <a:latin typeface="Calibri"/>
                <a:ea typeface="Calibri"/>
                <a:cs typeface="Calibri"/>
                <a:sym typeface="Calibri"/>
              </a:rPr>
              <a:t>The </a:t>
            </a:r>
            <a:r>
              <a:rPr lang="en" sz="1100">
                <a:solidFill>
                  <a:srgbClr val="221E1F"/>
                </a:solidFill>
                <a:latin typeface="Calibri"/>
                <a:ea typeface="Calibri"/>
                <a:cs typeface="Calibri"/>
                <a:sym typeface="Calibri"/>
              </a:rPr>
              <a:t>next</a:t>
            </a:r>
            <a:r>
              <a:rPr lang="en" sz="1100">
                <a:solidFill>
                  <a:srgbClr val="221E1F"/>
                </a:solidFill>
                <a:latin typeface="Calibri"/>
                <a:ea typeface="Calibri"/>
                <a:cs typeface="Calibri"/>
                <a:sym typeface="Calibri"/>
              </a:rPr>
              <a:t> step that needs to be taken is to increase our internal jobs as we have been outsourcing them to a third party shop. By adding more internal RO , we’ll be able to increase our gross profit as we currently have close to  a 74% gross margin. The plan is to sit down with our sales department to work </a:t>
            </a:r>
            <a:r>
              <a:rPr lang="en" sz="1100">
                <a:solidFill>
                  <a:srgbClr val="221E1F"/>
                </a:solidFill>
                <a:latin typeface="Calibri"/>
                <a:ea typeface="Calibri"/>
                <a:cs typeface="Calibri"/>
                <a:sym typeface="Calibri"/>
              </a:rPr>
              <a:t>together</a:t>
            </a:r>
            <a:r>
              <a:rPr lang="en" sz="1100">
                <a:solidFill>
                  <a:srgbClr val="221E1F"/>
                </a:solidFill>
                <a:latin typeface="Calibri"/>
                <a:ea typeface="Calibri"/>
                <a:cs typeface="Calibri"/>
                <a:sym typeface="Calibri"/>
              </a:rPr>
              <a:t> in a way where all the internal repairs stay in house </a:t>
            </a:r>
            <a:r>
              <a:rPr lang="en" sz="1100">
                <a:latin typeface="Calibri"/>
                <a:ea typeface="Calibri"/>
                <a:cs typeface="Calibri"/>
                <a:sym typeface="Calibri"/>
              </a:rPr>
              <a:t> and they </a:t>
            </a:r>
            <a:r>
              <a:rPr lang="en" sz="1100">
                <a:latin typeface="Calibri"/>
                <a:ea typeface="Calibri"/>
                <a:cs typeface="Calibri"/>
                <a:sym typeface="Calibri"/>
              </a:rPr>
              <a:t>receive</a:t>
            </a:r>
            <a:r>
              <a:rPr lang="en" sz="1100">
                <a:latin typeface="Calibri"/>
                <a:ea typeface="Calibri"/>
                <a:cs typeface="Calibri"/>
                <a:sym typeface="Calibri"/>
              </a:rPr>
              <a:t> their vehicles in a timely manner.</a:t>
            </a:r>
            <a:endParaRPr sz="1100">
              <a:solidFill>
                <a:srgbClr val="221E1F"/>
              </a:solidFill>
              <a:latin typeface="Calibri"/>
              <a:ea typeface="Calibri"/>
              <a:cs typeface="Calibri"/>
              <a:sym typeface="Calibri"/>
            </a:endParaRPr>
          </a:p>
        </p:txBody>
      </p:sp>
      <p:pic>
        <p:nvPicPr>
          <p:cNvPr id="234" name="Google Shape;234;p32"/>
          <p:cNvPicPr preferRelativeResize="0"/>
          <p:nvPr>
            <p:ph idx="4" type="body"/>
          </p:nvPr>
        </p:nvPicPr>
        <p:blipFill rotWithShape="1">
          <a:blip r:embed="rId3">
            <a:alphaModFix/>
          </a:blip>
          <a:srcRect b="0" l="0" r="0" t="0"/>
          <a:stretch/>
        </p:blipFill>
        <p:spPr>
          <a:xfrm>
            <a:off x="4176901" y="1719754"/>
            <a:ext cx="3139678" cy="1703993"/>
          </a:xfrm>
          <a:prstGeom prst="rect">
            <a:avLst/>
          </a:prstGeom>
          <a:noFill/>
          <a:ln>
            <a:noFill/>
          </a:ln>
        </p:spPr>
      </p:pic>
      <p:pic>
        <p:nvPicPr>
          <p:cNvPr id="235" name="Google Shape;235;p32"/>
          <p:cNvPicPr preferRelativeResize="0"/>
          <p:nvPr/>
        </p:nvPicPr>
        <p:blipFill>
          <a:blip r:embed="rId4">
            <a:alphaModFix/>
          </a:blip>
          <a:stretch>
            <a:fillRect/>
          </a:stretch>
        </p:blipFill>
        <p:spPr>
          <a:xfrm>
            <a:off x="4112325" y="1447800"/>
            <a:ext cx="4189550" cy="26733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p33"/>
          <p:cNvSpPr txBox="1"/>
          <p:nvPr>
            <p:ph type="title"/>
          </p:nvPr>
        </p:nvSpPr>
        <p:spPr>
          <a:xfrm>
            <a:off x="508000" y="457200"/>
            <a:ext cx="6447501" cy="990600"/>
          </a:xfrm>
          <a:prstGeom prst="rect">
            <a:avLst/>
          </a:prstGeom>
          <a:noFill/>
          <a:ln>
            <a:noFill/>
          </a:ln>
        </p:spPr>
        <p:txBody>
          <a:bodyPr anchorCtr="0" anchor="t" bIns="34275" lIns="68575" spcFirstLastPara="1" rIns="68575" wrap="square" tIns="34275">
            <a:normAutofit fontScale="90000"/>
          </a:bodyPr>
          <a:lstStyle/>
          <a:p>
            <a:pPr indent="0" lvl="0" marL="0" rtl="0" algn="l">
              <a:spcBef>
                <a:spcPts val="0"/>
              </a:spcBef>
              <a:spcAft>
                <a:spcPts val="0"/>
              </a:spcAft>
              <a:buClr>
                <a:srgbClr val="000000"/>
              </a:buClr>
              <a:buSzPct val="100000"/>
              <a:buFont typeface="Calibri"/>
              <a:buNone/>
            </a:pPr>
            <a:br>
              <a:rPr b="0" i="0" lang="en" sz="1400" u="none" strike="noStrike">
                <a:solidFill>
                  <a:srgbClr val="000000"/>
                </a:solidFill>
                <a:latin typeface="Calibri"/>
                <a:ea typeface="Calibri"/>
                <a:cs typeface="Calibri"/>
                <a:sym typeface="Calibri"/>
              </a:rPr>
            </a:br>
            <a:r>
              <a:rPr b="1" i="0" lang="en" u="none" strike="noStrike">
                <a:solidFill>
                  <a:srgbClr val="221E1F"/>
                </a:solidFill>
                <a:latin typeface="Calibri"/>
                <a:ea typeface="Calibri"/>
                <a:cs typeface="Calibri"/>
                <a:sym typeface="Calibri"/>
              </a:rPr>
              <a:t>Changes in Expense Structure </a:t>
            </a:r>
            <a:br>
              <a:rPr b="0" i="0" lang="en" sz="1400" u="none" strike="noStrike">
                <a:solidFill>
                  <a:srgbClr val="221E1F"/>
                </a:solidFill>
                <a:latin typeface="Calibri"/>
                <a:ea typeface="Calibri"/>
                <a:cs typeface="Calibri"/>
                <a:sym typeface="Calibri"/>
              </a:rPr>
            </a:br>
            <a:br>
              <a:rPr b="0" i="0" lang="en" sz="1400" u="none" strike="noStrike">
                <a:solidFill>
                  <a:srgbClr val="221E1F"/>
                </a:solidFill>
                <a:latin typeface="Calibri"/>
                <a:ea typeface="Calibri"/>
                <a:cs typeface="Calibri"/>
                <a:sym typeface="Calibri"/>
              </a:rPr>
            </a:br>
            <a:br>
              <a:rPr b="0" i="0" lang="en" sz="1400" u="none" strike="noStrike">
                <a:solidFill>
                  <a:srgbClr val="221E1F"/>
                </a:solidFill>
                <a:latin typeface="Calibri"/>
                <a:ea typeface="Calibri"/>
                <a:cs typeface="Calibri"/>
                <a:sym typeface="Calibri"/>
              </a:rPr>
            </a:br>
            <a:endParaRPr/>
          </a:p>
        </p:txBody>
      </p:sp>
      <p:sp>
        <p:nvSpPr>
          <p:cNvPr id="241" name="Google Shape;241;p33"/>
          <p:cNvSpPr txBox="1"/>
          <p:nvPr>
            <p:ph idx="1" type="body"/>
          </p:nvPr>
        </p:nvSpPr>
        <p:spPr>
          <a:xfrm>
            <a:off x="508001" y="1620442"/>
            <a:ext cx="3138026" cy="2910579"/>
          </a:xfrm>
          <a:prstGeom prst="rect">
            <a:avLst/>
          </a:prstGeom>
          <a:noFill/>
          <a:ln>
            <a:noFill/>
          </a:ln>
        </p:spPr>
        <p:txBody>
          <a:bodyPr anchorCtr="0" anchor="t" bIns="34275" lIns="68575" spcFirstLastPara="1" rIns="68575" wrap="square" tIns="34275">
            <a:normAutofit fontScale="70000" lnSpcReduction="20000"/>
          </a:bodyPr>
          <a:lstStyle/>
          <a:p>
            <a:pPr indent="-190500" lvl="0" marL="254000" rtl="0" algn="l">
              <a:spcBef>
                <a:spcPts val="0"/>
              </a:spcBef>
              <a:spcAft>
                <a:spcPts val="0"/>
              </a:spcAft>
              <a:buSzPct val="78571"/>
              <a:buNone/>
            </a:pPr>
            <a:r>
              <a:t/>
            </a:r>
            <a:endParaRPr b="0" i="0" sz="1400" u="none" strike="noStrike">
              <a:solidFill>
                <a:srgbClr val="000000"/>
              </a:solidFill>
              <a:latin typeface="Calibri"/>
              <a:ea typeface="Calibri"/>
              <a:cs typeface="Calibri"/>
              <a:sym typeface="Calibri"/>
            </a:endParaRPr>
          </a:p>
          <a:p>
            <a:pPr indent="-279400" lvl="0" marL="254000" rtl="0" algn="l">
              <a:spcBef>
                <a:spcPts val="800"/>
              </a:spcBef>
              <a:spcAft>
                <a:spcPts val="0"/>
              </a:spcAft>
              <a:buSzPct val="100000"/>
              <a:buFont typeface="Calibri"/>
              <a:buChar char="►"/>
            </a:pPr>
            <a:r>
              <a:rPr lang="en" sz="2000">
                <a:solidFill>
                  <a:srgbClr val="221E1F"/>
                </a:solidFill>
                <a:latin typeface="Calibri"/>
                <a:ea typeface="Calibri"/>
                <a:cs typeface="Calibri"/>
                <a:sym typeface="Calibri"/>
              </a:rPr>
              <a:t>The expenses of the department are the issues that need to be handled as quickly as possible. Our variable expenses are the biggest issues as it takes over roughly 65% of our total </a:t>
            </a:r>
            <a:r>
              <a:rPr lang="en" sz="2000">
                <a:solidFill>
                  <a:srgbClr val="221E1F"/>
                </a:solidFill>
                <a:latin typeface="Calibri"/>
                <a:ea typeface="Calibri"/>
                <a:cs typeface="Calibri"/>
                <a:sym typeface="Calibri"/>
              </a:rPr>
              <a:t>department</a:t>
            </a:r>
            <a:r>
              <a:rPr lang="en" sz="2000">
                <a:solidFill>
                  <a:srgbClr val="221E1F"/>
                </a:solidFill>
                <a:latin typeface="Calibri"/>
                <a:ea typeface="Calibri"/>
                <a:cs typeface="Calibri"/>
                <a:sym typeface="Calibri"/>
              </a:rPr>
              <a:t> gross. </a:t>
            </a:r>
            <a:endParaRPr sz="2000">
              <a:solidFill>
                <a:srgbClr val="221E1F"/>
              </a:solidFill>
              <a:latin typeface="Calibri"/>
              <a:ea typeface="Calibri"/>
              <a:cs typeface="Calibri"/>
              <a:sym typeface="Calibri"/>
            </a:endParaRPr>
          </a:p>
          <a:p>
            <a:pPr indent="-279400" lvl="0" marL="254000" rtl="0" algn="l">
              <a:spcBef>
                <a:spcPts val="800"/>
              </a:spcBef>
              <a:spcAft>
                <a:spcPts val="0"/>
              </a:spcAft>
              <a:buSzPct val="100000"/>
              <a:buFont typeface="Calibri"/>
              <a:buChar char="►"/>
            </a:pPr>
            <a:r>
              <a:rPr lang="en" sz="2000">
                <a:solidFill>
                  <a:srgbClr val="221E1F"/>
                </a:solidFill>
                <a:latin typeface="Calibri"/>
                <a:ea typeface="Calibri"/>
                <a:cs typeface="Calibri"/>
                <a:sym typeface="Calibri"/>
              </a:rPr>
              <a:t>The plan is to sit down with the heads of the </a:t>
            </a:r>
            <a:r>
              <a:rPr lang="en" sz="2000">
                <a:solidFill>
                  <a:srgbClr val="221E1F"/>
                </a:solidFill>
                <a:latin typeface="Calibri"/>
                <a:ea typeface="Calibri"/>
                <a:cs typeface="Calibri"/>
                <a:sym typeface="Calibri"/>
              </a:rPr>
              <a:t>department</a:t>
            </a:r>
            <a:r>
              <a:rPr lang="en" sz="2000">
                <a:solidFill>
                  <a:srgbClr val="221E1F"/>
                </a:solidFill>
                <a:latin typeface="Calibri"/>
                <a:ea typeface="Calibri"/>
                <a:cs typeface="Calibri"/>
                <a:sym typeface="Calibri"/>
              </a:rPr>
              <a:t>, as well as our accountant to understand how everything is broken down </a:t>
            </a:r>
            <a:r>
              <a:rPr lang="en" sz="2000">
                <a:solidFill>
                  <a:srgbClr val="221E1F"/>
                </a:solidFill>
                <a:latin typeface="Calibri"/>
                <a:ea typeface="Calibri"/>
                <a:cs typeface="Calibri"/>
                <a:sym typeface="Calibri"/>
              </a:rPr>
              <a:t>expenses</a:t>
            </a:r>
            <a:r>
              <a:rPr lang="en" sz="2000">
                <a:solidFill>
                  <a:srgbClr val="221E1F"/>
                </a:solidFill>
                <a:latin typeface="Calibri"/>
                <a:ea typeface="Calibri"/>
                <a:cs typeface="Calibri"/>
                <a:sym typeface="Calibri"/>
              </a:rPr>
              <a:t> wise and what steps need to be taken to decrease expenses. Our claims and policy adjustments are over $38,000 combined.</a:t>
            </a:r>
            <a:endParaRPr/>
          </a:p>
        </p:txBody>
      </p:sp>
      <p:pic>
        <p:nvPicPr>
          <p:cNvPr id="242" name="Google Shape;242;p33"/>
          <p:cNvPicPr preferRelativeResize="0"/>
          <p:nvPr/>
        </p:nvPicPr>
        <p:blipFill>
          <a:blip r:embed="rId3">
            <a:alphaModFix/>
          </a:blip>
          <a:stretch>
            <a:fillRect/>
          </a:stretch>
        </p:blipFill>
        <p:spPr>
          <a:xfrm>
            <a:off x="4416425" y="1829388"/>
            <a:ext cx="3138025" cy="24927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34"/>
          <p:cNvSpPr txBox="1"/>
          <p:nvPr>
            <p:ph type="title"/>
          </p:nvPr>
        </p:nvSpPr>
        <p:spPr>
          <a:xfrm>
            <a:off x="508000" y="457200"/>
            <a:ext cx="6447600" cy="990600"/>
          </a:xfrm>
          <a:prstGeom prst="rect">
            <a:avLst/>
          </a:prstGeom>
          <a:noFill/>
          <a:ln>
            <a:noFill/>
          </a:ln>
        </p:spPr>
        <p:txBody>
          <a:bodyPr anchorCtr="0" anchor="t" bIns="34275" lIns="68575" spcFirstLastPara="1" rIns="68575" wrap="square" tIns="34275">
            <a:normAutofit fontScale="90000"/>
          </a:bodyPr>
          <a:lstStyle/>
          <a:p>
            <a:pPr indent="0" lvl="0" marL="0" rtl="0" algn="l">
              <a:spcBef>
                <a:spcPts val="0"/>
              </a:spcBef>
              <a:spcAft>
                <a:spcPts val="0"/>
              </a:spcAft>
              <a:buClr>
                <a:srgbClr val="000000"/>
              </a:buClr>
              <a:buSzPct val="100000"/>
              <a:buFont typeface="Calibri"/>
              <a:buNone/>
            </a:pPr>
            <a:br>
              <a:rPr b="0" i="0" lang="en" sz="1400" u="none" strike="noStrike">
                <a:solidFill>
                  <a:srgbClr val="000000"/>
                </a:solidFill>
                <a:latin typeface="Calibri"/>
                <a:ea typeface="Calibri"/>
                <a:cs typeface="Calibri"/>
                <a:sym typeface="Calibri"/>
              </a:rPr>
            </a:br>
            <a:r>
              <a:rPr b="1" i="0" lang="en" u="none" strike="noStrike">
                <a:solidFill>
                  <a:srgbClr val="221E1F"/>
                </a:solidFill>
                <a:latin typeface="Calibri"/>
                <a:ea typeface="Calibri"/>
                <a:cs typeface="Calibri"/>
                <a:sym typeface="Calibri"/>
              </a:rPr>
              <a:t>Productivity</a:t>
            </a:r>
            <a:br>
              <a:rPr b="0" i="0" lang="en" sz="1400" u="none" strike="noStrike">
                <a:solidFill>
                  <a:srgbClr val="221E1F"/>
                </a:solidFill>
                <a:latin typeface="Calibri"/>
                <a:ea typeface="Calibri"/>
                <a:cs typeface="Calibri"/>
                <a:sym typeface="Calibri"/>
              </a:rPr>
            </a:br>
            <a:br>
              <a:rPr b="0" i="0" lang="en" sz="1400" u="none" strike="noStrike">
                <a:solidFill>
                  <a:srgbClr val="221E1F"/>
                </a:solidFill>
                <a:latin typeface="Calibri"/>
                <a:ea typeface="Calibri"/>
                <a:cs typeface="Calibri"/>
                <a:sym typeface="Calibri"/>
              </a:rPr>
            </a:br>
            <a:br>
              <a:rPr b="0" i="0" lang="en" sz="1400" u="none" strike="noStrike">
                <a:solidFill>
                  <a:srgbClr val="221E1F"/>
                </a:solidFill>
                <a:latin typeface="Calibri"/>
                <a:ea typeface="Calibri"/>
                <a:cs typeface="Calibri"/>
                <a:sym typeface="Calibri"/>
              </a:rPr>
            </a:br>
            <a:endParaRPr/>
          </a:p>
        </p:txBody>
      </p:sp>
      <p:sp>
        <p:nvSpPr>
          <p:cNvPr id="248" name="Google Shape;248;p34"/>
          <p:cNvSpPr txBox="1"/>
          <p:nvPr>
            <p:ph idx="1" type="body"/>
          </p:nvPr>
        </p:nvSpPr>
        <p:spPr>
          <a:xfrm>
            <a:off x="508001" y="1313992"/>
            <a:ext cx="3138000" cy="2910600"/>
          </a:xfrm>
          <a:prstGeom prst="rect">
            <a:avLst/>
          </a:prstGeom>
          <a:noFill/>
          <a:ln>
            <a:noFill/>
          </a:ln>
        </p:spPr>
        <p:txBody>
          <a:bodyPr anchorCtr="0" anchor="t" bIns="34275" lIns="68575" spcFirstLastPara="1" rIns="68575" wrap="square" tIns="34275">
            <a:normAutofit fontScale="85000" lnSpcReduction="20000"/>
          </a:bodyPr>
          <a:lstStyle/>
          <a:p>
            <a:pPr indent="-190500" lvl="0" marL="254000" rtl="0" algn="l">
              <a:spcBef>
                <a:spcPts val="0"/>
              </a:spcBef>
              <a:spcAft>
                <a:spcPts val="0"/>
              </a:spcAft>
              <a:buSzPct val="78571"/>
              <a:buNone/>
            </a:pPr>
            <a:r>
              <a:t/>
            </a:r>
            <a:endParaRPr b="0" i="0" sz="1400" u="none" strike="noStrike">
              <a:solidFill>
                <a:srgbClr val="000000"/>
              </a:solidFill>
              <a:latin typeface="Calibri"/>
              <a:ea typeface="Calibri"/>
              <a:cs typeface="Calibri"/>
              <a:sym typeface="Calibri"/>
            </a:endParaRPr>
          </a:p>
          <a:p>
            <a:pPr indent="-249872" lvl="0" marL="254000" rtl="0" algn="l">
              <a:spcBef>
                <a:spcPts val="800"/>
              </a:spcBef>
              <a:spcAft>
                <a:spcPts val="0"/>
              </a:spcAft>
              <a:buSzPct val="78571"/>
              <a:buChar char="►"/>
            </a:pPr>
            <a:r>
              <a:rPr lang="en">
                <a:solidFill>
                  <a:srgbClr val="221E1F"/>
                </a:solidFill>
                <a:latin typeface="Calibri"/>
                <a:ea typeface="Calibri"/>
                <a:cs typeface="Calibri"/>
                <a:sym typeface="Calibri"/>
              </a:rPr>
              <a:t>Our </a:t>
            </a:r>
            <a:r>
              <a:rPr lang="en">
                <a:solidFill>
                  <a:srgbClr val="221E1F"/>
                </a:solidFill>
                <a:latin typeface="Calibri"/>
                <a:ea typeface="Calibri"/>
                <a:cs typeface="Calibri"/>
                <a:sym typeface="Calibri"/>
              </a:rPr>
              <a:t>customer</a:t>
            </a:r>
            <a:r>
              <a:rPr lang="en">
                <a:solidFill>
                  <a:srgbClr val="221E1F"/>
                </a:solidFill>
                <a:latin typeface="Calibri"/>
                <a:ea typeface="Calibri"/>
                <a:cs typeface="Calibri"/>
                <a:sym typeface="Calibri"/>
              </a:rPr>
              <a:t> and internal ELR is below our effective ELR while our warranty ELR is above it. Overall we were not as effective in our labor rate as hoped. </a:t>
            </a:r>
            <a:endParaRPr>
              <a:solidFill>
                <a:srgbClr val="221E1F"/>
              </a:solidFill>
              <a:latin typeface="Calibri"/>
              <a:ea typeface="Calibri"/>
              <a:cs typeface="Calibri"/>
              <a:sym typeface="Calibri"/>
            </a:endParaRPr>
          </a:p>
          <a:p>
            <a:pPr indent="0" lvl="0" marL="254000" rtl="0" algn="l">
              <a:spcBef>
                <a:spcPts val="800"/>
              </a:spcBef>
              <a:spcAft>
                <a:spcPts val="0"/>
              </a:spcAft>
              <a:buNone/>
            </a:pPr>
            <a:r>
              <a:rPr lang="en">
                <a:solidFill>
                  <a:srgbClr val="221E1F"/>
                </a:solidFill>
                <a:latin typeface="Calibri"/>
                <a:ea typeface="Calibri"/>
                <a:cs typeface="Calibri"/>
                <a:sym typeface="Calibri"/>
              </a:rPr>
              <a:t>Our goal will be to work on both customer and internal ELR by working on being closer to our door rate of $209.99.</a:t>
            </a:r>
            <a:endParaRPr>
              <a:solidFill>
                <a:srgbClr val="221E1F"/>
              </a:solidFill>
              <a:latin typeface="Calibri"/>
              <a:ea typeface="Calibri"/>
              <a:cs typeface="Calibri"/>
              <a:sym typeface="Calibri"/>
            </a:endParaRPr>
          </a:p>
          <a:p>
            <a:pPr indent="0" lvl="0" marL="254000" rtl="0" algn="l">
              <a:spcBef>
                <a:spcPts val="800"/>
              </a:spcBef>
              <a:spcAft>
                <a:spcPts val="0"/>
              </a:spcAft>
              <a:buNone/>
            </a:pPr>
            <a:r>
              <a:rPr lang="en">
                <a:solidFill>
                  <a:srgbClr val="221E1F"/>
                </a:solidFill>
                <a:latin typeface="Calibri"/>
                <a:ea typeface="Calibri"/>
                <a:cs typeface="Calibri"/>
                <a:sym typeface="Calibri"/>
              </a:rPr>
              <a:t>The plan is to meet with our service team to limit </a:t>
            </a:r>
            <a:r>
              <a:rPr lang="en">
                <a:solidFill>
                  <a:srgbClr val="221E1F"/>
                </a:solidFill>
                <a:latin typeface="Calibri"/>
                <a:ea typeface="Calibri"/>
                <a:cs typeface="Calibri"/>
                <a:sym typeface="Calibri"/>
              </a:rPr>
              <a:t>unnecessary</a:t>
            </a:r>
            <a:r>
              <a:rPr lang="en">
                <a:solidFill>
                  <a:srgbClr val="221E1F"/>
                </a:solidFill>
                <a:latin typeface="Calibri"/>
                <a:ea typeface="Calibri"/>
                <a:cs typeface="Calibri"/>
                <a:sym typeface="Calibri"/>
              </a:rPr>
              <a:t> discounts and to review if there is pricing manipulation or if the system needs an update.</a:t>
            </a:r>
            <a:endParaRPr>
              <a:solidFill>
                <a:srgbClr val="221E1F"/>
              </a:solidFill>
              <a:latin typeface="Calibri"/>
              <a:ea typeface="Calibri"/>
              <a:cs typeface="Calibri"/>
              <a:sym typeface="Calibri"/>
            </a:endParaRPr>
          </a:p>
          <a:p>
            <a:pPr indent="0" lvl="0" marL="254000" rtl="0" algn="l">
              <a:spcBef>
                <a:spcPts val="800"/>
              </a:spcBef>
              <a:spcAft>
                <a:spcPts val="0"/>
              </a:spcAft>
              <a:buNone/>
            </a:pPr>
            <a:r>
              <a:rPr lang="en">
                <a:solidFill>
                  <a:srgbClr val="221E1F"/>
                </a:solidFill>
                <a:latin typeface="Calibri"/>
                <a:ea typeface="Calibri"/>
                <a:cs typeface="Calibri"/>
                <a:sym typeface="Calibri"/>
              </a:rPr>
              <a:t>We will meet after the month ends to evaluate our labor rates and see if the changes made a difference.</a:t>
            </a:r>
            <a:endParaRPr>
              <a:solidFill>
                <a:srgbClr val="221E1F"/>
              </a:solidFill>
              <a:latin typeface="Calibri"/>
              <a:ea typeface="Calibri"/>
              <a:cs typeface="Calibri"/>
              <a:sym typeface="Calibri"/>
            </a:endParaRPr>
          </a:p>
          <a:p>
            <a:pPr indent="-190500" lvl="0" marL="254000" rtl="0" algn="l">
              <a:spcBef>
                <a:spcPts val="800"/>
              </a:spcBef>
              <a:spcAft>
                <a:spcPts val="0"/>
              </a:spcAft>
              <a:buSzPct val="78571"/>
              <a:buNone/>
            </a:pPr>
            <a:r>
              <a:t/>
            </a:r>
            <a:endParaRPr/>
          </a:p>
        </p:txBody>
      </p:sp>
      <p:pic>
        <p:nvPicPr>
          <p:cNvPr id="249" name="Google Shape;249;p34"/>
          <p:cNvPicPr preferRelativeResize="0"/>
          <p:nvPr/>
        </p:nvPicPr>
        <p:blipFill>
          <a:blip r:embed="rId3">
            <a:alphaModFix/>
          </a:blip>
          <a:stretch>
            <a:fillRect/>
          </a:stretch>
        </p:blipFill>
        <p:spPr>
          <a:xfrm>
            <a:off x="4229127" y="1244025"/>
            <a:ext cx="4150549" cy="33909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p35"/>
          <p:cNvSpPr txBox="1"/>
          <p:nvPr>
            <p:ph type="title"/>
          </p:nvPr>
        </p:nvSpPr>
        <p:spPr>
          <a:xfrm>
            <a:off x="508000" y="457200"/>
            <a:ext cx="6447501" cy="990600"/>
          </a:xfrm>
          <a:prstGeom prst="rect">
            <a:avLst/>
          </a:prstGeom>
          <a:noFill/>
          <a:ln>
            <a:noFill/>
          </a:ln>
        </p:spPr>
        <p:txBody>
          <a:bodyPr anchorCtr="0" anchor="t" bIns="34275" lIns="68575" spcFirstLastPara="1" rIns="68575" wrap="square" tIns="34275">
            <a:normAutofit fontScale="90000"/>
          </a:bodyPr>
          <a:lstStyle/>
          <a:p>
            <a:pPr indent="0" lvl="0" marL="0" rtl="0" algn="l">
              <a:spcBef>
                <a:spcPts val="0"/>
              </a:spcBef>
              <a:spcAft>
                <a:spcPts val="0"/>
              </a:spcAft>
              <a:buClr>
                <a:srgbClr val="000000"/>
              </a:buClr>
              <a:buSzPct val="100000"/>
              <a:buFont typeface="Calibri"/>
              <a:buNone/>
            </a:pPr>
            <a:br>
              <a:rPr b="0" i="0" lang="en" sz="1400" u="none" strike="noStrike">
                <a:solidFill>
                  <a:srgbClr val="000000"/>
                </a:solidFill>
                <a:latin typeface="Calibri"/>
                <a:ea typeface="Calibri"/>
                <a:cs typeface="Calibri"/>
                <a:sym typeface="Calibri"/>
              </a:rPr>
            </a:br>
            <a:r>
              <a:rPr b="1" i="0" lang="en" u="none" strike="noStrike">
                <a:solidFill>
                  <a:srgbClr val="221E1F"/>
                </a:solidFill>
                <a:latin typeface="Calibri"/>
                <a:ea typeface="Calibri"/>
                <a:cs typeface="Calibri"/>
                <a:sym typeface="Calibri"/>
              </a:rPr>
              <a:t>Facility</a:t>
            </a:r>
            <a:br>
              <a:rPr b="0" i="0" lang="en" sz="1400" u="none" strike="noStrike">
                <a:solidFill>
                  <a:srgbClr val="221E1F"/>
                </a:solidFill>
                <a:latin typeface="Calibri"/>
                <a:ea typeface="Calibri"/>
                <a:cs typeface="Calibri"/>
                <a:sym typeface="Calibri"/>
              </a:rPr>
            </a:br>
            <a:br>
              <a:rPr b="0" i="0" lang="en" sz="1400" u="none" strike="noStrike">
                <a:solidFill>
                  <a:srgbClr val="221E1F"/>
                </a:solidFill>
                <a:latin typeface="Calibri"/>
                <a:ea typeface="Calibri"/>
                <a:cs typeface="Calibri"/>
                <a:sym typeface="Calibri"/>
              </a:rPr>
            </a:br>
            <a:br>
              <a:rPr b="0" i="0" lang="en" sz="1400" u="none" strike="noStrike">
                <a:solidFill>
                  <a:srgbClr val="221E1F"/>
                </a:solidFill>
                <a:latin typeface="Calibri"/>
                <a:ea typeface="Calibri"/>
                <a:cs typeface="Calibri"/>
                <a:sym typeface="Calibri"/>
              </a:rPr>
            </a:br>
            <a:endParaRPr/>
          </a:p>
        </p:txBody>
      </p:sp>
      <p:sp>
        <p:nvSpPr>
          <p:cNvPr id="255" name="Google Shape;255;p35"/>
          <p:cNvSpPr txBox="1"/>
          <p:nvPr>
            <p:ph idx="1" type="body"/>
          </p:nvPr>
        </p:nvSpPr>
        <p:spPr>
          <a:xfrm>
            <a:off x="508001" y="1447792"/>
            <a:ext cx="3138000" cy="2910600"/>
          </a:xfrm>
          <a:prstGeom prst="rect">
            <a:avLst/>
          </a:prstGeom>
          <a:noFill/>
          <a:ln>
            <a:noFill/>
          </a:ln>
        </p:spPr>
        <p:txBody>
          <a:bodyPr anchorCtr="0" anchor="t" bIns="34275" lIns="68575" spcFirstLastPara="1" rIns="68575" wrap="square" tIns="34275">
            <a:normAutofit fontScale="92500" lnSpcReduction="20000"/>
          </a:bodyPr>
          <a:lstStyle/>
          <a:p>
            <a:pPr indent="-190500" lvl="0" marL="254000" rtl="0" algn="l">
              <a:spcBef>
                <a:spcPts val="0"/>
              </a:spcBef>
              <a:spcAft>
                <a:spcPts val="0"/>
              </a:spcAft>
              <a:buSzPct val="78571"/>
              <a:buNone/>
            </a:pPr>
            <a:r>
              <a:t/>
            </a:r>
            <a:endParaRPr b="0" i="0" sz="1400" u="none" strike="noStrike">
              <a:solidFill>
                <a:srgbClr val="000000"/>
              </a:solidFill>
              <a:latin typeface="Calibri"/>
              <a:ea typeface="Calibri"/>
              <a:cs typeface="Calibri"/>
              <a:sym typeface="Calibri"/>
            </a:endParaRPr>
          </a:p>
          <a:p>
            <a:pPr indent="-255111" lvl="0" marL="254000" rtl="0" algn="l">
              <a:spcBef>
                <a:spcPts val="800"/>
              </a:spcBef>
              <a:spcAft>
                <a:spcPts val="0"/>
              </a:spcAft>
              <a:buSzPct val="78571"/>
              <a:buChar char="►"/>
            </a:pPr>
            <a:r>
              <a:rPr lang="en">
                <a:solidFill>
                  <a:srgbClr val="221E1F"/>
                </a:solidFill>
                <a:latin typeface="Calibri"/>
                <a:ea typeface="Calibri"/>
                <a:cs typeface="Calibri"/>
                <a:sym typeface="Calibri"/>
              </a:rPr>
              <a:t>Currently we are not as efficient as we can be with our facility. We currently operate at a 69% </a:t>
            </a:r>
            <a:r>
              <a:rPr lang="en">
                <a:solidFill>
                  <a:srgbClr val="221E1F"/>
                </a:solidFill>
                <a:latin typeface="Calibri"/>
                <a:ea typeface="Calibri"/>
                <a:cs typeface="Calibri"/>
                <a:sym typeface="Calibri"/>
              </a:rPr>
              <a:t>utilization</a:t>
            </a:r>
            <a:r>
              <a:rPr lang="en">
                <a:solidFill>
                  <a:srgbClr val="221E1F"/>
                </a:solidFill>
                <a:latin typeface="Calibri"/>
                <a:ea typeface="Calibri"/>
                <a:cs typeface="Calibri"/>
                <a:sym typeface="Calibri"/>
              </a:rPr>
              <a:t> rate.</a:t>
            </a:r>
            <a:endParaRPr>
              <a:solidFill>
                <a:srgbClr val="221E1F"/>
              </a:solidFill>
              <a:latin typeface="Calibri"/>
              <a:ea typeface="Calibri"/>
              <a:cs typeface="Calibri"/>
              <a:sym typeface="Calibri"/>
            </a:endParaRPr>
          </a:p>
          <a:p>
            <a:pPr indent="0" lvl="0" marL="254000" rtl="0" algn="l">
              <a:spcBef>
                <a:spcPts val="800"/>
              </a:spcBef>
              <a:spcAft>
                <a:spcPts val="0"/>
              </a:spcAft>
              <a:buNone/>
            </a:pPr>
            <a:r>
              <a:rPr lang="en">
                <a:solidFill>
                  <a:srgbClr val="221E1F"/>
                </a:solidFill>
                <a:latin typeface="Calibri"/>
                <a:ea typeface="Calibri"/>
                <a:cs typeface="Calibri"/>
                <a:sym typeface="Calibri"/>
              </a:rPr>
              <a:t>We will work on our tech’s proficiency and training to help with our </a:t>
            </a:r>
            <a:r>
              <a:rPr lang="en">
                <a:solidFill>
                  <a:srgbClr val="221E1F"/>
                </a:solidFill>
                <a:latin typeface="Calibri"/>
                <a:ea typeface="Calibri"/>
                <a:cs typeface="Calibri"/>
                <a:sym typeface="Calibri"/>
              </a:rPr>
              <a:t>facility</a:t>
            </a:r>
            <a:r>
              <a:rPr lang="en">
                <a:solidFill>
                  <a:srgbClr val="221E1F"/>
                </a:solidFill>
                <a:latin typeface="Calibri"/>
                <a:ea typeface="Calibri"/>
                <a:cs typeface="Calibri"/>
                <a:sym typeface="Calibri"/>
              </a:rPr>
              <a:t> utilization. By having all our tech’s certified it </a:t>
            </a:r>
            <a:r>
              <a:rPr lang="en">
                <a:solidFill>
                  <a:srgbClr val="221E1F"/>
                </a:solidFill>
                <a:latin typeface="Calibri"/>
                <a:ea typeface="Calibri"/>
                <a:cs typeface="Calibri"/>
                <a:sym typeface="Calibri"/>
              </a:rPr>
              <a:t>limits</a:t>
            </a:r>
            <a:r>
              <a:rPr lang="en">
                <a:solidFill>
                  <a:srgbClr val="221E1F"/>
                </a:solidFill>
                <a:latin typeface="Calibri"/>
                <a:ea typeface="Calibri"/>
                <a:cs typeface="Calibri"/>
                <a:sym typeface="Calibri"/>
              </a:rPr>
              <a:t> the need to have different techs stop their jobs to look over at their co-workers jobs to help and advise, </a:t>
            </a:r>
            <a:r>
              <a:rPr lang="en">
                <a:solidFill>
                  <a:srgbClr val="221E1F"/>
                </a:solidFill>
                <a:latin typeface="Calibri"/>
                <a:ea typeface="Calibri"/>
                <a:cs typeface="Calibri"/>
                <a:sym typeface="Calibri"/>
              </a:rPr>
              <a:t>which</a:t>
            </a:r>
            <a:r>
              <a:rPr lang="en">
                <a:solidFill>
                  <a:srgbClr val="221E1F"/>
                </a:solidFill>
                <a:latin typeface="Calibri"/>
                <a:ea typeface="Calibri"/>
                <a:cs typeface="Calibri"/>
                <a:sym typeface="Calibri"/>
              </a:rPr>
              <a:t> will increase our </a:t>
            </a:r>
            <a:r>
              <a:rPr lang="en">
                <a:solidFill>
                  <a:srgbClr val="221E1F"/>
                </a:solidFill>
                <a:latin typeface="Calibri"/>
                <a:ea typeface="Calibri"/>
                <a:cs typeface="Calibri"/>
                <a:sym typeface="Calibri"/>
              </a:rPr>
              <a:t>facility</a:t>
            </a:r>
            <a:r>
              <a:rPr lang="en">
                <a:solidFill>
                  <a:srgbClr val="221E1F"/>
                </a:solidFill>
                <a:latin typeface="Calibri"/>
                <a:ea typeface="Calibri"/>
                <a:cs typeface="Calibri"/>
                <a:sym typeface="Calibri"/>
              </a:rPr>
              <a:t> utilization.</a:t>
            </a:r>
            <a:endParaRPr>
              <a:solidFill>
                <a:srgbClr val="221E1F"/>
              </a:solidFill>
              <a:latin typeface="Calibri"/>
              <a:ea typeface="Calibri"/>
              <a:cs typeface="Calibri"/>
              <a:sym typeface="Calibri"/>
            </a:endParaRPr>
          </a:p>
          <a:p>
            <a:pPr indent="0" lvl="0" marL="254000" rtl="0" algn="l">
              <a:spcBef>
                <a:spcPts val="800"/>
              </a:spcBef>
              <a:spcAft>
                <a:spcPts val="0"/>
              </a:spcAft>
              <a:buNone/>
            </a:pPr>
            <a:r>
              <a:rPr lang="en">
                <a:solidFill>
                  <a:srgbClr val="221E1F"/>
                </a:solidFill>
                <a:latin typeface="Calibri"/>
                <a:ea typeface="Calibri"/>
                <a:cs typeface="Calibri"/>
                <a:sym typeface="Calibri"/>
              </a:rPr>
              <a:t>The goal is to have all our techs certified in 6 months time. </a:t>
            </a:r>
            <a:endParaRPr>
              <a:solidFill>
                <a:srgbClr val="221E1F"/>
              </a:solidFill>
              <a:latin typeface="Calibri"/>
              <a:ea typeface="Calibri"/>
              <a:cs typeface="Calibri"/>
              <a:sym typeface="Calibri"/>
            </a:endParaRPr>
          </a:p>
          <a:p>
            <a:pPr indent="-190500" lvl="0" marL="254000" rtl="0" algn="l">
              <a:spcBef>
                <a:spcPts val="800"/>
              </a:spcBef>
              <a:spcAft>
                <a:spcPts val="0"/>
              </a:spcAft>
              <a:buSzPct val="78571"/>
              <a:buNone/>
            </a:pPr>
            <a:r>
              <a:t/>
            </a:r>
            <a:endParaRPr/>
          </a:p>
        </p:txBody>
      </p:sp>
      <p:pic>
        <p:nvPicPr>
          <p:cNvPr id="256" name="Google Shape;256;p35"/>
          <p:cNvPicPr preferRelativeResize="0"/>
          <p:nvPr/>
        </p:nvPicPr>
        <p:blipFill>
          <a:blip r:embed="rId3">
            <a:alphaModFix/>
          </a:blip>
          <a:stretch>
            <a:fillRect/>
          </a:stretch>
        </p:blipFill>
        <p:spPr>
          <a:xfrm>
            <a:off x="4295377" y="1380288"/>
            <a:ext cx="2861552" cy="33909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36"/>
          <p:cNvSpPr txBox="1"/>
          <p:nvPr>
            <p:ph type="title"/>
          </p:nvPr>
        </p:nvSpPr>
        <p:spPr>
          <a:xfrm>
            <a:off x="508000" y="457200"/>
            <a:ext cx="6447501" cy="990600"/>
          </a:xfrm>
          <a:prstGeom prst="rect">
            <a:avLst/>
          </a:prstGeom>
          <a:noFill/>
          <a:ln>
            <a:noFill/>
          </a:ln>
        </p:spPr>
        <p:txBody>
          <a:bodyPr anchorCtr="0" anchor="t" bIns="34275" lIns="68575" spcFirstLastPara="1" rIns="68575" wrap="square" tIns="34275">
            <a:normAutofit/>
          </a:bodyPr>
          <a:lstStyle/>
          <a:p>
            <a:pPr indent="0" lvl="0" marL="0" rtl="0" algn="l">
              <a:spcBef>
                <a:spcPts val="0"/>
              </a:spcBef>
              <a:spcAft>
                <a:spcPts val="0"/>
              </a:spcAft>
              <a:buClr>
                <a:schemeClr val="dk1"/>
              </a:buClr>
              <a:buSzPts val="2700"/>
              <a:buFont typeface="Trebuchet MS"/>
              <a:buNone/>
            </a:pPr>
            <a:r>
              <a:rPr lang="en">
                <a:solidFill>
                  <a:schemeClr val="dk1"/>
                </a:solidFill>
              </a:rPr>
              <a:t>Repair order analysis</a:t>
            </a:r>
            <a:endParaRPr/>
          </a:p>
        </p:txBody>
      </p:sp>
      <p:sp>
        <p:nvSpPr>
          <p:cNvPr id="262" name="Google Shape;262;p36"/>
          <p:cNvSpPr txBox="1"/>
          <p:nvPr>
            <p:ph idx="1" type="body"/>
          </p:nvPr>
        </p:nvSpPr>
        <p:spPr>
          <a:xfrm>
            <a:off x="508001" y="1620442"/>
            <a:ext cx="3138026" cy="2910579"/>
          </a:xfrm>
          <a:prstGeom prst="rect">
            <a:avLst/>
          </a:prstGeom>
          <a:noFill/>
          <a:ln>
            <a:noFill/>
          </a:ln>
        </p:spPr>
        <p:txBody>
          <a:bodyPr anchorCtr="0" anchor="t" bIns="34275" lIns="68575" spcFirstLastPara="1" rIns="68575" wrap="square" tIns="34275">
            <a:normAutofit fontScale="77500" lnSpcReduction="10000"/>
          </a:bodyPr>
          <a:lstStyle/>
          <a:p>
            <a:pPr indent="-244633" lvl="0" marL="254000" rtl="0" algn="l">
              <a:spcBef>
                <a:spcPts val="0"/>
              </a:spcBef>
              <a:spcAft>
                <a:spcPts val="0"/>
              </a:spcAft>
              <a:buSzPct val="78571"/>
              <a:buChar char="►"/>
            </a:pPr>
            <a:r>
              <a:rPr lang="en"/>
              <a:t>After speaking with the </a:t>
            </a:r>
            <a:r>
              <a:rPr lang="en"/>
              <a:t>service</a:t>
            </a:r>
            <a:r>
              <a:rPr lang="en"/>
              <a:t> manager we noted that an are of improvement is the one item ROs as 50% of </a:t>
            </a:r>
            <a:r>
              <a:rPr lang="en"/>
              <a:t>the</a:t>
            </a:r>
            <a:r>
              <a:rPr lang="en"/>
              <a:t> 100 sample size only had 1 line. We understand that most of our customers are new vehicles (45% had a 2024 or 2023) which means more than likely those are express tickets. Regardless we agree that we need to work in upselling express items, that would help improve not only our 1 item ROs but the profitability of the </a:t>
            </a:r>
            <a:r>
              <a:rPr lang="en"/>
              <a:t>department</a:t>
            </a:r>
            <a:r>
              <a:rPr lang="en"/>
              <a:t>.</a:t>
            </a:r>
            <a:endParaRPr/>
          </a:p>
          <a:p>
            <a:pPr indent="-244633" lvl="0" marL="254000" rtl="0" algn="l">
              <a:spcBef>
                <a:spcPts val="0"/>
              </a:spcBef>
              <a:spcAft>
                <a:spcPts val="0"/>
              </a:spcAft>
              <a:buSzPct val="78571"/>
              <a:buChar char="►"/>
            </a:pPr>
            <a:r>
              <a:t/>
            </a:r>
            <a:endParaRPr/>
          </a:p>
          <a:p>
            <a:pPr indent="-244633" lvl="0" marL="254000" rtl="0" algn="l">
              <a:spcBef>
                <a:spcPts val="0"/>
              </a:spcBef>
              <a:spcAft>
                <a:spcPts val="0"/>
              </a:spcAft>
              <a:buSzPct val="78571"/>
              <a:buChar char="►"/>
            </a:pPr>
            <a:r>
              <a:rPr lang="en"/>
              <a:t>Another are of improvement for us is to work on our FRH for competitive as it is below our target labor rate. We are getting the least </a:t>
            </a:r>
            <a:r>
              <a:rPr lang="en"/>
              <a:t>amount</a:t>
            </a:r>
            <a:r>
              <a:rPr lang="en"/>
              <a:t> of sales in dollars from our </a:t>
            </a:r>
            <a:r>
              <a:rPr lang="en"/>
              <a:t>competitive</a:t>
            </a:r>
            <a:r>
              <a:rPr lang="en"/>
              <a:t> by a significant amount and that needs to improve.</a:t>
            </a:r>
            <a:endParaRPr/>
          </a:p>
        </p:txBody>
      </p:sp>
      <p:pic>
        <p:nvPicPr>
          <p:cNvPr id="263" name="Google Shape;263;p36"/>
          <p:cNvPicPr preferRelativeResize="0"/>
          <p:nvPr/>
        </p:nvPicPr>
        <p:blipFill>
          <a:blip r:embed="rId3">
            <a:alphaModFix/>
          </a:blip>
          <a:stretch>
            <a:fillRect/>
          </a:stretch>
        </p:blipFill>
        <p:spPr>
          <a:xfrm>
            <a:off x="3646027" y="1335150"/>
            <a:ext cx="4771810" cy="33909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37"/>
          <p:cNvSpPr txBox="1"/>
          <p:nvPr>
            <p:ph type="title"/>
          </p:nvPr>
        </p:nvSpPr>
        <p:spPr>
          <a:xfrm>
            <a:off x="508000" y="457200"/>
            <a:ext cx="6447501" cy="990600"/>
          </a:xfrm>
          <a:prstGeom prst="rect">
            <a:avLst/>
          </a:prstGeom>
          <a:noFill/>
          <a:ln>
            <a:noFill/>
          </a:ln>
        </p:spPr>
        <p:txBody>
          <a:bodyPr anchorCtr="0" anchor="t" bIns="34275" lIns="68575" spcFirstLastPara="1" rIns="68575" wrap="square" tIns="34275">
            <a:normAutofit/>
          </a:bodyPr>
          <a:lstStyle/>
          <a:p>
            <a:pPr indent="0" lvl="0" marL="0" rtl="0" algn="l">
              <a:spcBef>
                <a:spcPts val="0"/>
              </a:spcBef>
              <a:spcAft>
                <a:spcPts val="0"/>
              </a:spcAft>
              <a:buClr>
                <a:schemeClr val="dk1"/>
              </a:buClr>
              <a:buSzPts val="2700"/>
              <a:buFont typeface="Trebuchet MS"/>
              <a:buNone/>
            </a:pPr>
            <a:r>
              <a:rPr lang="en">
                <a:solidFill>
                  <a:schemeClr val="dk1"/>
                </a:solidFill>
              </a:rPr>
              <a:t>SWOT Analysis- Strengths</a:t>
            </a:r>
            <a:br>
              <a:rPr lang="en">
                <a:solidFill>
                  <a:schemeClr val="dk1"/>
                </a:solidFill>
              </a:rPr>
            </a:br>
            <a:endParaRPr>
              <a:solidFill>
                <a:schemeClr val="dk1"/>
              </a:solidFill>
            </a:endParaRPr>
          </a:p>
        </p:txBody>
      </p:sp>
      <p:sp>
        <p:nvSpPr>
          <p:cNvPr id="269" name="Google Shape;269;p37"/>
          <p:cNvSpPr txBox="1"/>
          <p:nvPr>
            <p:ph idx="1" type="body"/>
          </p:nvPr>
        </p:nvSpPr>
        <p:spPr>
          <a:xfrm>
            <a:off x="508000" y="1620442"/>
            <a:ext cx="6447600" cy="2910600"/>
          </a:xfrm>
          <a:prstGeom prst="rect">
            <a:avLst/>
          </a:prstGeom>
          <a:noFill/>
          <a:ln>
            <a:noFill/>
          </a:ln>
        </p:spPr>
        <p:txBody>
          <a:bodyPr anchorCtr="0" anchor="t" bIns="34275" lIns="68575" spcFirstLastPara="1" rIns="68575" wrap="square" tIns="34275">
            <a:normAutofit/>
          </a:bodyPr>
          <a:lstStyle/>
          <a:p>
            <a:pPr indent="-260350" lvl="0" marL="254000" rtl="0" algn="l">
              <a:lnSpc>
                <a:spcPct val="200000"/>
              </a:lnSpc>
              <a:spcBef>
                <a:spcPts val="0"/>
              </a:spcBef>
              <a:spcAft>
                <a:spcPts val="0"/>
              </a:spcAft>
              <a:buSzPts val="1100"/>
              <a:buChar char="►"/>
            </a:pPr>
            <a:r>
              <a:rPr lang="en"/>
              <a:t>Excel at warranty work.</a:t>
            </a:r>
            <a:endParaRPr/>
          </a:p>
          <a:p>
            <a:pPr indent="-260350" lvl="0" marL="254000" rtl="0" algn="l">
              <a:lnSpc>
                <a:spcPct val="200000"/>
              </a:lnSpc>
              <a:spcBef>
                <a:spcPts val="0"/>
              </a:spcBef>
              <a:spcAft>
                <a:spcPts val="0"/>
              </a:spcAft>
              <a:buSzPts val="1100"/>
              <a:buChar char="►"/>
            </a:pPr>
            <a:r>
              <a:rPr lang="en"/>
              <a:t>Young team but have been working together for years.</a:t>
            </a:r>
            <a:endParaRPr/>
          </a:p>
          <a:p>
            <a:pPr indent="-260350" lvl="0" marL="254000" rtl="0" algn="l">
              <a:lnSpc>
                <a:spcPct val="200000"/>
              </a:lnSpc>
              <a:spcBef>
                <a:spcPts val="0"/>
              </a:spcBef>
              <a:spcAft>
                <a:spcPts val="0"/>
              </a:spcAft>
              <a:buSzPts val="1100"/>
              <a:buChar char="►"/>
            </a:pPr>
            <a:r>
              <a:rPr lang="en"/>
              <a:t>Sales volume has continue to increase year after year and that in turn, helps the volume of the </a:t>
            </a:r>
            <a:r>
              <a:rPr lang="en"/>
              <a:t>service</a:t>
            </a:r>
            <a:r>
              <a:rPr lang="en"/>
              <a:t> department.</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sp>
        <p:nvSpPr>
          <p:cNvPr id="274" name="Google Shape;274;p38"/>
          <p:cNvSpPr txBox="1"/>
          <p:nvPr>
            <p:ph type="title"/>
          </p:nvPr>
        </p:nvSpPr>
        <p:spPr>
          <a:xfrm>
            <a:off x="508000" y="457200"/>
            <a:ext cx="6447501" cy="990600"/>
          </a:xfrm>
          <a:prstGeom prst="rect">
            <a:avLst/>
          </a:prstGeom>
          <a:noFill/>
          <a:ln>
            <a:noFill/>
          </a:ln>
        </p:spPr>
        <p:txBody>
          <a:bodyPr anchorCtr="0" anchor="t" bIns="34275" lIns="68575" spcFirstLastPara="1" rIns="68575" wrap="square" tIns="34275">
            <a:normAutofit/>
          </a:bodyPr>
          <a:lstStyle/>
          <a:p>
            <a:pPr indent="0" lvl="0" marL="0" rtl="0" algn="l">
              <a:spcBef>
                <a:spcPts val="0"/>
              </a:spcBef>
              <a:spcAft>
                <a:spcPts val="0"/>
              </a:spcAft>
              <a:buClr>
                <a:schemeClr val="dk1"/>
              </a:buClr>
              <a:buSzPts val="2700"/>
              <a:buFont typeface="Trebuchet MS"/>
              <a:buNone/>
            </a:pPr>
            <a:r>
              <a:rPr lang="en">
                <a:solidFill>
                  <a:schemeClr val="dk1"/>
                </a:solidFill>
              </a:rPr>
              <a:t>SWOT Analysis- Weaknesses</a:t>
            </a:r>
            <a:endParaRPr/>
          </a:p>
        </p:txBody>
      </p:sp>
      <p:sp>
        <p:nvSpPr>
          <p:cNvPr id="275" name="Google Shape;275;p38"/>
          <p:cNvSpPr txBox="1"/>
          <p:nvPr>
            <p:ph idx="1" type="body"/>
          </p:nvPr>
        </p:nvSpPr>
        <p:spPr>
          <a:xfrm>
            <a:off x="508000" y="1620442"/>
            <a:ext cx="6447501" cy="2910580"/>
          </a:xfrm>
          <a:prstGeom prst="rect">
            <a:avLst/>
          </a:prstGeom>
          <a:noFill/>
          <a:ln>
            <a:noFill/>
          </a:ln>
        </p:spPr>
        <p:txBody>
          <a:bodyPr anchorCtr="0" anchor="t" bIns="34275" lIns="68575" spcFirstLastPara="1" rIns="68575" wrap="square" tIns="34275">
            <a:normAutofit/>
          </a:bodyPr>
          <a:lstStyle/>
          <a:p>
            <a:pPr indent="-260350" lvl="0" marL="254000" rtl="0" algn="l">
              <a:lnSpc>
                <a:spcPct val="200000"/>
              </a:lnSpc>
              <a:spcBef>
                <a:spcPts val="0"/>
              </a:spcBef>
              <a:spcAft>
                <a:spcPts val="0"/>
              </a:spcAft>
              <a:buSzPts val="1100"/>
              <a:buChar char="►"/>
            </a:pPr>
            <a:r>
              <a:rPr lang="en"/>
              <a:t>Lack of </a:t>
            </a:r>
            <a:r>
              <a:rPr lang="en"/>
              <a:t>technician</a:t>
            </a:r>
            <a:r>
              <a:rPr lang="en"/>
              <a:t> experience.</a:t>
            </a:r>
            <a:endParaRPr/>
          </a:p>
          <a:p>
            <a:pPr indent="-260350" lvl="0" marL="254000" rtl="0" algn="l">
              <a:lnSpc>
                <a:spcPct val="200000"/>
              </a:lnSpc>
              <a:spcBef>
                <a:spcPts val="0"/>
              </a:spcBef>
              <a:spcAft>
                <a:spcPts val="0"/>
              </a:spcAft>
              <a:buSzPts val="1100"/>
              <a:buChar char="►"/>
            </a:pPr>
            <a:r>
              <a:rPr lang="en"/>
              <a:t>Low CSI numbers.</a:t>
            </a:r>
            <a:endParaRPr/>
          </a:p>
          <a:p>
            <a:pPr indent="-260350" lvl="0" marL="254000" rtl="0" algn="l">
              <a:lnSpc>
                <a:spcPct val="200000"/>
              </a:lnSpc>
              <a:spcBef>
                <a:spcPts val="0"/>
              </a:spcBef>
              <a:spcAft>
                <a:spcPts val="0"/>
              </a:spcAft>
              <a:buSzPts val="1100"/>
              <a:buChar char="►"/>
            </a:pPr>
            <a:r>
              <a:rPr lang="en"/>
              <a:t>Current lack of space.</a:t>
            </a:r>
            <a:endParaRPr/>
          </a:p>
          <a:p>
            <a:pPr indent="-260350" lvl="0" marL="254000" rtl="0" algn="l">
              <a:lnSpc>
                <a:spcPct val="200000"/>
              </a:lnSpc>
              <a:spcBef>
                <a:spcPts val="0"/>
              </a:spcBef>
              <a:spcAft>
                <a:spcPts val="0"/>
              </a:spcAft>
              <a:buSzPts val="1100"/>
              <a:buChar char="►"/>
            </a:pPr>
            <a:r>
              <a:t/>
            </a:r>
            <a:endParaRPr/>
          </a:p>
          <a:p>
            <a:pPr indent="-260350" lvl="0" marL="254000" rtl="0" algn="l">
              <a:spcBef>
                <a:spcPts val="0"/>
              </a:spcBef>
              <a:spcAft>
                <a:spcPts val="0"/>
              </a:spcAft>
              <a:buSzPts val="1100"/>
              <a:buChar char="►"/>
            </a:pPr>
            <a:r>
              <a:t/>
            </a:r>
            <a:endParaRPr/>
          </a:p>
          <a:p>
            <a:pPr indent="0" lvl="0" marL="0" rtl="0" algn="l">
              <a:spcBef>
                <a:spcPts val="0"/>
              </a:spcBef>
              <a:spcAft>
                <a:spcPts val="0"/>
              </a:spcAft>
              <a:buNone/>
            </a:pPr>
            <a:r>
              <a:t/>
            </a:r>
            <a:endParaRPr/>
          </a:p>
          <a:p>
            <a:pPr indent="-190500" lvl="0" marL="254000" rtl="0" algn="l">
              <a:spcBef>
                <a:spcPts val="800"/>
              </a:spcBef>
              <a:spcAft>
                <a:spcPts val="0"/>
              </a:spcAft>
              <a:buSzPts val="1100"/>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Facet">
  <a:themeElements>
    <a:clrScheme name="Grayscale">
      <a:dk1>
        <a:srgbClr val="000000"/>
      </a:dk1>
      <a:lt1>
        <a:srgbClr val="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treamline">
  <a:themeElements>
    <a:clrScheme name="Streamline">
      <a:dk1>
        <a:srgbClr val="1A9988"/>
      </a:dk1>
      <a:lt1>
        <a:srgbClr val="FFFFFF"/>
      </a:lt1>
      <a:dk2>
        <a:srgbClr val="1A1A1A"/>
      </a:dk2>
      <a:lt2>
        <a:srgbClr val="E9EDEE"/>
      </a:lt2>
      <a:accent1>
        <a:srgbClr val="595959"/>
      </a:accent1>
      <a:accent2>
        <a:srgbClr val="6AA4C8"/>
      </a:accent2>
      <a:accent3>
        <a:srgbClr val="EB5600"/>
      </a:accent3>
      <a:accent4>
        <a:srgbClr val="A2FFE8"/>
      </a:accent4>
      <a:accent5>
        <a:srgbClr val="1C3678"/>
      </a:accent5>
      <a:accent6>
        <a:srgbClr val="FFB8A2"/>
      </a:accent6>
      <a:hlink>
        <a:srgbClr val="1C3678"/>
      </a:hlink>
      <a:folHlink>
        <a:srgbClr val="1C367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