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2"/>
  </p:notesMasterIdLst>
  <p:handoutMasterIdLst>
    <p:handoutMasterId r:id="rId13"/>
  </p:handoutMasterIdLst>
  <p:sldIdLst>
    <p:sldId id="256" r:id="rId5"/>
    <p:sldId id="258" r:id="rId6"/>
    <p:sldId id="281" r:id="rId7"/>
    <p:sldId id="282" r:id="rId8"/>
    <p:sldId id="286" r:id="rId9"/>
    <p:sldId id="283" r:id="rId10"/>
    <p:sldId id="284"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9898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0655" autoAdjust="0"/>
  </p:normalViewPr>
  <p:slideViewPr>
    <p:cSldViewPr snapToGrid="0">
      <p:cViewPr varScale="1">
        <p:scale>
          <a:sx n="75" d="100"/>
          <a:sy n="75" d="100"/>
        </p:scale>
        <p:origin x="974" y="48"/>
      </p:cViewPr>
      <p:guideLst/>
    </p:cSldViewPr>
  </p:slideViewPr>
  <p:outlineViewPr>
    <p:cViewPr>
      <p:scale>
        <a:sx n="33" d="100"/>
        <a:sy n="33" d="100"/>
      </p:scale>
      <p:origin x="0" y="-2880"/>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03" y="29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F456E-01A6-4013-ACA5-F5492591A2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484983A3-9B9B-4D61-97C9-B9E239A315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6F32FC-4BD9-442A-A8C6-51598C909FE3}" type="datetimeFigureOut">
              <a:rPr lang="en-US" smtClean="0"/>
              <a:t>9/29/2024</a:t>
            </a:fld>
            <a:endParaRPr lang="en-US" dirty="0"/>
          </a:p>
        </p:txBody>
      </p:sp>
      <p:sp>
        <p:nvSpPr>
          <p:cNvPr id="4" name="Footer Placeholder 3">
            <a:extLst>
              <a:ext uri="{FF2B5EF4-FFF2-40B4-BE49-F238E27FC236}">
                <a16:creationId xmlns:a16="http://schemas.microsoft.com/office/drawing/2014/main" id="{5EEABE74-7A97-4D17-8390-42ADD25C33C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42C1DBD-1052-425E-BF3C-983304BED5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EEFA9E-C190-4F5C-8394-BD5F1CD55C02}" type="slidenum">
              <a:rPr lang="en-US" smtClean="0"/>
              <a:t>‹#›</a:t>
            </a:fld>
            <a:endParaRPr lang="en-US" dirty="0"/>
          </a:p>
        </p:txBody>
      </p:sp>
    </p:spTree>
    <p:extLst>
      <p:ext uri="{BB962C8B-B14F-4D97-AF65-F5344CB8AC3E}">
        <p14:creationId xmlns:p14="http://schemas.microsoft.com/office/powerpoint/2010/main" val="23248019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6371FA-A98D-41E8-93F4-09945841298A}" type="datetimeFigureOut">
              <a:rPr lang="en-US" smtClean="0"/>
              <a:t>9/29/2024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289C57-55D7-40A4-A101-E74FAC7A092B}" type="slidenum">
              <a:rPr lang="en-US" smtClean="0"/>
              <a:t>‹#›</a:t>
            </a:fld>
            <a:endParaRPr lang="en-US" dirty="0"/>
          </a:p>
        </p:txBody>
      </p:sp>
    </p:spTree>
    <p:extLst>
      <p:ext uri="{BB962C8B-B14F-4D97-AF65-F5344CB8AC3E}">
        <p14:creationId xmlns:p14="http://schemas.microsoft.com/office/powerpoint/2010/main" val="2839902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1</a:t>
            </a:fld>
            <a:endParaRPr lang="en-US" dirty="0"/>
          </a:p>
        </p:txBody>
      </p:sp>
    </p:spTree>
    <p:extLst>
      <p:ext uri="{BB962C8B-B14F-4D97-AF65-F5344CB8AC3E}">
        <p14:creationId xmlns:p14="http://schemas.microsoft.com/office/powerpoint/2010/main" val="1778128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2</a:t>
            </a:fld>
            <a:endParaRPr lang="en-US" dirty="0"/>
          </a:p>
        </p:txBody>
      </p:sp>
    </p:spTree>
    <p:extLst>
      <p:ext uri="{BB962C8B-B14F-4D97-AF65-F5344CB8AC3E}">
        <p14:creationId xmlns:p14="http://schemas.microsoft.com/office/powerpoint/2010/main" val="2843954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3</a:t>
            </a:fld>
            <a:endParaRPr lang="en-US" dirty="0"/>
          </a:p>
        </p:txBody>
      </p:sp>
    </p:spTree>
    <p:extLst>
      <p:ext uri="{BB962C8B-B14F-4D97-AF65-F5344CB8AC3E}">
        <p14:creationId xmlns:p14="http://schemas.microsoft.com/office/powerpoint/2010/main" val="1025326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4</a:t>
            </a:fld>
            <a:endParaRPr lang="en-US" dirty="0"/>
          </a:p>
        </p:txBody>
      </p:sp>
    </p:spTree>
    <p:extLst>
      <p:ext uri="{BB962C8B-B14F-4D97-AF65-F5344CB8AC3E}">
        <p14:creationId xmlns:p14="http://schemas.microsoft.com/office/powerpoint/2010/main" val="2366593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5</a:t>
            </a:fld>
            <a:endParaRPr lang="en-US" dirty="0"/>
          </a:p>
        </p:txBody>
      </p:sp>
    </p:spTree>
    <p:extLst>
      <p:ext uri="{BB962C8B-B14F-4D97-AF65-F5344CB8AC3E}">
        <p14:creationId xmlns:p14="http://schemas.microsoft.com/office/powerpoint/2010/main" val="2759135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6</a:t>
            </a:fld>
            <a:endParaRPr lang="en-US" dirty="0"/>
          </a:p>
        </p:txBody>
      </p:sp>
    </p:spTree>
    <p:extLst>
      <p:ext uri="{BB962C8B-B14F-4D97-AF65-F5344CB8AC3E}">
        <p14:creationId xmlns:p14="http://schemas.microsoft.com/office/powerpoint/2010/main" val="8409867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289C57-55D7-40A4-A101-E74FAC7A092B}" type="slidenum">
              <a:rPr lang="en-US" smtClean="0"/>
              <a:t>7</a:t>
            </a:fld>
            <a:endParaRPr lang="en-US" dirty="0"/>
          </a:p>
        </p:txBody>
      </p:sp>
    </p:spTree>
    <p:extLst>
      <p:ext uri="{BB962C8B-B14F-4D97-AF65-F5344CB8AC3E}">
        <p14:creationId xmlns:p14="http://schemas.microsoft.com/office/powerpoint/2010/main" val="5754654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441918" y="3329790"/>
            <a:ext cx="4941771" cy="3200400"/>
          </a:xfrm>
        </p:spPr>
        <p:txBody>
          <a:bodyPr anchor="ctr">
            <a:noAutofit/>
          </a:bodyPr>
          <a:lstStyle>
            <a:lvl1pPr algn="l">
              <a:defRPr sz="3600" spc="150" baseline="0"/>
            </a:lvl1pPr>
          </a:lstStyle>
          <a:p>
            <a:r>
              <a:rPr lang="en-US" dirty="0"/>
              <a:t>CLICK TO add title</a:t>
            </a:r>
          </a:p>
        </p:txBody>
      </p:sp>
      <p:pic>
        <p:nvPicPr>
          <p:cNvPr id="8" name="Graphic 7">
            <a:extLst>
              <a:ext uri="{FF2B5EF4-FFF2-40B4-BE49-F238E27FC236}">
                <a16:creationId xmlns:a16="http://schemas.microsoft.com/office/drawing/2014/main" id="{A04F1E16-9A84-4D0E-9706-79C396AF6AE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9358" t="23650" b="-1"/>
          <a:stretch/>
        </p:blipFill>
        <p:spPr>
          <a:xfrm>
            <a:off x="0" y="0"/>
            <a:ext cx="9488312" cy="5054323"/>
          </a:xfrm>
          <a:prstGeom prst="rect">
            <a:avLst/>
          </a:prstGeom>
        </p:spPr>
      </p:pic>
    </p:spTree>
    <p:extLst>
      <p:ext uri="{BB962C8B-B14F-4D97-AF65-F5344CB8AC3E}">
        <p14:creationId xmlns:p14="http://schemas.microsoft.com/office/powerpoint/2010/main" val="1776826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le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a:xfrm>
            <a:off x="838201" y="895350"/>
            <a:ext cx="3247662" cy="1917700"/>
          </a:xfrm>
        </p:spPr>
        <p:txBody>
          <a:bodyPr>
            <a:normAutofit/>
          </a:bodyPr>
          <a:lstStyle>
            <a:lvl1pPr algn="l">
              <a:defRPr lang="en-US" sz="2400" kern="1200" spc="150" baseline="0" dirty="0">
                <a:solidFill>
                  <a:schemeClr val="tx1"/>
                </a:solidFill>
                <a:latin typeface="+mj-lt"/>
                <a:ea typeface="+mj-ea"/>
                <a:cs typeface="+mj-cs"/>
              </a:defRPr>
            </a:lvl1pPr>
          </a:lstStyle>
          <a:p>
            <a:r>
              <a:rPr lang="en-US" dirty="0"/>
              <a:t>CLICK TO add title</a:t>
            </a:r>
          </a:p>
        </p:txBody>
      </p:sp>
      <p:sp>
        <p:nvSpPr>
          <p:cNvPr id="3" name="Content Placeholder 3">
            <a:extLst>
              <a:ext uri="{FF2B5EF4-FFF2-40B4-BE49-F238E27FC236}">
                <a16:creationId xmlns:a16="http://schemas.microsoft.com/office/drawing/2014/main" id="{A14C3057-3BCC-F9A2-98D8-17DDB36F1823}"/>
              </a:ext>
            </a:extLst>
          </p:cNvPr>
          <p:cNvSpPr>
            <a:spLocks noGrp="1"/>
          </p:cNvSpPr>
          <p:nvPr>
            <p:ph sz="half" idx="16" hasCustomPrompt="1"/>
          </p:nvPr>
        </p:nvSpPr>
        <p:spPr>
          <a:xfrm>
            <a:off x="838200" y="2813049"/>
            <a:ext cx="3247662" cy="3238499"/>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52144"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able Placeholder 7">
            <a:extLst>
              <a:ext uri="{FF2B5EF4-FFF2-40B4-BE49-F238E27FC236}">
                <a16:creationId xmlns:a16="http://schemas.microsoft.com/office/drawing/2014/main" id="{C3975522-461E-4D79-B5B9-BF9471B54688}"/>
              </a:ext>
            </a:extLst>
          </p:cNvPr>
          <p:cNvSpPr>
            <a:spLocks noGrp="1"/>
          </p:cNvSpPr>
          <p:nvPr>
            <p:ph type="tbl" sz="quarter" idx="14"/>
          </p:nvPr>
        </p:nvSpPr>
        <p:spPr>
          <a:xfrm>
            <a:off x="4216396" y="895927"/>
            <a:ext cx="7137404" cy="5115889"/>
          </a:xfrm>
        </p:spPr>
        <p:txBody>
          <a:bodyPr>
            <a:normAutofit/>
          </a:bodyPr>
          <a:lstStyle>
            <a:lvl1pPr marL="0" indent="0" algn="ctr">
              <a:buNone/>
              <a:defRPr sz="2000"/>
            </a:lvl1pPr>
          </a:lstStyle>
          <a:p>
            <a:r>
              <a:rPr lang="en-US"/>
              <a:t>Click icon to add table</a:t>
            </a:r>
            <a:endParaRPr lang="en-US" dirty="0"/>
          </a:p>
        </p:txBody>
      </p:sp>
      <p:sp>
        <p:nvSpPr>
          <p:cNvPr id="10" name="Footer Placeholder 4">
            <a:extLst>
              <a:ext uri="{FF2B5EF4-FFF2-40B4-BE49-F238E27FC236}">
                <a16:creationId xmlns:a16="http://schemas.microsoft.com/office/drawing/2014/main" id="{5F91997C-538B-C8B9-14D7-31A1932F69C3}"/>
              </a:ext>
            </a:extLst>
          </p:cNvPr>
          <p:cNvSpPr>
            <a:spLocks noGrp="1"/>
          </p:cNvSpPr>
          <p:nvPr>
            <p:ph type="ftr" sz="quarter" idx="11"/>
          </p:nvPr>
        </p:nvSpPr>
        <p:spPr>
          <a:xfrm>
            <a:off x="731615" y="6356349"/>
            <a:ext cx="3819228" cy="365125"/>
          </a:xfrm>
        </p:spPr>
        <p:txBody>
          <a:bodyPr/>
          <a:lstStyle>
            <a:lvl1pPr algn="l">
              <a:defRPr sz="900"/>
            </a:lvl1pPr>
          </a:lstStyle>
          <a:p>
            <a:r>
              <a:rPr lang="en-US" dirty="0"/>
              <a:t>PRESENTATION TITLE</a:t>
            </a:r>
          </a:p>
        </p:txBody>
      </p:sp>
      <p:sp>
        <p:nvSpPr>
          <p:cNvPr id="11" name="Slide Number Placeholder 5">
            <a:extLst>
              <a:ext uri="{FF2B5EF4-FFF2-40B4-BE49-F238E27FC236}">
                <a16:creationId xmlns:a16="http://schemas.microsoft.com/office/drawing/2014/main" id="{1F777EF4-982E-9337-7E82-31DC723C1273}"/>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grpSp>
        <p:nvGrpSpPr>
          <p:cNvPr id="14" name="Group 13">
            <a:extLst>
              <a:ext uri="{FF2B5EF4-FFF2-40B4-BE49-F238E27FC236}">
                <a16:creationId xmlns:a16="http://schemas.microsoft.com/office/drawing/2014/main" id="{E34303BA-AFB6-0E22-486F-785994E3B7B1}"/>
              </a:ext>
              <a:ext uri="{C183D7F6-B498-43B3-948B-1728B52AA6E4}">
                <adec:decorative xmlns:adec="http://schemas.microsoft.com/office/drawing/2017/decorative" val="1"/>
              </a:ext>
            </a:extLst>
          </p:cNvPr>
          <p:cNvGrpSpPr/>
          <p:nvPr userDrawn="1"/>
        </p:nvGrpSpPr>
        <p:grpSpPr>
          <a:xfrm>
            <a:off x="0" y="0"/>
            <a:ext cx="2327564" cy="1505528"/>
            <a:chOff x="0" y="0"/>
            <a:chExt cx="2238376" cy="3105150"/>
          </a:xfrm>
        </p:grpSpPr>
        <p:cxnSp>
          <p:nvCxnSpPr>
            <p:cNvPr id="15" name="Straight Connector 14">
              <a:extLst>
                <a:ext uri="{FF2B5EF4-FFF2-40B4-BE49-F238E27FC236}">
                  <a16:creationId xmlns:a16="http://schemas.microsoft.com/office/drawing/2014/main" id="{F66E3A08-02EB-7B54-5089-E7A7F19FD725}"/>
                </a:ext>
              </a:extLst>
            </p:cNvPr>
            <p:cNvCxnSpPr>
              <a:cxnSpLocks/>
            </p:cNvCxnSpPr>
            <p:nvPr userDrawn="1"/>
          </p:nvCxnSpPr>
          <p:spPr>
            <a:xfrm flipH="1">
              <a:off x="0" y="0"/>
              <a:ext cx="1238250" cy="310515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14F9BE5-00B2-ADDF-771C-AB098B36C820}"/>
                </a:ext>
              </a:extLst>
            </p:cNvPr>
            <p:cNvCxnSpPr>
              <a:cxnSpLocks/>
            </p:cNvCxnSpPr>
            <p:nvPr userDrawn="1"/>
          </p:nvCxnSpPr>
          <p:spPr>
            <a:xfrm flipH="1">
              <a:off x="0" y="0"/>
              <a:ext cx="2238376" cy="2476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28081630"/>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838200" y="337192"/>
            <a:ext cx="5655197" cy="1997867"/>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838200" y="2705177"/>
            <a:ext cx="5733772" cy="448990"/>
          </a:xfrm>
        </p:spPr>
        <p:txBody>
          <a:bodyPr anchor="ctr">
            <a:no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hasCustomPrompt="1"/>
          </p:nvPr>
        </p:nvSpPr>
        <p:spPr>
          <a:xfrm>
            <a:off x="838199" y="3154166"/>
            <a:ext cx="5733773" cy="3032733"/>
          </a:xfrm>
        </p:spPr>
        <p:txBody>
          <a:bodyPr>
            <a:normAutofit/>
          </a:bodyPr>
          <a:lstStyle>
            <a:lvl1pPr marL="285750" indent="-285750">
              <a:lnSpc>
                <a:spcPct val="100000"/>
              </a:lnSpc>
              <a:buFont typeface="Arial" panose="020B0604020202020204" pitchFamily="34" charset="0"/>
              <a:buChar char="•"/>
              <a:defRPr sz="1800" spc="50" baseline="0"/>
            </a:lvl1pPr>
            <a:lvl2pPr marL="742950" indent="-285750">
              <a:lnSpc>
                <a:spcPct val="100000"/>
              </a:lnSpc>
              <a:buFont typeface="Arial" panose="020B0604020202020204" pitchFamily="34" charset="0"/>
              <a:buChar char="•"/>
              <a:defRPr sz="1800" spc="50" baseline="0"/>
            </a:lvl2pPr>
            <a:lvl3pPr marL="1200150" indent="-285750">
              <a:lnSpc>
                <a:spcPct val="100000"/>
              </a:lnSpc>
              <a:buFont typeface="Arial" panose="020B0604020202020204" pitchFamily="34" charset="0"/>
              <a:buChar char="•"/>
              <a:defRPr sz="1800" spc="50" baseline="0"/>
            </a:lvl3pPr>
            <a:lvl4pPr marL="1657350" indent="-285750">
              <a:lnSpc>
                <a:spcPct val="100000"/>
              </a:lnSpc>
              <a:buFont typeface="Arial" panose="020B0604020202020204" pitchFamily="34" charset="0"/>
              <a:buChar char="•"/>
              <a:defRPr sz="1800" spc="50" baseline="0"/>
            </a:lvl4pPr>
            <a:lvl5pPr marL="2114550" indent="-285750">
              <a:lnSpc>
                <a:spcPct val="100000"/>
              </a:lnSpc>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887108" y="2705177"/>
            <a:ext cx="3943627" cy="448989"/>
          </a:xfrm>
        </p:spPr>
        <p:txBody>
          <a:bodyPr anchor="ctr">
            <a:no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7" name="Content Placeholder 3">
            <a:extLst>
              <a:ext uri="{FF2B5EF4-FFF2-40B4-BE49-F238E27FC236}">
                <a16:creationId xmlns:a16="http://schemas.microsoft.com/office/drawing/2014/main" id="{0120DFF5-B64A-9744-4500-1D7BBA19BF1C}"/>
              </a:ext>
            </a:extLst>
          </p:cNvPr>
          <p:cNvSpPr>
            <a:spLocks noGrp="1"/>
          </p:cNvSpPr>
          <p:nvPr>
            <p:ph sz="half" idx="14" hasCustomPrompt="1"/>
          </p:nvPr>
        </p:nvSpPr>
        <p:spPr>
          <a:xfrm>
            <a:off x="7887107" y="3164867"/>
            <a:ext cx="3943627" cy="3032733"/>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52144"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a:xfrm>
            <a:off x="843986" y="6356350"/>
            <a:ext cx="4114800" cy="365125"/>
          </a:xfrm>
        </p:spPr>
        <p:txBody>
          <a:bodyPr/>
          <a:lstStyle>
            <a:lvl1pPr algn="l">
              <a:defRPr sz="900"/>
            </a:lvl1pPr>
          </a:lstStyle>
          <a:p>
            <a:r>
              <a:rPr lang="en-US" dirty="0"/>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dirty="0"/>
          </a:p>
        </p:txBody>
      </p:sp>
      <p:pic>
        <p:nvPicPr>
          <p:cNvPr id="13" name="Graphic 12">
            <a:extLst>
              <a:ext uri="{FF2B5EF4-FFF2-40B4-BE49-F238E27FC236}">
                <a16:creationId xmlns:a16="http://schemas.microsoft.com/office/drawing/2014/main" id="{E0588715-35AD-8BE1-A5FC-E28BDD3854A6}"/>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8645" t="319" r="28732" b="73496"/>
          <a:stretch/>
        </p:blipFill>
        <p:spPr>
          <a:xfrm rot="10800000" flipH="1">
            <a:off x="6308436" y="-11"/>
            <a:ext cx="5883564" cy="2366424"/>
          </a:xfrm>
          <a:prstGeom prst="rect">
            <a:avLst/>
          </a:prstGeom>
        </p:spPr>
      </p:pic>
    </p:spTree>
    <p:extLst>
      <p:ext uri="{BB962C8B-B14F-4D97-AF65-F5344CB8AC3E}">
        <p14:creationId xmlns:p14="http://schemas.microsoft.com/office/powerpoint/2010/main" val="24324519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2">
    <p:bg>
      <p:bgRef idx="1001">
        <a:schemeClr val="bg1"/>
      </p:bgRef>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44E9C70-0200-3C21-7766-CB9EA5FBFA88}"/>
              </a:ext>
              <a:ext uri="{C183D7F6-B498-43B3-948B-1728B52AA6E4}">
                <adec:decorative xmlns:adec="http://schemas.microsoft.com/office/drawing/2017/decorative" val="1"/>
              </a:ext>
            </a:extLst>
          </p:cNvPr>
          <p:cNvGrpSpPr/>
          <p:nvPr userDrawn="1"/>
        </p:nvGrpSpPr>
        <p:grpSpPr>
          <a:xfrm>
            <a:off x="0" y="0"/>
            <a:ext cx="2590800" cy="1027906"/>
            <a:chOff x="0" y="0"/>
            <a:chExt cx="2590800" cy="1027906"/>
          </a:xfrm>
        </p:grpSpPr>
        <p:cxnSp>
          <p:nvCxnSpPr>
            <p:cNvPr id="11" name="Straight Connector 10">
              <a:extLst>
                <a:ext uri="{FF2B5EF4-FFF2-40B4-BE49-F238E27FC236}">
                  <a16:creationId xmlns:a16="http://schemas.microsoft.com/office/drawing/2014/main" id="{1D5E4B16-2071-DEE9-BE53-F35AFBEFCA57}"/>
                </a:ext>
              </a:extLst>
            </p:cNvPr>
            <p:cNvCxnSpPr>
              <a:cxnSpLocks/>
            </p:cNvCxnSpPr>
            <p:nvPr userDrawn="1"/>
          </p:nvCxnSpPr>
          <p:spPr>
            <a:xfrm flipV="1">
              <a:off x="0" y="0"/>
              <a:ext cx="259080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CB2B071-0355-D550-18A8-9D515CA16987}"/>
                </a:ext>
              </a:extLst>
            </p:cNvPr>
            <p:cNvCxnSpPr>
              <a:cxnSpLocks/>
            </p:cNvCxnSpPr>
            <p:nvPr userDrawn="1"/>
          </p:nvCxnSpPr>
          <p:spPr>
            <a:xfrm flipH="1">
              <a:off x="0" y="0"/>
              <a:ext cx="704850" cy="1027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a:xfrm>
            <a:off x="838200" y="353550"/>
            <a:ext cx="10515600" cy="1325563"/>
          </a:xfrm>
        </p:spPr>
        <p:txBody>
          <a:bodyPr anchor="b">
            <a:normAutofit/>
          </a:bodyPr>
          <a:lstStyle>
            <a:lvl1pPr algn="ctr">
              <a:defRPr lang="en-US" sz="2800" kern="1200" spc="150" baseline="0" dirty="0">
                <a:solidFill>
                  <a:schemeClr val="tx1"/>
                </a:solidFill>
                <a:latin typeface="+mj-lt"/>
                <a:ea typeface="+mj-ea"/>
                <a:cs typeface="+mj-cs"/>
              </a:defRPr>
            </a:lvl1pPr>
          </a:lstStyle>
          <a:p>
            <a:r>
              <a:rPr lang="en-US" dirty="0"/>
              <a:t>CLICK TO add title</a:t>
            </a:r>
          </a:p>
        </p:txBody>
      </p:sp>
      <p:sp>
        <p:nvSpPr>
          <p:cNvPr id="8" name="Table Placeholder 7">
            <a:extLst>
              <a:ext uri="{FF2B5EF4-FFF2-40B4-BE49-F238E27FC236}">
                <a16:creationId xmlns:a16="http://schemas.microsoft.com/office/drawing/2014/main" id="{C3975522-461E-4D79-B5B9-BF9471B54688}"/>
              </a:ext>
            </a:extLst>
          </p:cNvPr>
          <p:cNvSpPr>
            <a:spLocks noGrp="1"/>
          </p:cNvSpPr>
          <p:nvPr>
            <p:ph type="tbl" sz="quarter" idx="14"/>
          </p:nvPr>
        </p:nvSpPr>
        <p:spPr>
          <a:xfrm>
            <a:off x="838200" y="2111381"/>
            <a:ext cx="10515600" cy="3570963"/>
          </a:xfrm>
        </p:spPr>
        <p:txBody>
          <a:bodyPr>
            <a:normAutofit/>
          </a:bodyPr>
          <a:lstStyle>
            <a:lvl1pPr marL="0" indent="0" algn="ctr">
              <a:buNone/>
              <a:defRPr sz="2000"/>
            </a:lvl1pPr>
          </a:lstStyle>
          <a:p>
            <a:r>
              <a:rPr lang="en-US"/>
              <a:t>Click icon to add table</a:t>
            </a:r>
            <a:endParaRPr lang="en-US" dirty="0"/>
          </a:p>
        </p:txBody>
      </p:sp>
      <p:sp>
        <p:nvSpPr>
          <p:cNvPr id="6" name="Footer Placeholder 4">
            <a:extLst>
              <a:ext uri="{FF2B5EF4-FFF2-40B4-BE49-F238E27FC236}">
                <a16:creationId xmlns:a16="http://schemas.microsoft.com/office/drawing/2014/main" id="{BFB554B2-4C33-2975-9F27-94B8AE71DF13}"/>
              </a:ext>
            </a:extLst>
          </p:cNvPr>
          <p:cNvSpPr>
            <a:spLocks noGrp="1"/>
          </p:cNvSpPr>
          <p:nvPr>
            <p:ph type="ftr" sz="quarter" idx="11"/>
          </p:nvPr>
        </p:nvSpPr>
        <p:spPr>
          <a:xfrm>
            <a:off x="838200" y="6356349"/>
            <a:ext cx="3819228" cy="365125"/>
          </a:xfrm>
        </p:spPr>
        <p:txBody>
          <a:bodyPr/>
          <a:lstStyle>
            <a:lvl1pPr algn="l">
              <a:defRPr sz="900"/>
            </a:lvl1pPr>
          </a:lstStyle>
          <a:p>
            <a:r>
              <a:rPr lang="en-US" dirty="0"/>
              <a:t>PRESENTATION TITLE</a:t>
            </a:r>
          </a:p>
        </p:txBody>
      </p:sp>
      <p:sp>
        <p:nvSpPr>
          <p:cNvPr id="7" name="Slide Number Placeholder 5">
            <a:extLst>
              <a:ext uri="{FF2B5EF4-FFF2-40B4-BE49-F238E27FC236}">
                <a16:creationId xmlns:a16="http://schemas.microsoft.com/office/drawing/2014/main" id="{503C6776-E983-2BA3-1054-75996FE0FD22}"/>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337068003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Closing">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4267200" y="1615736"/>
            <a:ext cx="4179570" cy="1524735"/>
          </a:xfrm>
        </p:spPr>
        <p:txBody>
          <a:bodyPr anchor="b">
            <a:noAutofit/>
          </a:bodyPr>
          <a:lstStyle>
            <a:lvl1pPr algn="l">
              <a:defRPr sz="3600" spc="150" baseline="0">
                <a:solidFill>
                  <a:schemeClr val="bg1"/>
                </a:solidFill>
              </a:defRPr>
            </a:lvl1pPr>
          </a:lstStyle>
          <a:p>
            <a:r>
              <a:rPr lang="en-US" dirty="0"/>
              <a:t>CLICK TO add title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hasCustomPrompt="1"/>
          </p:nvPr>
        </p:nvSpPr>
        <p:spPr>
          <a:xfrm>
            <a:off x="4267200" y="3238103"/>
            <a:ext cx="4179570" cy="2850181"/>
          </a:xfrm>
        </p:spPr>
        <p:txBody>
          <a:bodyPr>
            <a:normAutofit/>
          </a:bodyPr>
          <a:lstStyle>
            <a:lvl1pPr marL="0" indent="0" algn="l">
              <a:lnSpc>
                <a:spcPct val="150000"/>
              </a:lnSpc>
              <a:buNone/>
              <a:defRPr sz="18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p>
        </p:txBody>
      </p:sp>
      <p:pic>
        <p:nvPicPr>
          <p:cNvPr id="6" name="Graphic 5">
            <a:extLst>
              <a:ext uri="{FF2B5EF4-FFF2-40B4-BE49-F238E27FC236}">
                <a16:creationId xmlns:a16="http://schemas.microsoft.com/office/drawing/2014/main" id="{ED3361C9-310A-4255-A94E-B77588962DA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3176938" cy="6858000"/>
          </a:xfrm>
          <a:prstGeom prst="rect">
            <a:avLst/>
          </a:prstGeom>
        </p:spPr>
      </p:pic>
      <p:sp>
        <p:nvSpPr>
          <p:cNvPr id="10" name="Footer Placeholder 7">
            <a:extLst>
              <a:ext uri="{FF2B5EF4-FFF2-40B4-BE49-F238E27FC236}">
                <a16:creationId xmlns:a16="http://schemas.microsoft.com/office/drawing/2014/main" id="{6026D44C-0B39-4DE1-A0FC-5615DDAAE3CE}"/>
              </a:ext>
            </a:extLst>
          </p:cNvPr>
          <p:cNvSpPr>
            <a:spLocks noGrp="1"/>
          </p:cNvSpPr>
          <p:nvPr>
            <p:ph type="ftr" sz="quarter" idx="11"/>
          </p:nvPr>
        </p:nvSpPr>
        <p:spPr>
          <a:xfrm>
            <a:off x="4267200" y="6356350"/>
            <a:ext cx="4179570" cy="365125"/>
          </a:xfrm>
        </p:spPr>
        <p:txBody>
          <a:bodyPr/>
          <a:lstStyle>
            <a:lvl1pPr algn="l">
              <a:defRPr sz="900"/>
            </a:lvl1pPr>
          </a:lstStyle>
          <a:p>
            <a:r>
              <a:rPr lang="en-US" dirty="0"/>
              <a:t>PRESENTATION TITLE</a:t>
            </a:r>
          </a:p>
        </p:txBody>
      </p:sp>
      <p:sp>
        <p:nvSpPr>
          <p:cNvPr id="11" name="Slide Number Placeholder 8">
            <a:extLst>
              <a:ext uri="{FF2B5EF4-FFF2-40B4-BE49-F238E27FC236}">
                <a16:creationId xmlns:a16="http://schemas.microsoft.com/office/drawing/2014/main" id="{0F8222B4-B618-42C4-8BDB-D2E4DF2F22C3}"/>
              </a:ext>
            </a:extLst>
          </p:cNvPr>
          <p:cNvSpPr>
            <a:spLocks noGrp="1"/>
          </p:cNvSpPr>
          <p:nvPr>
            <p:ph type="sldNum" sz="quarter" idx="12"/>
          </p:nvPr>
        </p:nvSpPr>
        <p:spPr>
          <a:xfrm>
            <a:off x="9579428" y="6356350"/>
            <a:ext cx="1774371"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1291140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514C6BF-376E-43E8-881D-2E767426990A}"/>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8301" r="28341" b="23071"/>
          <a:stretch/>
        </p:blipFill>
        <p:spPr>
          <a:xfrm>
            <a:off x="4229100" y="0"/>
            <a:ext cx="7962901" cy="6858000"/>
          </a:xfrm>
          <a:prstGeom prst="rect">
            <a:avLst/>
          </a:prstGeom>
        </p:spPr>
      </p:pic>
      <p:sp>
        <p:nvSpPr>
          <p:cNvPr id="2" name="Title 1">
            <a:extLst>
              <a:ext uri="{FF2B5EF4-FFF2-40B4-BE49-F238E27FC236}">
                <a16:creationId xmlns:a16="http://schemas.microsoft.com/office/drawing/2014/main" id="{3F0A9B92-C2D0-466A-A680-A35832C452B3}"/>
              </a:ext>
            </a:extLst>
          </p:cNvPr>
          <p:cNvSpPr>
            <a:spLocks noGrp="1"/>
          </p:cNvSpPr>
          <p:nvPr>
            <p:ph type="title" hasCustomPrompt="1"/>
          </p:nvPr>
        </p:nvSpPr>
        <p:spPr>
          <a:xfrm>
            <a:off x="1333500" y="1020445"/>
            <a:ext cx="2895600" cy="1325563"/>
          </a:xfrm>
        </p:spPr>
        <p:txBody>
          <a:bodyPr anchor="b">
            <a:normAutofit/>
          </a:bodyPr>
          <a:lstStyle>
            <a:lvl1pPr>
              <a:defRPr sz="2800" spc="150" baseline="0">
                <a:solidFill>
                  <a:schemeClr val="bg1"/>
                </a:solidFill>
              </a:defRPr>
            </a:lvl1pPr>
          </a:lstStyle>
          <a:p>
            <a:r>
              <a:rPr lang="en-US" dirty="0"/>
              <a:t>CLICK TO add title</a:t>
            </a:r>
          </a:p>
        </p:txBody>
      </p:sp>
      <p:sp>
        <p:nvSpPr>
          <p:cNvPr id="3" name="Content Placeholder 2">
            <a:extLst>
              <a:ext uri="{FF2B5EF4-FFF2-40B4-BE49-F238E27FC236}">
                <a16:creationId xmlns:a16="http://schemas.microsoft.com/office/drawing/2014/main" id="{2DA41CE6-5A88-4C5C-B2A4-6A5D2153B16F}"/>
              </a:ext>
            </a:extLst>
          </p:cNvPr>
          <p:cNvSpPr>
            <a:spLocks noGrp="1"/>
          </p:cNvSpPr>
          <p:nvPr>
            <p:ph idx="1" hasCustomPrompt="1"/>
          </p:nvPr>
        </p:nvSpPr>
        <p:spPr>
          <a:xfrm>
            <a:off x="1333500" y="2674013"/>
            <a:ext cx="2895600" cy="3269589"/>
          </a:xfrm>
        </p:spPr>
        <p:txBody>
          <a:bodyPr>
            <a:normAutofit/>
          </a:bodyPr>
          <a:lstStyle>
            <a:lvl1pPr marL="0" indent="0">
              <a:lnSpc>
                <a:spcPct val="140000"/>
              </a:lnSpc>
              <a:spcBef>
                <a:spcPts val="1000"/>
              </a:spcBef>
              <a:buNone/>
              <a:defRPr sz="1800">
                <a:solidFill>
                  <a:schemeClr val="bg1"/>
                </a:solidFill>
              </a:defRPr>
            </a:lvl1pPr>
            <a:lvl2pPr marL="457200" indent="0">
              <a:lnSpc>
                <a:spcPct val="140000"/>
              </a:lnSpc>
              <a:spcBef>
                <a:spcPts val="1000"/>
              </a:spcBef>
              <a:buNone/>
              <a:defRPr sz="1800">
                <a:solidFill>
                  <a:schemeClr val="bg1"/>
                </a:solidFill>
              </a:defRPr>
            </a:lvl2pPr>
            <a:lvl3pPr marL="914400" indent="0">
              <a:lnSpc>
                <a:spcPct val="140000"/>
              </a:lnSpc>
              <a:spcBef>
                <a:spcPts val="1000"/>
              </a:spcBef>
              <a:buNone/>
              <a:defRPr sz="1800">
                <a:solidFill>
                  <a:schemeClr val="bg1"/>
                </a:solidFill>
              </a:defRPr>
            </a:lvl3pPr>
            <a:lvl4pPr marL="1371600" indent="0">
              <a:lnSpc>
                <a:spcPct val="140000"/>
              </a:lnSpc>
              <a:spcBef>
                <a:spcPts val="1000"/>
              </a:spcBef>
              <a:buNone/>
              <a:defRPr sz="1800">
                <a:solidFill>
                  <a:schemeClr val="bg1"/>
                </a:solidFill>
              </a:defRPr>
            </a:lvl4pPr>
            <a:lvl5pPr marL="1828800" indent="0">
              <a:lnSpc>
                <a:spcPct val="140000"/>
              </a:lnSpc>
              <a:spcBef>
                <a:spcPts val="1000"/>
              </a:spcBef>
              <a:buNone/>
              <a:defRPr sz="18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7727F11D-8AF8-44D6-A48B-D8C7779B8B08}"/>
              </a:ext>
            </a:extLst>
          </p:cNvPr>
          <p:cNvSpPr>
            <a:spLocks noGrp="1"/>
          </p:cNvSpPr>
          <p:nvPr>
            <p:ph type="ftr" sz="quarter" idx="11"/>
          </p:nvPr>
        </p:nvSpPr>
        <p:spPr>
          <a:xfrm>
            <a:off x="1333500" y="6356349"/>
            <a:ext cx="3819228" cy="365125"/>
          </a:xfrm>
        </p:spPr>
        <p:txBody>
          <a:bodyPr/>
          <a:lstStyle>
            <a:lvl1pPr algn="l">
              <a:defRPr sz="900"/>
            </a:lvl1pPr>
          </a:lstStyle>
          <a:p>
            <a:r>
              <a:rPr lang="en-US" dirty="0"/>
              <a:t>PRESENTATION TITLE</a:t>
            </a:r>
          </a:p>
        </p:txBody>
      </p:sp>
      <p:sp>
        <p:nvSpPr>
          <p:cNvPr id="6" name="Slide Number Placeholder 5">
            <a:extLst>
              <a:ext uri="{FF2B5EF4-FFF2-40B4-BE49-F238E27FC236}">
                <a16:creationId xmlns:a16="http://schemas.microsoft.com/office/drawing/2014/main" id="{658C0879-6B0F-4AF6-A997-EC61DA8964AE}"/>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982124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487018"/>
            <a:ext cx="4179570" cy="3377354"/>
          </a:xfrm>
        </p:spPr>
        <p:txBody>
          <a:bodyPr anchor="b">
            <a:noAutofit/>
          </a:bodyPr>
          <a:lstStyle>
            <a:lvl1pPr algn="l">
              <a:defRPr sz="3600" spc="150" baseline="0">
                <a:solidFill>
                  <a:schemeClr val="tx1"/>
                </a:solidFill>
              </a:defRPr>
            </a:lvl1pPr>
          </a:lstStyle>
          <a:p>
            <a:r>
              <a:rPr lang="en-US" dirty="0"/>
              <a:t>CLICK TO add title</a:t>
            </a:r>
          </a:p>
        </p:txBody>
      </p:sp>
      <p:grpSp>
        <p:nvGrpSpPr>
          <p:cNvPr id="4" name="Group 3">
            <a:extLst>
              <a:ext uri="{FF2B5EF4-FFF2-40B4-BE49-F238E27FC236}">
                <a16:creationId xmlns:a16="http://schemas.microsoft.com/office/drawing/2014/main" id="{4A96E214-6A61-C8A7-B1DB-C8C260C13441}"/>
              </a:ext>
              <a:ext uri="{C183D7F6-B498-43B3-948B-1728B52AA6E4}">
                <adec:decorative xmlns:adec="http://schemas.microsoft.com/office/drawing/2017/decorative" val="1"/>
              </a:ext>
            </a:extLst>
          </p:cNvPr>
          <p:cNvGrpSpPr/>
          <p:nvPr userDrawn="1"/>
        </p:nvGrpSpPr>
        <p:grpSpPr>
          <a:xfrm>
            <a:off x="0" y="0"/>
            <a:ext cx="6557818" cy="6858000"/>
            <a:chOff x="0" y="0"/>
            <a:chExt cx="4762501" cy="5186363"/>
          </a:xfrm>
        </p:grpSpPr>
        <p:cxnSp>
          <p:nvCxnSpPr>
            <p:cNvPr id="5" name="Straight Connector 4">
              <a:extLst>
                <a:ext uri="{FF2B5EF4-FFF2-40B4-BE49-F238E27FC236}">
                  <a16:creationId xmlns:a16="http://schemas.microsoft.com/office/drawing/2014/main" id="{A18BC1BC-99D6-D9F4-19F9-AAE722E2AE61}"/>
                </a:ext>
              </a:extLst>
            </p:cNvPr>
            <p:cNvCxnSpPr>
              <a:cxnSpLocks/>
            </p:cNvCxnSpPr>
            <p:nvPr userDrawn="1"/>
          </p:nvCxnSpPr>
          <p:spPr>
            <a:xfrm flipH="1" flipV="1">
              <a:off x="0" y="876300"/>
              <a:ext cx="4762500" cy="162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816F797-248B-2C75-29B9-DB65A809D47B}"/>
                </a:ext>
              </a:extLst>
            </p:cNvPr>
            <p:cNvCxnSpPr>
              <a:cxnSpLocks/>
            </p:cNvCxnSpPr>
            <p:nvPr userDrawn="1"/>
          </p:nvCxnSpPr>
          <p:spPr>
            <a:xfrm flipH="1" flipV="1">
              <a:off x="2638425" y="0"/>
              <a:ext cx="2124076" cy="5186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2501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2">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487680"/>
            <a:ext cx="4179570" cy="3376691"/>
          </a:xfrm>
        </p:spPr>
        <p:txBody>
          <a:bodyPr anchor="b">
            <a:noAutofit/>
          </a:bodyPr>
          <a:lstStyle>
            <a:lvl1pPr algn="l">
              <a:defRPr sz="3600" spc="150" baseline="0">
                <a:solidFill>
                  <a:schemeClr val="bg1"/>
                </a:solidFill>
              </a:defRPr>
            </a:lvl1pPr>
          </a:lstStyle>
          <a:p>
            <a:r>
              <a:rPr lang="en-US" dirty="0"/>
              <a:t>CLICK TO add title</a:t>
            </a:r>
          </a:p>
        </p:txBody>
      </p:sp>
      <p:cxnSp>
        <p:nvCxnSpPr>
          <p:cNvPr id="7" name="Straight Connector 6">
            <a:extLst>
              <a:ext uri="{FF2B5EF4-FFF2-40B4-BE49-F238E27FC236}">
                <a16:creationId xmlns:a16="http://schemas.microsoft.com/office/drawing/2014/main" id="{5D8E94DD-0F7B-3F92-58EA-5F06D557BF40}"/>
              </a:ext>
              <a:ext uri="{C183D7F6-B498-43B3-948B-1728B52AA6E4}">
                <adec:decorative xmlns:adec="http://schemas.microsoft.com/office/drawing/2017/decorative" val="1"/>
              </a:ext>
            </a:extLst>
          </p:cNvPr>
          <p:cNvCxnSpPr>
            <a:cxnSpLocks/>
          </p:cNvCxnSpPr>
          <p:nvPr userDrawn="1"/>
        </p:nvCxnSpPr>
        <p:spPr>
          <a:xfrm>
            <a:off x="3990667" y="0"/>
            <a:ext cx="1126278" cy="251229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Picture Placeholder 8">
            <a:extLst>
              <a:ext uri="{FF2B5EF4-FFF2-40B4-BE49-F238E27FC236}">
                <a16:creationId xmlns:a16="http://schemas.microsoft.com/office/drawing/2014/main" id="{419F5397-34DB-BC88-ADF5-AA470A06FE50}"/>
              </a:ext>
            </a:extLst>
          </p:cNvPr>
          <p:cNvSpPr>
            <a:spLocks noGrp="1"/>
          </p:cNvSpPr>
          <p:nvPr>
            <p:ph type="pic" sz="quarter" idx="10"/>
          </p:nvPr>
        </p:nvSpPr>
        <p:spPr>
          <a:xfrm>
            <a:off x="0" y="-5080"/>
            <a:ext cx="6576291" cy="6872605"/>
          </a:xfrm>
          <a:custGeom>
            <a:avLst/>
            <a:gdLst>
              <a:gd name="connsiteX0" fmla="*/ 0 w 6576291"/>
              <a:gd name="connsiteY0" fmla="*/ 0 h 6867525"/>
              <a:gd name="connsiteX1" fmla="*/ 6576291 w 6576291"/>
              <a:gd name="connsiteY1" fmla="*/ 0 h 6867525"/>
              <a:gd name="connsiteX2" fmla="*/ 6576291 w 6576291"/>
              <a:gd name="connsiteY2" fmla="*/ 6867525 h 6867525"/>
              <a:gd name="connsiteX3" fmla="*/ 0 w 6576291"/>
              <a:gd name="connsiteY3" fmla="*/ 6867525 h 6867525"/>
              <a:gd name="connsiteX4" fmla="*/ 0 w 6576291"/>
              <a:gd name="connsiteY4" fmla="*/ 0 h 6867525"/>
              <a:gd name="connsiteX0" fmla="*/ 0 w 6576291"/>
              <a:gd name="connsiteY0" fmla="*/ 5080 h 6872605"/>
              <a:gd name="connsiteX1" fmla="*/ 3604491 w 6576291"/>
              <a:gd name="connsiteY1" fmla="*/ 0 h 6872605"/>
              <a:gd name="connsiteX2" fmla="*/ 6576291 w 6576291"/>
              <a:gd name="connsiteY2" fmla="*/ 6872605 h 6872605"/>
              <a:gd name="connsiteX3" fmla="*/ 0 w 6576291"/>
              <a:gd name="connsiteY3" fmla="*/ 6872605 h 6872605"/>
              <a:gd name="connsiteX4" fmla="*/ 0 w 6576291"/>
              <a:gd name="connsiteY4" fmla="*/ 5080 h 6872605"/>
              <a:gd name="connsiteX0" fmla="*/ 0 w 6576291"/>
              <a:gd name="connsiteY0" fmla="*/ 0 h 6867525"/>
              <a:gd name="connsiteX1" fmla="*/ 3624811 w 6576291"/>
              <a:gd name="connsiteY1" fmla="*/ 10160 h 6867525"/>
              <a:gd name="connsiteX2" fmla="*/ 6576291 w 6576291"/>
              <a:gd name="connsiteY2" fmla="*/ 6867525 h 6867525"/>
              <a:gd name="connsiteX3" fmla="*/ 0 w 6576291"/>
              <a:gd name="connsiteY3" fmla="*/ 6867525 h 6867525"/>
              <a:gd name="connsiteX4" fmla="*/ 0 w 6576291"/>
              <a:gd name="connsiteY4" fmla="*/ 0 h 6867525"/>
              <a:gd name="connsiteX0" fmla="*/ 0 w 6576291"/>
              <a:gd name="connsiteY0" fmla="*/ 5080 h 6872605"/>
              <a:gd name="connsiteX1" fmla="*/ 3629891 w 6576291"/>
              <a:gd name="connsiteY1" fmla="*/ 0 h 6872605"/>
              <a:gd name="connsiteX2" fmla="*/ 6576291 w 6576291"/>
              <a:gd name="connsiteY2" fmla="*/ 6872605 h 6872605"/>
              <a:gd name="connsiteX3" fmla="*/ 0 w 6576291"/>
              <a:gd name="connsiteY3" fmla="*/ 6872605 h 6872605"/>
              <a:gd name="connsiteX4" fmla="*/ 0 w 6576291"/>
              <a:gd name="connsiteY4" fmla="*/ 5080 h 6872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6291" h="6872605">
                <a:moveTo>
                  <a:pt x="0" y="5080"/>
                </a:moveTo>
                <a:lnTo>
                  <a:pt x="3629891" y="0"/>
                </a:lnTo>
                <a:lnTo>
                  <a:pt x="6576291" y="6872605"/>
                </a:lnTo>
                <a:lnTo>
                  <a:pt x="0" y="6872605"/>
                </a:lnTo>
                <a:lnTo>
                  <a:pt x="0" y="5080"/>
                </a:lnTo>
                <a:close/>
              </a:path>
            </a:pathLst>
          </a:custGeom>
        </p:spPr>
        <p:txBody>
          <a:bodyPr lIns="182880" tIns="182880" bIns="91440">
            <a:normAutofit/>
          </a:bodyPr>
          <a:lstStyle>
            <a:lvl1pPr marL="0" indent="0">
              <a:buNone/>
              <a:defRPr sz="2000">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37540186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1322318" y="268360"/>
            <a:ext cx="7288282" cy="2121177"/>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3" name="Content Placeholder 3">
            <a:extLst>
              <a:ext uri="{FF2B5EF4-FFF2-40B4-BE49-F238E27FC236}">
                <a16:creationId xmlns:a16="http://schemas.microsoft.com/office/drawing/2014/main" id="{EAC9D25F-5B3D-F5B2-5D02-C6BC6AA8987B}"/>
              </a:ext>
            </a:extLst>
          </p:cNvPr>
          <p:cNvSpPr>
            <a:spLocks noGrp="1"/>
          </p:cNvSpPr>
          <p:nvPr>
            <p:ph sz="half" idx="2" hasCustomPrompt="1"/>
          </p:nvPr>
        </p:nvSpPr>
        <p:spPr>
          <a:xfrm>
            <a:off x="1322388" y="2763078"/>
            <a:ext cx="7288212" cy="3407051"/>
          </a:xfrm>
        </p:spPr>
        <p:txBody>
          <a:bodyPr>
            <a:normAutofit/>
          </a:bodyPr>
          <a:lstStyle>
            <a:lvl1pPr marL="0" indent="0">
              <a:lnSpc>
                <a:spcPct val="100000"/>
              </a:lnSpc>
              <a:buFont typeface="Arial" panose="020B0604020202020204" pitchFamily="34" charset="0"/>
              <a:buNone/>
              <a:defRPr sz="1800" b="1"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9" name="Group 8">
            <a:extLst>
              <a:ext uri="{FF2B5EF4-FFF2-40B4-BE49-F238E27FC236}">
                <a16:creationId xmlns:a16="http://schemas.microsoft.com/office/drawing/2014/main" id="{18E16CF1-2502-F2F0-2C27-2DD7979033E2}"/>
              </a:ext>
              <a:ext uri="{C183D7F6-B498-43B3-948B-1728B52AA6E4}">
                <adec:decorative xmlns:adec="http://schemas.microsoft.com/office/drawing/2017/decorative" val="1"/>
              </a:ext>
            </a:extLst>
          </p:cNvPr>
          <p:cNvGrpSpPr/>
          <p:nvPr userDrawn="1"/>
        </p:nvGrpSpPr>
        <p:grpSpPr>
          <a:xfrm>
            <a:off x="9096374" y="-25401"/>
            <a:ext cx="3095625" cy="6883401"/>
            <a:chOff x="9096375" y="-25401"/>
            <a:chExt cx="3095625" cy="6883401"/>
          </a:xfrm>
        </p:grpSpPr>
        <p:cxnSp>
          <p:nvCxnSpPr>
            <p:cNvPr id="10" name="Straight Connector 9">
              <a:extLst>
                <a:ext uri="{FF2B5EF4-FFF2-40B4-BE49-F238E27FC236}">
                  <a16:creationId xmlns:a16="http://schemas.microsoft.com/office/drawing/2014/main" id="{6322A6FB-333C-65AE-23D8-08BCEA174D43}"/>
                </a:ext>
              </a:extLst>
            </p:cNvPr>
            <p:cNvCxnSpPr/>
            <p:nvPr userDrawn="1"/>
          </p:nvCxnSpPr>
          <p:spPr>
            <a:xfrm>
              <a:off x="9096375" y="1497012"/>
              <a:ext cx="3095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162BB247-4598-A983-DEBF-6F042C1DB0BC}"/>
                </a:ext>
              </a:extLst>
            </p:cNvPr>
            <p:cNvCxnSpPr>
              <a:cxnSpLocks/>
            </p:cNvCxnSpPr>
            <p:nvPr userDrawn="1"/>
          </p:nvCxnSpPr>
          <p:spPr>
            <a:xfrm flipH="1">
              <a:off x="9381744" y="-25401"/>
              <a:ext cx="2810256" cy="68834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Straight Connector 11">
            <a:extLst>
              <a:ext uri="{FF2B5EF4-FFF2-40B4-BE49-F238E27FC236}">
                <a16:creationId xmlns:a16="http://schemas.microsoft.com/office/drawing/2014/main" id="{34E84FEE-D475-A71D-7996-5925602ECF9A}"/>
              </a:ext>
              <a:ext uri="{C183D7F6-B498-43B3-948B-1728B52AA6E4}">
                <adec:decorative xmlns:adec="http://schemas.microsoft.com/office/drawing/2017/decorative" val="1"/>
              </a:ext>
            </a:extLst>
          </p:cNvPr>
          <p:cNvCxnSpPr>
            <a:cxnSpLocks/>
          </p:cNvCxnSpPr>
          <p:nvPr userDrawn="1"/>
        </p:nvCxnSpPr>
        <p:spPr>
          <a:xfrm rot="10800000" flipH="1">
            <a:off x="-1" y="-25403"/>
            <a:ext cx="1210573" cy="20481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Footer Placeholder 4">
            <a:extLst>
              <a:ext uri="{FF2B5EF4-FFF2-40B4-BE49-F238E27FC236}">
                <a16:creationId xmlns:a16="http://schemas.microsoft.com/office/drawing/2014/main" id="{7459776D-4049-CB00-C321-0627C169BC51}"/>
              </a:ext>
            </a:extLst>
          </p:cNvPr>
          <p:cNvSpPr>
            <a:spLocks noGrp="1"/>
          </p:cNvSpPr>
          <p:nvPr>
            <p:ph type="ftr" sz="quarter" idx="11"/>
          </p:nvPr>
        </p:nvSpPr>
        <p:spPr>
          <a:xfrm>
            <a:off x="1333500" y="6356349"/>
            <a:ext cx="3819228" cy="365125"/>
          </a:xfrm>
        </p:spPr>
        <p:txBody>
          <a:bodyPr/>
          <a:lstStyle>
            <a:lvl1pPr algn="l">
              <a:defRPr sz="900"/>
            </a:lvl1pPr>
          </a:lstStyle>
          <a:p>
            <a:r>
              <a:rPr lang="en-US" dirty="0"/>
              <a:t>PRESENTATION TITLE</a:t>
            </a:r>
          </a:p>
        </p:txBody>
      </p:sp>
      <p:sp>
        <p:nvSpPr>
          <p:cNvPr id="16" name="Slide Number Placeholder 5">
            <a:extLst>
              <a:ext uri="{FF2B5EF4-FFF2-40B4-BE49-F238E27FC236}">
                <a16:creationId xmlns:a16="http://schemas.microsoft.com/office/drawing/2014/main" id="{EDE114AF-34C6-A062-7340-858BC27DA264}"/>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4249735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Break 3">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406400"/>
            <a:ext cx="4179570" cy="3457971"/>
          </a:xfrm>
        </p:spPr>
        <p:txBody>
          <a:bodyPr anchor="b">
            <a:noAutofit/>
          </a:bodyPr>
          <a:lstStyle>
            <a:lvl1pPr algn="l">
              <a:defRPr sz="3600" spc="150" baseline="0">
                <a:solidFill>
                  <a:schemeClr val="bg1"/>
                </a:solidFill>
              </a:defRPr>
            </a:lvl1pPr>
          </a:lstStyle>
          <a:p>
            <a:r>
              <a:rPr lang="en-US" dirty="0"/>
              <a:t>CLICK TO add title</a:t>
            </a:r>
          </a:p>
        </p:txBody>
      </p:sp>
      <p:pic>
        <p:nvPicPr>
          <p:cNvPr id="4" name="Graphic 3">
            <a:extLst>
              <a:ext uri="{FF2B5EF4-FFF2-40B4-BE49-F238E27FC236}">
                <a16:creationId xmlns:a16="http://schemas.microsoft.com/office/drawing/2014/main" id="{5E045004-3604-59DC-13E0-7A0B2DF78C4E}"/>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828675"/>
            <a:ext cx="5876925" cy="5200650"/>
          </a:xfrm>
          <a:prstGeom prst="rect">
            <a:avLst/>
          </a:prstGeom>
        </p:spPr>
      </p:pic>
    </p:spTree>
    <p:extLst>
      <p:ext uri="{BB962C8B-B14F-4D97-AF65-F5344CB8AC3E}">
        <p14:creationId xmlns:p14="http://schemas.microsoft.com/office/powerpoint/2010/main" val="4403296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1">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955F7B05-9431-1FBA-415D-6CF2DF562B97}"/>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9434" t="20278" b="22673"/>
          <a:stretch/>
        </p:blipFill>
        <p:spPr>
          <a:xfrm>
            <a:off x="25785" y="0"/>
            <a:ext cx="4093633" cy="3912394"/>
          </a:xfrm>
          <a:prstGeom prst="rect">
            <a:avLst/>
          </a:prstGeom>
        </p:spPr>
      </p:pic>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2933700" y="568961"/>
            <a:ext cx="8420100" cy="1780860"/>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2933700" y="2797255"/>
            <a:ext cx="3924300" cy="464499"/>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7" name="Content Placeholder 3">
            <a:extLst>
              <a:ext uri="{FF2B5EF4-FFF2-40B4-BE49-F238E27FC236}">
                <a16:creationId xmlns:a16="http://schemas.microsoft.com/office/drawing/2014/main" id="{07FF22E3-5928-787E-B062-FA18127D3BD9}"/>
              </a:ext>
            </a:extLst>
          </p:cNvPr>
          <p:cNvSpPr>
            <a:spLocks noGrp="1"/>
          </p:cNvSpPr>
          <p:nvPr>
            <p:ph sz="half" idx="13" hasCustomPrompt="1"/>
          </p:nvPr>
        </p:nvSpPr>
        <p:spPr>
          <a:xfrm>
            <a:off x="2933700" y="3251596"/>
            <a:ext cx="3943627" cy="3234264"/>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410173" y="2797255"/>
            <a:ext cx="3943627" cy="464499"/>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9" name="Content Placeholder 3">
            <a:extLst>
              <a:ext uri="{FF2B5EF4-FFF2-40B4-BE49-F238E27FC236}">
                <a16:creationId xmlns:a16="http://schemas.microsoft.com/office/drawing/2014/main" id="{178E4D0B-96F1-45F3-6B2A-5FA31A37257F}"/>
              </a:ext>
            </a:extLst>
          </p:cNvPr>
          <p:cNvSpPr>
            <a:spLocks noGrp="1"/>
          </p:cNvSpPr>
          <p:nvPr>
            <p:ph sz="half" idx="14" hasCustomPrompt="1"/>
          </p:nvPr>
        </p:nvSpPr>
        <p:spPr>
          <a:xfrm>
            <a:off x="7410173" y="3251595"/>
            <a:ext cx="3943627" cy="3234264"/>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Footer Placeholder 4">
            <a:extLst>
              <a:ext uri="{FF2B5EF4-FFF2-40B4-BE49-F238E27FC236}">
                <a16:creationId xmlns:a16="http://schemas.microsoft.com/office/drawing/2014/main" id="{5F41582C-9AD2-F126-40F3-D43E77D158C8}"/>
              </a:ext>
            </a:extLst>
          </p:cNvPr>
          <p:cNvSpPr>
            <a:spLocks noGrp="1"/>
          </p:cNvSpPr>
          <p:nvPr>
            <p:ph type="ftr" sz="quarter" idx="11"/>
          </p:nvPr>
        </p:nvSpPr>
        <p:spPr>
          <a:xfrm>
            <a:off x="2969260" y="6356349"/>
            <a:ext cx="3819228" cy="365125"/>
          </a:xfrm>
        </p:spPr>
        <p:txBody>
          <a:bodyPr/>
          <a:lstStyle>
            <a:lvl1pPr algn="l">
              <a:defRPr sz="900"/>
            </a:lvl1pPr>
          </a:lstStyle>
          <a:p>
            <a:r>
              <a:rPr lang="en-US" dirty="0"/>
              <a:t>PRESENTATION TITLE</a:t>
            </a:r>
          </a:p>
        </p:txBody>
      </p:sp>
      <p:sp>
        <p:nvSpPr>
          <p:cNvPr id="14" name="Slide Number Placeholder 5">
            <a:extLst>
              <a:ext uri="{FF2B5EF4-FFF2-40B4-BE49-F238E27FC236}">
                <a16:creationId xmlns:a16="http://schemas.microsoft.com/office/drawing/2014/main" id="{341F76B1-7BEF-7A88-1394-1164BFF082E5}"/>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284012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341120" y="558801"/>
            <a:ext cx="9953308" cy="1780860"/>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grpSp>
        <p:nvGrpSpPr>
          <p:cNvPr id="10" name="Group 9">
            <a:extLst>
              <a:ext uri="{FF2B5EF4-FFF2-40B4-BE49-F238E27FC236}">
                <a16:creationId xmlns:a16="http://schemas.microsoft.com/office/drawing/2014/main" id="{6A217F83-0BDB-C70B-29FE-2651DE191533}"/>
              </a:ext>
              <a:ext uri="{C183D7F6-B498-43B3-948B-1728B52AA6E4}">
                <adec:decorative xmlns:adec="http://schemas.microsoft.com/office/drawing/2017/decorative" val="1"/>
              </a:ext>
            </a:extLst>
          </p:cNvPr>
          <p:cNvGrpSpPr/>
          <p:nvPr userDrawn="1"/>
        </p:nvGrpSpPr>
        <p:grpSpPr>
          <a:xfrm>
            <a:off x="4429817" y="0"/>
            <a:ext cx="7762183" cy="2754814"/>
            <a:chOff x="7334250" y="0"/>
            <a:chExt cx="4857750" cy="1724025"/>
          </a:xfrm>
        </p:grpSpPr>
        <p:cxnSp>
          <p:nvCxnSpPr>
            <p:cNvPr id="11" name="Straight Connector 10">
              <a:extLst>
                <a:ext uri="{FF2B5EF4-FFF2-40B4-BE49-F238E27FC236}">
                  <a16:creationId xmlns:a16="http://schemas.microsoft.com/office/drawing/2014/main" id="{E0C62368-3F79-C078-7086-B23D2F5A09F8}"/>
                </a:ext>
              </a:extLst>
            </p:cNvPr>
            <p:cNvCxnSpPr/>
            <p:nvPr userDrawn="1"/>
          </p:nvCxnSpPr>
          <p:spPr>
            <a:xfrm flipH="1" flipV="1">
              <a:off x="7334250" y="0"/>
              <a:ext cx="485775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609BDD71-BF2E-BDB0-A625-D8371AEA1CAB}"/>
                </a:ext>
              </a:extLst>
            </p:cNvPr>
            <p:cNvCxnSpPr>
              <a:cxnSpLocks/>
            </p:cNvCxnSpPr>
            <p:nvPr userDrawn="1"/>
          </p:nvCxnSpPr>
          <p:spPr>
            <a:xfrm>
              <a:off x="11487150" y="0"/>
              <a:ext cx="704850" cy="17240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5" name="Text Placeholder 2">
            <a:extLst>
              <a:ext uri="{FF2B5EF4-FFF2-40B4-BE49-F238E27FC236}">
                <a16:creationId xmlns:a16="http://schemas.microsoft.com/office/drawing/2014/main" id="{83354B96-CD25-BE1C-8CA2-3825F820B759}"/>
              </a:ext>
            </a:extLst>
          </p:cNvPr>
          <p:cNvSpPr>
            <a:spLocks noGrp="1"/>
          </p:cNvSpPr>
          <p:nvPr>
            <p:ph type="body" idx="1" hasCustomPrompt="1"/>
          </p:nvPr>
        </p:nvSpPr>
        <p:spPr>
          <a:xfrm>
            <a:off x="1341120" y="2960877"/>
            <a:ext cx="2722880" cy="351284"/>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5" name="Content Placeholder 3">
            <a:extLst>
              <a:ext uri="{FF2B5EF4-FFF2-40B4-BE49-F238E27FC236}">
                <a16:creationId xmlns:a16="http://schemas.microsoft.com/office/drawing/2014/main" id="{CDD81865-54C7-7674-4B2E-041D05C1D146}"/>
              </a:ext>
            </a:extLst>
          </p:cNvPr>
          <p:cNvSpPr>
            <a:spLocks noGrp="1"/>
          </p:cNvSpPr>
          <p:nvPr>
            <p:ph sz="half" idx="15" hasCustomPrompt="1"/>
          </p:nvPr>
        </p:nvSpPr>
        <p:spPr>
          <a:xfrm>
            <a:off x="1341120" y="3392035"/>
            <a:ext cx="2722880" cy="2907164"/>
          </a:xfrm>
        </p:spPr>
        <p:txBody>
          <a:bodyPr tIns="0">
            <a:normAutofit/>
          </a:bodyPr>
          <a:lstStyle>
            <a:lvl1pPr marL="283464" indent="-283464">
              <a:lnSpc>
                <a:spcPct val="100000"/>
              </a:lnSpc>
              <a:buFont typeface="+mj-lt"/>
              <a:buAutoNum type="arabicPeriod"/>
              <a:defRPr sz="1800" b="0" spc="50" baseline="0"/>
            </a:lvl1pPr>
            <a:lvl2pPr marL="566928" indent="-342900">
              <a:lnSpc>
                <a:spcPct val="100000"/>
              </a:lnSpc>
              <a:spcBef>
                <a:spcPts val="1000"/>
              </a:spcBef>
              <a:buFont typeface="+mj-lt"/>
              <a:buAutoNum type="alphaLcPeriod"/>
              <a:defRPr sz="1800" spc="50" baseline="0"/>
            </a:lvl2pPr>
            <a:lvl3pPr marL="850392" indent="-342900">
              <a:lnSpc>
                <a:spcPct val="100000"/>
              </a:lnSpc>
              <a:spcBef>
                <a:spcPts val="1000"/>
              </a:spcBef>
              <a:buFont typeface="+mj-lt"/>
              <a:buAutoNum type="arabicParenR"/>
              <a:defRPr sz="1800" spc="50" baseline="0"/>
            </a:lvl3pPr>
            <a:lvl4pPr marL="1042416" indent="-342900">
              <a:lnSpc>
                <a:spcPct val="100000"/>
              </a:lnSpc>
              <a:spcBef>
                <a:spcPts val="1000"/>
              </a:spcBef>
              <a:buFont typeface="+mj-lt"/>
              <a:buAutoNum type="alphaLcParenR"/>
              <a:defRPr sz="1800" spc="50" baseline="0"/>
            </a:lvl4pPr>
            <a:lvl5pPr marL="1074420" indent="-400050">
              <a:lnSpc>
                <a:spcPct val="100000"/>
              </a:lnSpc>
              <a:spcBef>
                <a:spcPts val="1000"/>
              </a:spcBef>
              <a:buFont typeface="+mj-lt"/>
              <a:buAutoNum type="romanLcPeriod"/>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p:txBody>
      </p:sp>
      <p:sp>
        <p:nvSpPr>
          <p:cNvPr id="17" name="Text Placeholder 2">
            <a:extLst>
              <a:ext uri="{FF2B5EF4-FFF2-40B4-BE49-F238E27FC236}">
                <a16:creationId xmlns:a16="http://schemas.microsoft.com/office/drawing/2014/main" id="{6F39BA57-7F1C-623F-BC7F-B689C5AC33EA}"/>
              </a:ext>
            </a:extLst>
          </p:cNvPr>
          <p:cNvSpPr>
            <a:spLocks noGrp="1"/>
          </p:cNvSpPr>
          <p:nvPr>
            <p:ph type="body" idx="10" hasCustomPrompt="1"/>
          </p:nvPr>
        </p:nvSpPr>
        <p:spPr>
          <a:xfrm>
            <a:off x="4754881" y="2960877"/>
            <a:ext cx="5516880" cy="351284"/>
          </a:xfrm>
        </p:spPr>
        <p:txBody>
          <a:bodyPr anchor="t">
            <a:normAutofit/>
          </a:bodyPr>
          <a:lstStyle>
            <a:lvl1pPr marL="0" indent="0">
              <a:buNone/>
              <a:defRPr lang="en-US" sz="1800" b="1" kern="1200" spc="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add text</a:t>
            </a:r>
          </a:p>
        </p:txBody>
      </p:sp>
      <p:sp>
        <p:nvSpPr>
          <p:cNvPr id="3" name="Content Placeholder 3">
            <a:extLst>
              <a:ext uri="{FF2B5EF4-FFF2-40B4-BE49-F238E27FC236}">
                <a16:creationId xmlns:a16="http://schemas.microsoft.com/office/drawing/2014/main" id="{94BF07A4-5A33-0B3C-A378-AB2435F1D5FF}"/>
              </a:ext>
            </a:extLst>
          </p:cNvPr>
          <p:cNvSpPr>
            <a:spLocks noGrp="1"/>
          </p:cNvSpPr>
          <p:nvPr>
            <p:ph sz="half" idx="14" hasCustomPrompt="1"/>
          </p:nvPr>
        </p:nvSpPr>
        <p:spPr>
          <a:xfrm>
            <a:off x="4754881" y="3324859"/>
            <a:ext cx="5506720" cy="3031489"/>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43000"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Footer Placeholder 4">
            <a:extLst>
              <a:ext uri="{FF2B5EF4-FFF2-40B4-BE49-F238E27FC236}">
                <a16:creationId xmlns:a16="http://schemas.microsoft.com/office/drawing/2014/main" id="{63DC63A6-41FE-6C2D-9A53-0AE4A6DBF39B}"/>
              </a:ext>
            </a:extLst>
          </p:cNvPr>
          <p:cNvSpPr>
            <a:spLocks noGrp="1"/>
          </p:cNvSpPr>
          <p:nvPr>
            <p:ph type="ftr" sz="quarter" idx="12"/>
          </p:nvPr>
        </p:nvSpPr>
        <p:spPr>
          <a:xfrm>
            <a:off x="1333500" y="6356349"/>
            <a:ext cx="3819228" cy="365125"/>
          </a:xfrm>
        </p:spPr>
        <p:txBody>
          <a:bodyPr/>
          <a:lstStyle>
            <a:lvl1pPr algn="l">
              <a:defRPr sz="900"/>
            </a:lvl1pPr>
          </a:lstStyle>
          <a:p>
            <a:r>
              <a:rPr lang="en-US" dirty="0"/>
              <a:t>PRESENTATION TITLE</a:t>
            </a:r>
          </a:p>
        </p:txBody>
      </p:sp>
      <p:sp>
        <p:nvSpPr>
          <p:cNvPr id="20" name="Slide Number Placeholder 5">
            <a:extLst>
              <a:ext uri="{FF2B5EF4-FFF2-40B4-BE49-F238E27FC236}">
                <a16:creationId xmlns:a16="http://schemas.microsoft.com/office/drawing/2014/main" id="{0B5130EC-B05B-5489-FBEC-DBEB6D1E737D}"/>
              </a:ext>
            </a:extLst>
          </p:cNvPr>
          <p:cNvSpPr>
            <a:spLocks noGrp="1"/>
          </p:cNvSpPr>
          <p:nvPr>
            <p:ph type="sldNum" sz="quarter" idx="13"/>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Tree>
    <p:extLst>
      <p:ext uri="{BB962C8B-B14F-4D97-AF65-F5344CB8AC3E}">
        <p14:creationId xmlns:p14="http://schemas.microsoft.com/office/powerpoint/2010/main" val="2112085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3B2CC92D-F90A-CB67-4860-D6939AC29566}"/>
              </a:ext>
              <a:ext uri="{C183D7F6-B498-43B3-948B-1728B52AA6E4}">
                <adec:decorative xmlns:adec="http://schemas.microsoft.com/office/drawing/2017/decorative" val="1"/>
              </a:ext>
            </a:extLst>
          </p:cNvPr>
          <p:cNvCxnSpPr>
            <a:cxnSpLocks/>
          </p:cNvCxnSpPr>
          <p:nvPr userDrawn="1"/>
        </p:nvCxnSpPr>
        <p:spPr>
          <a:xfrm flipH="1" flipV="1">
            <a:off x="3094182" y="0"/>
            <a:ext cx="1745673" cy="389774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5476874" y="1671639"/>
            <a:ext cx="5884027" cy="1204912"/>
          </a:xfrm>
        </p:spPr>
        <p:txBody>
          <a:bodyPr anchor="b">
            <a:normAutofit/>
          </a:bodyPr>
          <a:lstStyle>
            <a:lvl1pPr>
              <a:defRPr lang="en-US" sz="2800" kern="1200" spc="150" baseline="0" dirty="0">
                <a:solidFill>
                  <a:schemeClr val="tx1"/>
                </a:solidFill>
                <a:latin typeface="+mj-lt"/>
                <a:ea typeface="+mj-ea"/>
                <a:cs typeface="+mj-cs"/>
              </a:defRPr>
            </a:lvl1pPr>
          </a:lstStyle>
          <a:p>
            <a:r>
              <a:rPr lang="en-US" dirty="0"/>
              <a:t>CLICK TO add title</a:t>
            </a:r>
          </a:p>
        </p:txBody>
      </p:sp>
      <p:sp>
        <p:nvSpPr>
          <p:cNvPr id="13" name="Picture Placeholder 12">
            <a:extLst>
              <a:ext uri="{FF2B5EF4-FFF2-40B4-BE49-F238E27FC236}">
                <a16:creationId xmlns:a16="http://schemas.microsoft.com/office/drawing/2014/main" id="{4C376638-5C5B-8E5B-0C26-8F63B98EA417}"/>
              </a:ext>
            </a:extLst>
          </p:cNvPr>
          <p:cNvSpPr>
            <a:spLocks noGrp="1"/>
          </p:cNvSpPr>
          <p:nvPr>
            <p:ph type="pic" sz="quarter" idx="13"/>
          </p:nvPr>
        </p:nvSpPr>
        <p:spPr>
          <a:xfrm>
            <a:off x="-28230" y="-9144"/>
            <a:ext cx="5481955" cy="6876288"/>
          </a:xfrm>
          <a:custGeom>
            <a:avLst/>
            <a:gdLst>
              <a:gd name="connsiteX0" fmla="*/ 0 w 5476875"/>
              <a:gd name="connsiteY0" fmla="*/ 0 h 6858000"/>
              <a:gd name="connsiteX1" fmla="*/ 5476875 w 5476875"/>
              <a:gd name="connsiteY1" fmla="*/ 0 h 6858000"/>
              <a:gd name="connsiteX2" fmla="*/ 5476875 w 5476875"/>
              <a:gd name="connsiteY2" fmla="*/ 6858000 h 6858000"/>
              <a:gd name="connsiteX3" fmla="*/ 0 w 5476875"/>
              <a:gd name="connsiteY3" fmla="*/ 6858000 h 6858000"/>
              <a:gd name="connsiteX4" fmla="*/ 0 w 5476875"/>
              <a:gd name="connsiteY4" fmla="*/ 0 h 6858000"/>
              <a:gd name="connsiteX0" fmla="*/ 0 w 5476875"/>
              <a:gd name="connsiteY0" fmla="*/ 0 h 6858000"/>
              <a:gd name="connsiteX1" fmla="*/ 2520315 w 5476875"/>
              <a:gd name="connsiteY1" fmla="*/ 0 h 6858000"/>
              <a:gd name="connsiteX2" fmla="*/ 5476875 w 5476875"/>
              <a:gd name="connsiteY2" fmla="*/ 6858000 h 6858000"/>
              <a:gd name="connsiteX3" fmla="*/ 0 w 5476875"/>
              <a:gd name="connsiteY3" fmla="*/ 6858000 h 6858000"/>
              <a:gd name="connsiteX4" fmla="*/ 0 w 5476875"/>
              <a:gd name="connsiteY4" fmla="*/ 0 h 6858000"/>
              <a:gd name="connsiteX0" fmla="*/ 5080 w 5481955"/>
              <a:gd name="connsiteY0" fmla="*/ 0 h 6858000"/>
              <a:gd name="connsiteX1" fmla="*/ 2525395 w 5481955"/>
              <a:gd name="connsiteY1" fmla="*/ 0 h 6858000"/>
              <a:gd name="connsiteX2" fmla="*/ 5481955 w 5481955"/>
              <a:gd name="connsiteY2" fmla="*/ 6858000 h 6858000"/>
              <a:gd name="connsiteX3" fmla="*/ 5080 w 5481955"/>
              <a:gd name="connsiteY3" fmla="*/ 6858000 h 6858000"/>
              <a:gd name="connsiteX4" fmla="*/ 0 w 5481955"/>
              <a:gd name="connsiteY4" fmla="*/ 4805680 h 6858000"/>
              <a:gd name="connsiteX5" fmla="*/ 5080 w 5481955"/>
              <a:gd name="connsiteY5" fmla="*/ 0 h 685800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80568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80568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80568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759960 h 6863080"/>
              <a:gd name="connsiteX5" fmla="*/ 5080 w 5481955"/>
              <a:gd name="connsiteY5" fmla="*/ 0 h 6863080"/>
              <a:gd name="connsiteX0" fmla="*/ 5080 w 5481955"/>
              <a:gd name="connsiteY0" fmla="*/ 0 h 6863080"/>
              <a:gd name="connsiteX1" fmla="*/ 2525395 w 5481955"/>
              <a:gd name="connsiteY1" fmla="*/ 0 h 6863080"/>
              <a:gd name="connsiteX2" fmla="*/ 5481955 w 5481955"/>
              <a:gd name="connsiteY2" fmla="*/ 6858000 h 6863080"/>
              <a:gd name="connsiteX3" fmla="*/ 899160 w 5481955"/>
              <a:gd name="connsiteY3" fmla="*/ 6863080 h 6863080"/>
              <a:gd name="connsiteX4" fmla="*/ 0 w 5481955"/>
              <a:gd name="connsiteY4" fmla="*/ 4759960 h 6863080"/>
              <a:gd name="connsiteX5" fmla="*/ 5080 w 5481955"/>
              <a:gd name="connsiteY5" fmla="*/ 0 h 686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1955" h="6863080">
                <a:moveTo>
                  <a:pt x="5080" y="0"/>
                </a:moveTo>
                <a:lnTo>
                  <a:pt x="2525395" y="0"/>
                </a:lnTo>
                <a:lnTo>
                  <a:pt x="5481955" y="6858000"/>
                </a:lnTo>
                <a:lnTo>
                  <a:pt x="899160" y="6863080"/>
                </a:lnTo>
                <a:cubicBezTo>
                  <a:pt x="506307" y="5933440"/>
                  <a:pt x="413173" y="5720080"/>
                  <a:pt x="0" y="4759960"/>
                </a:cubicBezTo>
                <a:cubicBezTo>
                  <a:pt x="1693" y="3158067"/>
                  <a:pt x="3387" y="1601893"/>
                  <a:pt x="5080" y="0"/>
                </a:cubicBezTo>
                <a:close/>
              </a:path>
            </a:pathLst>
          </a:custGeom>
        </p:spPr>
        <p:txBody>
          <a:bodyPr lIns="274320" tIns="91440" bIns="91440">
            <a:normAutofit/>
          </a:bodyPr>
          <a:lstStyle>
            <a:lvl1pPr marL="0" indent="0" algn="l">
              <a:buNone/>
              <a:defRPr sz="2000">
                <a:solidFill>
                  <a:schemeClr val="tx1"/>
                </a:solidFill>
              </a:defRPr>
            </a:lvl1pPr>
          </a:lstStyle>
          <a:p>
            <a:r>
              <a:rPr lang="en-US"/>
              <a:t>Click icon to add picture</a:t>
            </a:r>
            <a:endParaRPr lang="en-US" dirty="0"/>
          </a:p>
        </p:txBody>
      </p:sp>
      <p:sp>
        <p:nvSpPr>
          <p:cNvPr id="4" name="Footer Placeholder 4">
            <a:extLst>
              <a:ext uri="{FF2B5EF4-FFF2-40B4-BE49-F238E27FC236}">
                <a16:creationId xmlns:a16="http://schemas.microsoft.com/office/drawing/2014/main" id="{04569D00-2037-2A8D-943B-22FAC1C0B690}"/>
              </a:ext>
            </a:extLst>
          </p:cNvPr>
          <p:cNvSpPr>
            <a:spLocks noGrp="1"/>
          </p:cNvSpPr>
          <p:nvPr>
            <p:ph type="ftr" sz="quarter" idx="11"/>
          </p:nvPr>
        </p:nvSpPr>
        <p:spPr>
          <a:xfrm>
            <a:off x="825500" y="6356349"/>
            <a:ext cx="3819228" cy="365125"/>
          </a:xfrm>
        </p:spPr>
        <p:txBody>
          <a:bodyPr/>
          <a:lstStyle>
            <a:lvl1pPr algn="l">
              <a:defRPr sz="900"/>
            </a:lvl1pPr>
          </a:lstStyle>
          <a:p>
            <a:r>
              <a:rPr lang="en-US" dirty="0"/>
              <a:t>PRESENTATION TITLE</a:t>
            </a:r>
          </a:p>
        </p:txBody>
      </p:sp>
      <p:sp>
        <p:nvSpPr>
          <p:cNvPr id="5" name="Slide Number Placeholder 5">
            <a:extLst>
              <a:ext uri="{FF2B5EF4-FFF2-40B4-BE49-F238E27FC236}">
                <a16:creationId xmlns:a16="http://schemas.microsoft.com/office/drawing/2014/main" id="{75967A9D-0B53-4F3F-0872-495C23A33235}"/>
              </a:ext>
            </a:extLst>
          </p:cNvPr>
          <p:cNvSpPr>
            <a:spLocks noGrp="1"/>
          </p:cNvSpPr>
          <p:nvPr>
            <p:ph type="sldNum" sz="quarter" idx="12"/>
          </p:nvPr>
        </p:nvSpPr>
        <p:spPr>
          <a:xfrm>
            <a:off x="10373350" y="6356349"/>
            <a:ext cx="987552" cy="365125"/>
          </a:xfrm>
        </p:spPr>
        <p:txBody>
          <a:bodyPr/>
          <a:lstStyle>
            <a:lvl1pPr>
              <a:defRPr sz="900"/>
            </a:lvl1pPr>
          </a:lstStyle>
          <a:p>
            <a:fld id="{A49DFD55-3C28-40EF-9E31-A92D2E4017FF}" type="slidenum">
              <a:rPr lang="en-US" smtClean="0"/>
              <a:pPr/>
              <a:t>‹#›</a:t>
            </a:fld>
            <a:endParaRPr lang="en-US" dirty="0"/>
          </a:p>
        </p:txBody>
      </p:sp>
      <p:sp>
        <p:nvSpPr>
          <p:cNvPr id="8" name="Content Placeholder 3">
            <a:extLst>
              <a:ext uri="{FF2B5EF4-FFF2-40B4-BE49-F238E27FC236}">
                <a16:creationId xmlns:a16="http://schemas.microsoft.com/office/drawing/2014/main" id="{643B0E9A-A777-8745-6A36-0A79CB5E036B}"/>
              </a:ext>
            </a:extLst>
          </p:cNvPr>
          <p:cNvSpPr>
            <a:spLocks noGrp="1"/>
          </p:cNvSpPr>
          <p:nvPr>
            <p:ph sz="half" idx="14" hasCustomPrompt="1"/>
          </p:nvPr>
        </p:nvSpPr>
        <p:spPr>
          <a:xfrm>
            <a:off x="5453725" y="3660774"/>
            <a:ext cx="5907176" cy="2536826"/>
          </a:xfrm>
        </p:spPr>
        <p:txBody>
          <a:bodyPr tIns="0">
            <a:normAutofit/>
          </a:bodyPr>
          <a:lstStyle>
            <a:lvl1pPr marL="0" indent="0">
              <a:lnSpc>
                <a:spcPct val="100000"/>
              </a:lnSpc>
              <a:buFont typeface="Arial" panose="020B0604020202020204" pitchFamily="34" charset="0"/>
              <a:buNone/>
              <a:defRPr sz="1800" b="0" spc="50" baseline="0"/>
            </a:lvl1pPr>
            <a:lvl2pPr marL="283464" indent="-285750">
              <a:lnSpc>
                <a:spcPct val="100000"/>
              </a:lnSpc>
              <a:spcBef>
                <a:spcPts val="1000"/>
              </a:spcBef>
              <a:buFont typeface="Arial" panose="020B0604020202020204" pitchFamily="34" charset="0"/>
              <a:buChar char="•"/>
              <a:defRPr sz="1800" spc="50" baseline="0"/>
            </a:lvl2pPr>
            <a:lvl3pPr marL="566928" indent="-285750">
              <a:lnSpc>
                <a:spcPct val="100000"/>
              </a:lnSpc>
              <a:spcBef>
                <a:spcPts val="1000"/>
              </a:spcBef>
              <a:buFont typeface="Arial" panose="020B0604020202020204" pitchFamily="34" charset="0"/>
              <a:buChar char="•"/>
              <a:defRPr sz="1800" spc="50" baseline="0"/>
            </a:lvl3pPr>
            <a:lvl4pPr marL="859536" indent="-285750">
              <a:lnSpc>
                <a:spcPct val="100000"/>
              </a:lnSpc>
              <a:spcBef>
                <a:spcPts val="1000"/>
              </a:spcBef>
              <a:buFont typeface="Arial" panose="020B0604020202020204" pitchFamily="34" charset="0"/>
              <a:buChar char="•"/>
              <a:defRPr sz="1800" spc="50" baseline="0"/>
            </a:lvl4pPr>
            <a:lvl5pPr marL="1152144" indent="-285750">
              <a:lnSpc>
                <a:spcPct val="100000"/>
              </a:lnSpc>
              <a:spcBef>
                <a:spcPts val="1000"/>
              </a:spcBef>
              <a:buFont typeface="Arial" panose="020B0604020202020204" pitchFamily="34" charset="0"/>
              <a:buChar char="•"/>
              <a:defRPr sz="1800" spc="5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7780591"/>
      </p:ext>
    </p:extLst>
  </p:cSld>
  <p:clrMapOvr>
    <a:masterClrMapping/>
  </p:clrMapOvr>
  <p:extLst>
    <p:ext uri="{DCECCB84-F9BA-43D5-87BE-67443E8EF086}">
      <p15:sldGuideLst xmlns:p15="http://schemas.microsoft.com/office/powerpoint/2012/main">
        <p15:guide id="1" pos="300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PRESENTATION TITLE</a:t>
            </a:r>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DFD55-3C28-40EF-9E31-A92D2E4017FF}" type="slidenum">
              <a:rPr lang="en-US" smtClean="0"/>
              <a:t>‹#›</a:t>
            </a:fld>
            <a:endParaRPr lang="en-US" dirty="0"/>
          </a:p>
        </p:txBody>
      </p:sp>
    </p:spTree>
    <p:extLst>
      <p:ext uri="{BB962C8B-B14F-4D97-AF65-F5344CB8AC3E}">
        <p14:creationId xmlns:p14="http://schemas.microsoft.com/office/powerpoint/2010/main" val="2319061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9" r:id="rId3"/>
    <p:sldLayoutId id="2147483670" r:id="rId4"/>
    <p:sldLayoutId id="2147483651" r:id="rId5"/>
    <p:sldLayoutId id="2147483671" r:id="rId6"/>
    <p:sldLayoutId id="2147483672" r:id="rId7"/>
    <p:sldLayoutId id="2147483673" r:id="rId8"/>
    <p:sldLayoutId id="2147483664" r:id="rId9"/>
    <p:sldLayoutId id="2147483674" r:id="rId10"/>
    <p:sldLayoutId id="2147483653" r:id="rId11"/>
    <p:sldLayoutId id="2147483667" r:id="rId12"/>
    <p:sldLayoutId id="2147483665" r:id="rId13"/>
  </p:sldLayoutIdLst>
  <p:hf hdr="0" ftr="0" dt="0"/>
  <p:txStyles>
    <p:titleStyle>
      <a:lvl1pPr algn="l" defTabSz="914400" rtl="0" eaLnBrk="1" latinLnBrk="0" hangingPunct="1">
        <a:lnSpc>
          <a:spcPct val="90000"/>
        </a:lnSpc>
        <a:spcBef>
          <a:spcPct val="0"/>
        </a:spcBef>
        <a:buNone/>
        <a:defRPr sz="44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75451-6A4B-484B-9ED1-353CCE25B0F4}"/>
              </a:ext>
            </a:extLst>
          </p:cNvPr>
          <p:cNvSpPr>
            <a:spLocks noGrp="1"/>
          </p:cNvSpPr>
          <p:nvPr>
            <p:ph type="ctrTitle"/>
          </p:nvPr>
        </p:nvSpPr>
        <p:spPr>
          <a:xfrm>
            <a:off x="6441918" y="3329790"/>
            <a:ext cx="4941771" cy="3200400"/>
          </a:xfrm>
        </p:spPr>
        <p:txBody>
          <a:bodyPr anchor="ctr"/>
          <a:lstStyle/>
          <a:p>
            <a:r>
              <a:rPr lang="en-US" dirty="0"/>
              <a:t>NADA SERVICE HOMEWORK</a:t>
            </a:r>
            <a:br>
              <a:rPr lang="en-US" dirty="0"/>
            </a:br>
            <a:br>
              <a:rPr lang="en-US" dirty="0"/>
            </a:br>
            <a:r>
              <a:rPr lang="en-US" dirty="0"/>
              <a:t>IRA Schreiber</a:t>
            </a:r>
            <a:br>
              <a:rPr lang="en-US" dirty="0"/>
            </a:br>
            <a:r>
              <a:rPr lang="en-US" dirty="0"/>
              <a:t>N448</a:t>
            </a:r>
          </a:p>
        </p:txBody>
      </p:sp>
    </p:spTree>
    <p:extLst>
      <p:ext uri="{BB962C8B-B14F-4D97-AF65-F5344CB8AC3E}">
        <p14:creationId xmlns:p14="http://schemas.microsoft.com/office/powerpoint/2010/main" val="25860588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2731C-311B-46F7-A865-6C3AF6B09A47}"/>
              </a:ext>
            </a:extLst>
          </p:cNvPr>
          <p:cNvSpPr>
            <a:spLocks noGrp="1"/>
          </p:cNvSpPr>
          <p:nvPr>
            <p:ph type="title"/>
          </p:nvPr>
        </p:nvSpPr>
        <p:spPr>
          <a:xfrm>
            <a:off x="1322318" y="268360"/>
            <a:ext cx="2934722" cy="2121177"/>
          </a:xfrm>
        </p:spPr>
        <p:txBody>
          <a:bodyPr/>
          <a:lstStyle/>
          <a:p>
            <a:r>
              <a:rPr lang="en-US" dirty="0"/>
              <a:t>Repair Order</a:t>
            </a:r>
            <a:br>
              <a:rPr lang="en-US" dirty="0"/>
            </a:br>
            <a:r>
              <a:rPr lang="en-US" dirty="0"/>
              <a:t>Analysis</a:t>
            </a:r>
          </a:p>
        </p:txBody>
      </p:sp>
      <p:sp>
        <p:nvSpPr>
          <p:cNvPr id="14" name="Slide Number Placeholder 5">
            <a:extLst>
              <a:ext uri="{FF2B5EF4-FFF2-40B4-BE49-F238E27FC236}">
                <a16:creationId xmlns:a16="http://schemas.microsoft.com/office/drawing/2014/main" id="{ECE635A2-70B8-3EAB-6A18-952B02EBAA1E}"/>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2</a:t>
            </a:fld>
            <a:endParaRPr lang="en-US" dirty="0"/>
          </a:p>
        </p:txBody>
      </p:sp>
      <p:sp>
        <p:nvSpPr>
          <p:cNvPr id="5" name="Content Placeholder 4">
            <a:extLst>
              <a:ext uri="{FF2B5EF4-FFF2-40B4-BE49-F238E27FC236}">
                <a16:creationId xmlns:a16="http://schemas.microsoft.com/office/drawing/2014/main" id="{FF9EA8F1-71D3-25FC-1C42-27DC20BB48EC}"/>
              </a:ext>
            </a:extLst>
          </p:cNvPr>
          <p:cNvSpPr>
            <a:spLocks noGrp="1"/>
          </p:cNvSpPr>
          <p:nvPr>
            <p:ph sz="half" idx="2"/>
          </p:nvPr>
        </p:nvSpPr>
        <p:spPr>
          <a:xfrm>
            <a:off x="1322388" y="2763078"/>
            <a:ext cx="3361372" cy="3407051"/>
          </a:xfrm>
        </p:spPr>
        <p:txBody>
          <a:bodyPr>
            <a:normAutofit fontScale="85000" lnSpcReduction="20000"/>
          </a:bodyPr>
          <a:lstStyle/>
          <a:p>
            <a:r>
              <a:rPr lang="en-US" dirty="0"/>
              <a:t>Our Cost of Labor is at 21.38% of total sales which is a good number.  However, there are a few areas of opportunity that this has identified.  First, our average hours sold per RO at 1.32 is extremely low.  We also have way too many single line RO’s which indicates to me we aren’t doing a good enough job of selling labor and technician recommendations.  We do a good job of selling less competitive and maintenance hours compared to repair hours, but a lot of that can be contributed to the volume of manufacturer maintenance plans we sell which become warranty claims.</a:t>
            </a:r>
          </a:p>
        </p:txBody>
      </p:sp>
      <p:pic>
        <p:nvPicPr>
          <p:cNvPr id="7" name="Picture 6">
            <a:extLst>
              <a:ext uri="{FF2B5EF4-FFF2-40B4-BE49-F238E27FC236}">
                <a16:creationId xmlns:a16="http://schemas.microsoft.com/office/drawing/2014/main" id="{06FE6EF5-50E2-2619-CE7E-E7AE657D1DDA}"/>
              </a:ext>
            </a:extLst>
          </p:cNvPr>
          <p:cNvPicPr>
            <a:picLocks noChangeAspect="1"/>
          </p:cNvPicPr>
          <p:nvPr/>
        </p:nvPicPr>
        <p:blipFill>
          <a:blip r:embed="rId3"/>
          <a:stretch>
            <a:fillRect/>
          </a:stretch>
        </p:blipFill>
        <p:spPr>
          <a:xfrm>
            <a:off x="5208443" y="268360"/>
            <a:ext cx="6611273" cy="6211167"/>
          </a:xfrm>
          <a:prstGeom prst="rect">
            <a:avLst/>
          </a:prstGeom>
        </p:spPr>
      </p:pic>
    </p:spTree>
    <p:extLst>
      <p:ext uri="{BB962C8B-B14F-4D97-AF65-F5344CB8AC3E}">
        <p14:creationId xmlns:p14="http://schemas.microsoft.com/office/powerpoint/2010/main" val="3571516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E2E6A-35EC-1B8E-0FD7-8C67870ACA64}"/>
              </a:ext>
            </a:extLst>
          </p:cNvPr>
          <p:cNvSpPr>
            <a:spLocks noGrp="1"/>
          </p:cNvSpPr>
          <p:nvPr>
            <p:ph type="title"/>
          </p:nvPr>
        </p:nvSpPr>
        <p:spPr>
          <a:xfrm>
            <a:off x="2933700" y="568961"/>
            <a:ext cx="8420100" cy="1780860"/>
          </a:xfrm>
        </p:spPr>
        <p:txBody>
          <a:bodyPr/>
          <a:lstStyle/>
          <a:p>
            <a:r>
              <a:rPr lang="en-US" dirty="0"/>
              <a:t>SWOT Analysis – Strengths / Weaknesses</a:t>
            </a:r>
            <a:br>
              <a:rPr lang="en-US" dirty="0"/>
            </a:br>
            <a:endParaRPr lang="en-US" dirty="0"/>
          </a:p>
        </p:txBody>
      </p:sp>
      <p:sp>
        <p:nvSpPr>
          <p:cNvPr id="35" name="Content Placeholder 34">
            <a:extLst>
              <a:ext uri="{FF2B5EF4-FFF2-40B4-BE49-F238E27FC236}">
                <a16:creationId xmlns:a16="http://schemas.microsoft.com/office/drawing/2014/main" id="{EDBE6233-75E9-40D1-968F-58CA9AD0FF50}"/>
              </a:ext>
            </a:extLst>
          </p:cNvPr>
          <p:cNvSpPr>
            <a:spLocks noGrp="1"/>
          </p:cNvSpPr>
          <p:nvPr>
            <p:ph sz="half" idx="13"/>
          </p:nvPr>
        </p:nvSpPr>
        <p:spPr>
          <a:xfrm>
            <a:off x="2933700" y="2428240"/>
            <a:ext cx="3731260" cy="4057620"/>
          </a:xfrm>
        </p:spPr>
        <p:txBody>
          <a:bodyPr>
            <a:normAutofit fontScale="77500" lnSpcReduction="20000"/>
          </a:bodyPr>
          <a:lstStyle/>
          <a:p>
            <a:r>
              <a:rPr lang="en-US" dirty="0"/>
              <a:t>Strengths:</a:t>
            </a:r>
          </a:p>
          <a:p>
            <a:pPr marL="285750" indent="-285750">
              <a:buFont typeface="Arial" panose="020B0604020202020204" pitchFamily="34" charset="0"/>
              <a:buChar char="•"/>
            </a:pPr>
            <a:r>
              <a:rPr lang="en-US" dirty="0"/>
              <a:t>Two thirds of Technicians are Master level and have received guarantee less than 2 times this year</a:t>
            </a:r>
          </a:p>
          <a:p>
            <a:pPr marL="285750" indent="-285750">
              <a:buFont typeface="Arial" panose="020B0604020202020204" pitchFamily="34" charset="0"/>
              <a:buChar char="•"/>
            </a:pPr>
            <a:r>
              <a:rPr lang="en-US" dirty="0"/>
              <a:t>Strong Management in place with 10+ years experience in the group</a:t>
            </a:r>
          </a:p>
          <a:p>
            <a:pPr marL="285750" indent="-285750">
              <a:buFont typeface="Arial" panose="020B0604020202020204" pitchFamily="34" charset="0"/>
              <a:buChar char="•"/>
            </a:pPr>
            <a:r>
              <a:rPr lang="en-US" dirty="0"/>
              <a:t>SOP Process implemented this year to keep technicians installing parts as soon as they arrive</a:t>
            </a:r>
          </a:p>
          <a:p>
            <a:pPr marL="285750" indent="-285750">
              <a:buFont typeface="Arial" panose="020B0604020202020204" pitchFamily="34" charset="0"/>
              <a:buChar char="•"/>
            </a:pPr>
            <a:r>
              <a:rPr lang="en-US" dirty="0"/>
              <a:t>Parts Manager has all morning appointments ready with Parts waiting at counter</a:t>
            </a:r>
          </a:p>
          <a:p>
            <a:pPr marL="285750" indent="-285750">
              <a:buFont typeface="Arial" panose="020B0604020202020204" pitchFamily="34" charset="0"/>
              <a:buChar char="•"/>
            </a:pPr>
            <a:r>
              <a:rPr lang="en-US" dirty="0"/>
              <a:t>Great teamwork and communication amongst staff, both in the same department and cross departmental</a:t>
            </a:r>
          </a:p>
          <a:p>
            <a:pPr marL="285750" indent="-285750">
              <a:buFont typeface="Arial" panose="020B0604020202020204" pitchFamily="34" charset="0"/>
              <a:buChar char="•"/>
            </a:pPr>
            <a:r>
              <a:rPr lang="en-US" dirty="0"/>
              <a:t>Been in business for nearly 100 years as a group and 40+ as a Lincoln Franchise leading to a great customer database</a:t>
            </a:r>
          </a:p>
        </p:txBody>
      </p:sp>
      <p:sp>
        <p:nvSpPr>
          <p:cNvPr id="8" name="Slide Number Placeholder 7">
            <a:extLst>
              <a:ext uri="{FF2B5EF4-FFF2-40B4-BE49-F238E27FC236}">
                <a16:creationId xmlns:a16="http://schemas.microsoft.com/office/drawing/2014/main" id="{8F44A959-C2BB-9170-C99C-1A2EDB71B994}"/>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3</a:t>
            </a:fld>
            <a:endParaRPr lang="en-US" dirty="0"/>
          </a:p>
        </p:txBody>
      </p:sp>
      <p:sp>
        <p:nvSpPr>
          <p:cNvPr id="11" name="TextBox 10">
            <a:extLst>
              <a:ext uri="{FF2B5EF4-FFF2-40B4-BE49-F238E27FC236}">
                <a16:creationId xmlns:a16="http://schemas.microsoft.com/office/drawing/2014/main" id="{F6AFCA85-A2F6-7903-CBDF-55244AB6BC8E}"/>
              </a:ext>
            </a:extLst>
          </p:cNvPr>
          <p:cNvSpPr txBox="1"/>
          <p:nvPr/>
        </p:nvSpPr>
        <p:spPr>
          <a:xfrm>
            <a:off x="7569200" y="2428240"/>
            <a:ext cx="3251200" cy="3108543"/>
          </a:xfrm>
          <a:prstGeom prst="rect">
            <a:avLst/>
          </a:prstGeom>
          <a:noFill/>
        </p:spPr>
        <p:txBody>
          <a:bodyPr wrap="square" rtlCol="0">
            <a:spAutoFit/>
          </a:bodyPr>
          <a:lstStyle/>
          <a:p>
            <a:r>
              <a:rPr lang="en-US" sz="1400" dirty="0"/>
              <a:t>Weaknesses:</a:t>
            </a:r>
          </a:p>
          <a:p>
            <a:pPr marL="285750" indent="-285750">
              <a:buFont typeface="Arial" panose="020B0604020202020204" pitchFamily="34" charset="0"/>
              <a:buChar char="•"/>
            </a:pPr>
            <a:r>
              <a:rPr lang="en-US" sz="1400" dirty="0"/>
              <a:t>Service Writers lack sales training are coming up short on hours sold</a:t>
            </a:r>
          </a:p>
          <a:p>
            <a:pPr marL="285750" indent="-285750">
              <a:buFont typeface="Arial" panose="020B0604020202020204" pitchFamily="34" charset="0"/>
              <a:buChar char="•"/>
            </a:pPr>
            <a:r>
              <a:rPr lang="en-US" sz="1400" dirty="0"/>
              <a:t>Slow to embrace new techniques / technologies</a:t>
            </a:r>
          </a:p>
          <a:p>
            <a:pPr marL="285750" indent="-285750">
              <a:buFont typeface="Arial" panose="020B0604020202020204" pitchFamily="34" charset="0"/>
              <a:buChar char="•"/>
            </a:pPr>
            <a:r>
              <a:rPr lang="en-US" sz="1400" dirty="0"/>
              <a:t>Failed to embrace mobile service</a:t>
            </a:r>
          </a:p>
          <a:p>
            <a:pPr marL="285750" indent="-285750">
              <a:buFont typeface="Arial" panose="020B0604020202020204" pitchFamily="34" charset="0"/>
              <a:buChar char="•"/>
            </a:pPr>
            <a:r>
              <a:rPr lang="en-US" sz="1400" dirty="0"/>
              <a:t>Limited Parts inventory, way too many SOP’s and emergency purchases instead of just filing an order and letting Technician get to work</a:t>
            </a:r>
          </a:p>
          <a:p>
            <a:pPr marL="285750" indent="-285750">
              <a:buFont typeface="Arial" panose="020B0604020202020204" pitchFamily="34" charset="0"/>
              <a:buChar char="•"/>
            </a:pPr>
            <a:r>
              <a:rPr lang="en-US" sz="1400" dirty="0"/>
              <a:t>Utilization percentage for loaners is below what it should be, especially for a luxury brand</a:t>
            </a:r>
          </a:p>
        </p:txBody>
      </p:sp>
    </p:spTree>
    <p:extLst>
      <p:ext uri="{BB962C8B-B14F-4D97-AF65-F5344CB8AC3E}">
        <p14:creationId xmlns:p14="http://schemas.microsoft.com/office/powerpoint/2010/main" val="1034587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7D9B3-B64F-656A-0D99-161A6C0F518F}"/>
              </a:ext>
            </a:extLst>
          </p:cNvPr>
          <p:cNvSpPr>
            <a:spLocks noGrp="1"/>
          </p:cNvSpPr>
          <p:nvPr>
            <p:ph type="title"/>
          </p:nvPr>
        </p:nvSpPr>
        <p:spPr>
          <a:xfrm>
            <a:off x="1341120" y="558801"/>
            <a:ext cx="9953308" cy="1780860"/>
          </a:xfrm>
        </p:spPr>
        <p:txBody>
          <a:bodyPr/>
          <a:lstStyle/>
          <a:p>
            <a:r>
              <a:rPr lang="en-US" dirty="0"/>
              <a:t>SWOT </a:t>
            </a:r>
            <a:r>
              <a:rPr lang="en-US" dirty="0" err="1"/>
              <a:t>Anaylsis</a:t>
            </a:r>
            <a:r>
              <a:rPr lang="en-US" dirty="0"/>
              <a:t> – Opportunities / Threats</a:t>
            </a:r>
          </a:p>
        </p:txBody>
      </p:sp>
      <p:sp>
        <p:nvSpPr>
          <p:cNvPr id="36" name="Content Placeholder 35">
            <a:extLst>
              <a:ext uri="{FF2B5EF4-FFF2-40B4-BE49-F238E27FC236}">
                <a16:creationId xmlns:a16="http://schemas.microsoft.com/office/drawing/2014/main" id="{E71298F0-74F1-FECA-0F02-495F9A2EBA7B}"/>
              </a:ext>
            </a:extLst>
          </p:cNvPr>
          <p:cNvSpPr>
            <a:spLocks noGrp="1"/>
          </p:cNvSpPr>
          <p:nvPr>
            <p:ph sz="half" idx="15"/>
          </p:nvPr>
        </p:nvSpPr>
        <p:spPr>
          <a:xfrm>
            <a:off x="1341119" y="2661920"/>
            <a:ext cx="3413761" cy="3637279"/>
          </a:xfrm>
        </p:spPr>
        <p:txBody>
          <a:bodyPr>
            <a:normAutofit fontScale="92500" lnSpcReduction="10000"/>
          </a:bodyPr>
          <a:lstStyle/>
          <a:p>
            <a:pPr marL="0" indent="0">
              <a:buNone/>
            </a:pPr>
            <a:r>
              <a:rPr lang="en-US" dirty="0"/>
              <a:t>Opportunities:</a:t>
            </a:r>
          </a:p>
          <a:p>
            <a:pPr marL="285750" indent="-285750">
              <a:buFont typeface="Arial" panose="020B0604020202020204" pitchFamily="34" charset="0"/>
              <a:buChar char="•"/>
            </a:pPr>
            <a:r>
              <a:rPr lang="en-US" dirty="0"/>
              <a:t>Proactively seek out recall repairs</a:t>
            </a:r>
          </a:p>
          <a:p>
            <a:pPr marL="285750" indent="-285750">
              <a:buFont typeface="Arial" panose="020B0604020202020204" pitchFamily="34" charset="0"/>
              <a:buChar char="•"/>
            </a:pPr>
            <a:r>
              <a:rPr lang="en-US" dirty="0"/>
              <a:t>Begin utilizing Mobile Service Van (increased offset, CSI, shop capacity)</a:t>
            </a:r>
          </a:p>
          <a:p>
            <a:pPr marL="285750" indent="-285750">
              <a:buFont typeface="Arial" panose="020B0604020202020204" pitchFamily="34" charset="0"/>
              <a:buChar char="•"/>
            </a:pPr>
            <a:r>
              <a:rPr lang="en-US" dirty="0"/>
              <a:t>Hourly labor rate is below competitors, get the word out</a:t>
            </a:r>
          </a:p>
          <a:p>
            <a:pPr marL="285750" indent="-285750">
              <a:buFont typeface="Arial" panose="020B0604020202020204" pitchFamily="34" charset="0"/>
              <a:buChar char="•"/>
            </a:pPr>
            <a:r>
              <a:rPr lang="en-US" dirty="0"/>
              <a:t>Upgrade Shop equipment to work on newer models more easily (technology issues and diagnosis)</a:t>
            </a:r>
          </a:p>
        </p:txBody>
      </p:sp>
      <p:sp>
        <p:nvSpPr>
          <p:cNvPr id="14" name="Content Placeholder 13">
            <a:extLst>
              <a:ext uri="{FF2B5EF4-FFF2-40B4-BE49-F238E27FC236}">
                <a16:creationId xmlns:a16="http://schemas.microsoft.com/office/drawing/2014/main" id="{5112969F-EB84-49D5-7100-1FB28870FB30}"/>
              </a:ext>
            </a:extLst>
          </p:cNvPr>
          <p:cNvSpPr>
            <a:spLocks noGrp="1"/>
          </p:cNvSpPr>
          <p:nvPr>
            <p:ph sz="half" idx="14"/>
          </p:nvPr>
        </p:nvSpPr>
        <p:spPr>
          <a:xfrm>
            <a:off x="6014719" y="2661921"/>
            <a:ext cx="4246881" cy="3694428"/>
          </a:xfrm>
        </p:spPr>
        <p:txBody>
          <a:bodyPr>
            <a:normAutofit fontScale="92500" lnSpcReduction="20000"/>
          </a:bodyPr>
          <a:lstStyle/>
          <a:p>
            <a:r>
              <a:rPr lang="en-US" dirty="0"/>
              <a:t>Threats:</a:t>
            </a:r>
          </a:p>
          <a:p>
            <a:pPr marL="285750" indent="-285750">
              <a:buFont typeface="Arial" panose="020B0604020202020204" pitchFamily="34" charset="0"/>
              <a:buChar char="•"/>
            </a:pPr>
            <a:r>
              <a:rPr lang="en-US" dirty="0"/>
              <a:t>Perception on our pricing being too high</a:t>
            </a:r>
          </a:p>
          <a:p>
            <a:pPr marL="285750" indent="-285750">
              <a:buFont typeface="Arial" panose="020B0604020202020204" pitchFamily="34" charset="0"/>
              <a:buChar char="•"/>
            </a:pPr>
            <a:r>
              <a:rPr lang="en-US" dirty="0"/>
              <a:t>No active marketing plans to retain customers</a:t>
            </a:r>
          </a:p>
          <a:p>
            <a:pPr marL="285750" indent="-285750">
              <a:buFont typeface="Arial" panose="020B0604020202020204" pitchFamily="34" charset="0"/>
              <a:buChar char="•"/>
            </a:pPr>
            <a:r>
              <a:rPr lang="en-US" dirty="0"/>
              <a:t>Lack of customer service training</a:t>
            </a:r>
          </a:p>
          <a:p>
            <a:pPr marL="285750" indent="-285750">
              <a:buFont typeface="Arial" panose="020B0604020202020204" pitchFamily="34" charset="0"/>
              <a:buChar char="•"/>
            </a:pPr>
            <a:r>
              <a:rPr lang="en-US" dirty="0"/>
              <a:t>With more pickup and delivery being done, we have less face time with customers and need to build rapport through new channels</a:t>
            </a:r>
          </a:p>
          <a:p>
            <a:pPr marL="285750" indent="-285750">
              <a:buFont typeface="Arial" panose="020B0604020202020204" pitchFamily="34" charset="0"/>
              <a:buChar char="•"/>
            </a:pPr>
            <a:r>
              <a:rPr lang="en-US" dirty="0"/>
              <a:t>Other dealerships are using better technology and video features that we are not</a:t>
            </a:r>
          </a:p>
          <a:p>
            <a:pPr marL="285750" indent="-285750">
              <a:buFont typeface="Arial" panose="020B0604020202020204" pitchFamily="34" charset="0"/>
              <a:buChar char="•"/>
            </a:pPr>
            <a:endParaRPr lang="en-US" dirty="0"/>
          </a:p>
        </p:txBody>
      </p:sp>
      <p:sp>
        <p:nvSpPr>
          <p:cNvPr id="68" name="Slide Number Placeholder 67">
            <a:extLst>
              <a:ext uri="{FF2B5EF4-FFF2-40B4-BE49-F238E27FC236}">
                <a16:creationId xmlns:a16="http://schemas.microsoft.com/office/drawing/2014/main" id="{AA0ACADD-CC4E-851C-DA07-C22DB97FA23E}"/>
              </a:ext>
            </a:extLst>
          </p:cNvPr>
          <p:cNvSpPr>
            <a:spLocks noGrp="1"/>
          </p:cNvSpPr>
          <p:nvPr>
            <p:ph type="sldNum" sz="quarter" idx="13"/>
          </p:nvPr>
        </p:nvSpPr>
        <p:spPr>
          <a:xfrm>
            <a:off x="10373350" y="6356349"/>
            <a:ext cx="987552" cy="365125"/>
          </a:xfrm>
        </p:spPr>
        <p:txBody>
          <a:bodyPr/>
          <a:lstStyle/>
          <a:p>
            <a:fld id="{A49DFD55-3C28-40EF-9E31-A92D2E4017FF}" type="slidenum">
              <a:rPr lang="en-US" smtClean="0"/>
              <a:pPr/>
              <a:t>4</a:t>
            </a:fld>
            <a:endParaRPr lang="en-US" dirty="0"/>
          </a:p>
        </p:txBody>
      </p:sp>
    </p:spTree>
    <p:extLst>
      <p:ext uri="{BB962C8B-B14F-4D97-AF65-F5344CB8AC3E}">
        <p14:creationId xmlns:p14="http://schemas.microsoft.com/office/powerpoint/2010/main" val="636929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7D9B3-B64F-656A-0D99-161A6C0F518F}"/>
              </a:ext>
            </a:extLst>
          </p:cNvPr>
          <p:cNvSpPr>
            <a:spLocks noGrp="1"/>
          </p:cNvSpPr>
          <p:nvPr>
            <p:ph type="title"/>
          </p:nvPr>
        </p:nvSpPr>
        <p:spPr>
          <a:xfrm>
            <a:off x="1341120" y="558801"/>
            <a:ext cx="9953308" cy="1780860"/>
          </a:xfrm>
        </p:spPr>
        <p:txBody>
          <a:bodyPr/>
          <a:lstStyle/>
          <a:p>
            <a:r>
              <a:rPr lang="en-US" dirty="0"/>
              <a:t>SWOT </a:t>
            </a:r>
            <a:r>
              <a:rPr lang="en-US" dirty="0" err="1"/>
              <a:t>Anaylsis</a:t>
            </a:r>
            <a:r>
              <a:rPr lang="en-US" dirty="0"/>
              <a:t> – Objectives / Strategies / Tactics</a:t>
            </a:r>
          </a:p>
        </p:txBody>
      </p:sp>
      <p:sp>
        <p:nvSpPr>
          <p:cNvPr id="36" name="Content Placeholder 35">
            <a:extLst>
              <a:ext uri="{FF2B5EF4-FFF2-40B4-BE49-F238E27FC236}">
                <a16:creationId xmlns:a16="http://schemas.microsoft.com/office/drawing/2014/main" id="{E71298F0-74F1-FECA-0F02-495F9A2EBA7B}"/>
              </a:ext>
            </a:extLst>
          </p:cNvPr>
          <p:cNvSpPr>
            <a:spLocks noGrp="1"/>
          </p:cNvSpPr>
          <p:nvPr>
            <p:ph sz="half" idx="15"/>
          </p:nvPr>
        </p:nvSpPr>
        <p:spPr>
          <a:xfrm>
            <a:off x="1341119" y="2661920"/>
            <a:ext cx="3332481" cy="3637279"/>
          </a:xfrm>
        </p:spPr>
        <p:txBody>
          <a:bodyPr>
            <a:normAutofit fontScale="92500" lnSpcReduction="10000"/>
          </a:bodyPr>
          <a:lstStyle/>
          <a:p>
            <a:pPr marL="0" indent="0">
              <a:buNone/>
            </a:pPr>
            <a:r>
              <a:rPr lang="en-US" dirty="0"/>
              <a:t>Objectives:</a:t>
            </a:r>
          </a:p>
          <a:p>
            <a:pPr marL="285750" indent="-285750">
              <a:buFont typeface="Arial" panose="020B0604020202020204" pitchFamily="34" charset="0"/>
              <a:buChar char="•"/>
            </a:pPr>
            <a:r>
              <a:rPr lang="en-US" dirty="0"/>
              <a:t>Increase hours per RO</a:t>
            </a:r>
          </a:p>
          <a:p>
            <a:pPr marL="285750" indent="-285750">
              <a:buFont typeface="Arial" panose="020B0604020202020204" pitchFamily="34" charset="0"/>
              <a:buChar char="•"/>
            </a:pPr>
            <a:r>
              <a:rPr lang="en-US" dirty="0"/>
              <a:t>Maintain ELR or increase it while adding hours</a:t>
            </a:r>
          </a:p>
          <a:p>
            <a:pPr marL="285750" indent="-285750">
              <a:buFont typeface="Arial" panose="020B0604020202020204" pitchFamily="34" charset="0"/>
              <a:buChar char="•"/>
            </a:pPr>
            <a:r>
              <a:rPr lang="en-US" dirty="0"/>
              <a:t>Begin marketing Mobile Service Van</a:t>
            </a:r>
          </a:p>
          <a:p>
            <a:pPr marL="285750" indent="-285750">
              <a:buFont typeface="Arial" panose="020B0604020202020204" pitchFamily="34" charset="0"/>
              <a:buChar char="•"/>
            </a:pPr>
            <a:r>
              <a:rPr lang="en-US" dirty="0"/>
              <a:t>Utilize loaners more as part of our pick up / delivery process</a:t>
            </a:r>
          </a:p>
          <a:p>
            <a:pPr marL="285750" indent="-285750">
              <a:buFont typeface="Arial" panose="020B0604020202020204" pitchFamily="34" charset="0"/>
              <a:buChar char="•"/>
            </a:pPr>
            <a:r>
              <a:rPr lang="en-US" dirty="0"/>
              <a:t>Proactively try and schedule appointments (recalls and maintenance due)</a:t>
            </a:r>
          </a:p>
        </p:txBody>
      </p:sp>
      <p:sp>
        <p:nvSpPr>
          <p:cNvPr id="14" name="Content Placeholder 13">
            <a:extLst>
              <a:ext uri="{FF2B5EF4-FFF2-40B4-BE49-F238E27FC236}">
                <a16:creationId xmlns:a16="http://schemas.microsoft.com/office/drawing/2014/main" id="{5112969F-EB84-49D5-7100-1FB28870FB30}"/>
              </a:ext>
            </a:extLst>
          </p:cNvPr>
          <p:cNvSpPr>
            <a:spLocks noGrp="1"/>
          </p:cNvSpPr>
          <p:nvPr>
            <p:ph sz="half" idx="14"/>
          </p:nvPr>
        </p:nvSpPr>
        <p:spPr>
          <a:xfrm>
            <a:off x="5171439" y="2661921"/>
            <a:ext cx="3220721" cy="3694428"/>
          </a:xfrm>
        </p:spPr>
        <p:txBody>
          <a:bodyPr>
            <a:normAutofit fontScale="92500"/>
          </a:bodyPr>
          <a:lstStyle/>
          <a:p>
            <a:r>
              <a:rPr lang="en-US" dirty="0"/>
              <a:t>Strategies:</a:t>
            </a:r>
          </a:p>
          <a:p>
            <a:pPr marL="285750" indent="-285750">
              <a:buFont typeface="Arial" panose="020B0604020202020204" pitchFamily="34" charset="0"/>
              <a:buChar char="•"/>
            </a:pPr>
            <a:r>
              <a:rPr lang="en-US" dirty="0"/>
              <a:t>Included Mobile Service utilization in pay plan</a:t>
            </a:r>
          </a:p>
          <a:p>
            <a:pPr marL="285750" indent="-285750">
              <a:buFont typeface="Arial" panose="020B0604020202020204" pitchFamily="34" charset="0"/>
              <a:buChar char="•"/>
            </a:pPr>
            <a:r>
              <a:rPr lang="en-US" dirty="0"/>
              <a:t>Advisors pay plan should include hours per RO sliding scale</a:t>
            </a:r>
          </a:p>
          <a:p>
            <a:pPr marL="285750" indent="-285750">
              <a:buFont typeface="Arial" panose="020B0604020202020204" pitchFamily="34" charset="0"/>
              <a:buChar char="•"/>
            </a:pPr>
            <a:r>
              <a:rPr lang="en-US" dirty="0"/>
              <a:t>Begin using FMC Recall Dashboard and proactively call customers to schedule favorable recalls</a:t>
            </a:r>
          </a:p>
          <a:p>
            <a:pPr marL="285750" indent="-285750">
              <a:buFont typeface="Arial" panose="020B0604020202020204" pitchFamily="34" charset="0"/>
              <a:buChar char="•"/>
            </a:pPr>
            <a:r>
              <a:rPr lang="en-US" dirty="0"/>
              <a:t>Work with Parts Manager on better stocking strategy</a:t>
            </a:r>
          </a:p>
        </p:txBody>
      </p:sp>
      <p:sp>
        <p:nvSpPr>
          <p:cNvPr id="68" name="Slide Number Placeholder 67">
            <a:extLst>
              <a:ext uri="{FF2B5EF4-FFF2-40B4-BE49-F238E27FC236}">
                <a16:creationId xmlns:a16="http://schemas.microsoft.com/office/drawing/2014/main" id="{AA0ACADD-CC4E-851C-DA07-C22DB97FA23E}"/>
              </a:ext>
            </a:extLst>
          </p:cNvPr>
          <p:cNvSpPr>
            <a:spLocks noGrp="1"/>
          </p:cNvSpPr>
          <p:nvPr>
            <p:ph type="sldNum" sz="quarter" idx="13"/>
          </p:nvPr>
        </p:nvSpPr>
        <p:spPr>
          <a:xfrm>
            <a:off x="10373350" y="6356349"/>
            <a:ext cx="987552" cy="365125"/>
          </a:xfrm>
        </p:spPr>
        <p:txBody>
          <a:bodyPr/>
          <a:lstStyle/>
          <a:p>
            <a:fld id="{A49DFD55-3C28-40EF-9E31-A92D2E4017FF}" type="slidenum">
              <a:rPr lang="en-US" smtClean="0"/>
              <a:pPr/>
              <a:t>5</a:t>
            </a:fld>
            <a:endParaRPr lang="en-US" dirty="0"/>
          </a:p>
        </p:txBody>
      </p:sp>
      <p:sp>
        <p:nvSpPr>
          <p:cNvPr id="3" name="Content Placeholder 13">
            <a:extLst>
              <a:ext uri="{FF2B5EF4-FFF2-40B4-BE49-F238E27FC236}">
                <a16:creationId xmlns:a16="http://schemas.microsoft.com/office/drawing/2014/main" id="{D7FDE81E-4201-1B67-9252-F3FDF1AC92F9}"/>
              </a:ext>
            </a:extLst>
          </p:cNvPr>
          <p:cNvSpPr txBox="1">
            <a:spLocks/>
          </p:cNvSpPr>
          <p:nvPr/>
        </p:nvSpPr>
        <p:spPr>
          <a:xfrm>
            <a:off x="8524239" y="2673511"/>
            <a:ext cx="3220721" cy="3694428"/>
          </a:xfrm>
          <a:prstGeom prst="rect">
            <a:avLst/>
          </a:prstGeom>
        </p:spPr>
        <p:txBody>
          <a:bodyPr vert="horz" lIns="91440" tIns="0" rIns="91440" bIns="45720" rtlCol="0">
            <a:normAutofit fontScale="92500" lnSpcReduction="20000"/>
          </a:bodyPr>
          <a:lstStyle>
            <a:lvl1pPr marL="0" indent="0" algn="l" defTabSz="914400" rtl="0" eaLnBrk="1" latinLnBrk="0" hangingPunct="1">
              <a:lnSpc>
                <a:spcPct val="100000"/>
              </a:lnSpc>
              <a:spcBef>
                <a:spcPts val="1000"/>
              </a:spcBef>
              <a:buFont typeface="Arial" panose="020B0604020202020204" pitchFamily="34" charset="0"/>
              <a:buNone/>
              <a:defRPr sz="1800" b="0" kern="1200" spc="50" baseline="0">
                <a:solidFill>
                  <a:schemeClr val="tx1"/>
                </a:solidFill>
                <a:latin typeface="+mn-lt"/>
                <a:ea typeface="+mn-ea"/>
                <a:cs typeface="+mn-cs"/>
              </a:defRPr>
            </a:lvl1pPr>
            <a:lvl2pPr marL="283464" indent="-285750" algn="l" defTabSz="914400" rtl="0" eaLnBrk="1" latinLnBrk="0" hangingPunct="1">
              <a:lnSpc>
                <a:spcPct val="100000"/>
              </a:lnSpc>
              <a:spcBef>
                <a:spcPts val="1000"/>
              </a:spcBef>
              <a:buFont typeface="Arial" panose="020B0604020202020204" pitchFamily="34" charset="0"/>
              <a:buChar char="•"/>
              <a:defRPr sz="1800" kern="1200" spc="50" baseline="0">
                <a:solidFill>
                  <a:schemeClr val="tx1"/>
                </a:solidFill>
                <a:latin typeface="+mn-lt"/>
                <a:ea typeface="+mn-ea"/>
                <a:cs typeface="+mn-cs"/>
              </a:defRPr>
            </a:lvl2pPr>
            <a:lvl3pPr marL="566928" indent="-285750" algn="l" defTabSz="914400" rtl="0" eaLnBrk="1" latinLnBrk="0" hangingPunct="1">
              <a:lnSpc>
                <a:spcPct val="100000"/>
              </a:lnSpc>
              <a:spcBef>
                <a:spcPts val="1000"/>
              </a:spcBef>
              <a:buFont typeface="Arial" panose="020B0604020202020204" pitchFamily="34" charset="0"/>
              <a:buChar char="•"/>
              <a:defRPr sz="1800" kern="1200" spc="50" baseline="0">
                <a:solidFill>
                  <a:schemeClr val="tx1"/>
                </a:solidFill>
                <a:latin typeface="+mn-lt"/>
                <a:ea typeface="+mn-ea"/>
                <a:cs typeface="+mn-cs"/>
              </a:defRPr>
            </a:lvl3pPr>
            <a:lvl4pPr marL="859536" indent="-285750" algn="l" defTabSz="914400" rtl="0" eaLnBrk="1" latinLnBrk="0" hangingPunct="1">
              <a:lnSpc>
                <a:spcPct val="100000"/>
              </a:lnSpc>
              <a:spcBef>
                <a:spcPts val="1000"/>
              </a:spcBef>
              <a:buFont typeface="Arial" panose="020B0604020202020204" pitchFamily="34" charset="0"/>
              <a:buChar char="•"/>
              <a:defRPr sz="1800" kern="1200" spc="50" baseline="0">
                <a:solidFill>
                  <a:schemeClr val="tx1"/>
                </a:solidFill>
                <a:latin typeface="+mn-lt"/>
                <a:ea typeface="+mn-ea"/>
                <a:cs typeface="+mn-cs"/>
              </a:defRPr>
            </a:lvl4pPr>
            <a:lvl5pPr marL="1143000" indent="-285750" algn="l" defTabSz="914400" rtl="0" eaLnBrk="1" latinLnBrk="0" hangingPunct="1">
              <a:lnSpc>
                <a:spcPct val="100000"/>
              </a:lnSpc>
              <a:spcBef>
                <a:spcPts val="1000"/>
              </a:spcBef>
              <a:buFont typeface="Arial" panose="020B0604020202020204" pitchFamily="34" charset="0"/>
              <a:buChar char="•"/>
              <a:defRPr sz="1800" kern="1200" spc="5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Tactics:</a:t>
            </a:r>
          </a:p>
          <a:p>
            <a:pPr marL="285750" indent="-285750">
              <a:buFont typeface="Arial" panose="020B0604020202020204" pitchFamily="34" charset="0"/>
              <a:buChar char="•"/>
            </a:pPr>
            <a:r>
              <a:rPr lang="en-US" dirty="0"/>
              <a:t>Have a formal weekly meeting with GM, SM, and PM to discuss metrics and strategy</a:t>
            </a:r>
          </a:p>
          <a:p>
            <a:pPr marL="285750" indent="-285750">
              <a:buFont typeface="Arial" panose="020B0604020202020204" pitchFamily="34" charset="0"/>
              <a:buChar char="•"/>
            </a:pPr>
            <a:r>
              <a:rPr lang="en-US" dirty="0"/>
              <a:t>Provide sales training to service advisors</a:t>
            </a:r>
          </a:p>
          <a:p>
            <a:pPr marL="285750" indent="-285750">
              <a:buFont typeface="Arial" panose="020B0604020202020204" pitchFamily="34" charset="0"/>
              <a:buChar char="•"/>
            </a:pPr>
            <a:r>
              <a:rPr lang="en-US" dirty="0"/>
              <a:t>Have weekly staff meeting with Technicians to discuss issues with productivity or communication</a:t>
            </a:r>
          </a:p>
          <a:p>
            <a:pPr marL="285750" indent="-285750">
              <a:buFont typeface="Arial" panose="020B0604020202020204" pitchFamily="34" charset="0"/>
              <a:buChar char="•"/>
            </a:pPr>
            <a:r>
              <a:rPr lang="en-US" dirty="0"/>
              <a:t>Create a pricing analysis versus our competitors to highlight our pricing</a:t>
            </a:r>
          </a:p>
        </p:txBody>
      </p:sp>
    </p:spTree>
    <p:extLst>
      <p:ext uri="{BB962C8B-B14F-4D97-AF65-F5344CB8AC3E}">
        <p14:creationId xmlns:p14="http://schemas.microsoft.com/office/powerpoint/2010/main" val="6413114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21055C-5E33-5D21-2A6E-21827FA88ED3}"/>
              </a:ext>
            </a:extLst>
          </p:cNvPr>
          <p:cNvSpPr>
            <a:spLocks noGrp="1"/>
          </p:cNvSpPr>
          <p:nvPr>
            <p:ph type="title"/>
          </p:nvPr>
        </p:nvSpPr>
        <p:spPr>
          <a:xfrm>
            <a:off x="838201" y="895350"/>
            <a:ext cx="3247662" cy="1917700"/>
          </a:xfrm>
        </p:spPr>
        <p:txBody>
          <a:bodyPr>
            <a:normAutofit/>
          </a:bodyPr>
          <a:lstStyle/>
          <a:p>
            <a:r>
              <a:rPr lang="en-US" dirty="0"/>
              <a:t>Action plan</a:t>
            </a:r>
          </a:p>
        </p:txBody>
      </p:sp>
      <p:graphicFrame>
        <p:nvGraphicFramePr>
          <p:cNvPr id="10" name="Table Placeholder 2">
            <a:extLst>
              <a:ext uri="{FF2B5EF4-FFF2-40B4-BE49-F238E27FC236}">
                <a16:creationId xmlns:a16="http://schemas.microsoft.com/office/drawing/2014/main" id="{98ED67AF-B48B-F5F8-E2FD-1C98C42C4D54}"/>
              </a:ext>
            </a:extLst>
          </p:cNvPr>
          <p:cNvGraphicFramePr>
            <a:graphicFrameLocks noGrp="1"/>
          </p:cNvGraphicFramePr>
          <p:nvPr>
            <p:ph type="tbl" sz="quarter" idx="14"/>
            <p:extLst>
              <p:ext uri="{D42A27DB-BD31-4B8C-83A1-F6EECF244321}">
                <p14:modId xmlns:p14="http://schemas.microsoft.com/office/powerpoint/2010/main" val="2355061033"/>
              </p:ext>
            </p:extLst>
          </p:nvPr>
        </p:nvGraphicFramePr>
        <p:xfrm>
          <a:off x="3180080" y="528320"/>
          <a:ext cx="8173724" cy="6267563"/>
        </p:xfrm>
        <a:graphic>
          <a:graphicData uri="http://schemas.openxmlformats.org/drawingml/2006/table">
            <a:tbl>
              <a:tblPr firstRow="1" bandRow="1">
                <a:tableStyleId>{7E9639D4-E3E2-4D34-9284-5A2195B3D0D7}</a:tableStyleId>
              </a:tblPr>
              <a:tblGrid>
                <a:gridCol w="2024523">
                  <a:extLst>
                    <a:ext uri="{9D8B030D-6E8A-4147-A177-3AD203B41FA5}">
                      <a16:colId xmlns:a16="http://schemas.microsoft.com/office/drawing/2014/main" val="127040821"/>
                    </a:ext>
                  </a:extLst>
                </a:gridCol>
                <a:gridCol w="2062339">
                  <a:extLst>
                    <a:ext uri="{9D8B030D-6E8A-4147-A177-3AD203B41FA5}">
                      <a16:colId xmlns:a16="http://schemas.microsoft.com/office/drawing/2014/main" val="149845700"/>
                    </a:ext>
                  </a:extLst>
                </a:gridCol>
                <a:gridCol w="3848341">
                  <a:extLst>
                    <a:ext uri="{9D8B030D-6E8A-4147-A177-3AD203B41FA5}">
                      <a16:colId xmlns:a16="http://schemas.microsoft.com/office/drawing/2014/main" val="3119692462"/>
                    </a:ext>
                  </a:extLst>
                </a:gridCol>
                <a:gridCol w="238521">
                  <a:extLst>
                    <a:ext uri="{9D8B030D-6E8A-4147-A177-3AD203B41FA5}">
                      <a16:colId xmlns:a16="http://schemas.microsoft.com/office/drawing/2014/main" val="3472639139"/>
                    </a:ext>
                  </a:extLst>
                </a:gridCol>
              </a:tblGrid>
              <a:tr h="872997">
                <a:tc>
                  <a:txBody>
                    <a:bodyPr/>
                    <a:lstStyle/>
                    <a:p>
                      <a:pPr algn="ctr"/>
                      <a:r>
                        <a:rPr lang="en-US" b="0" dirty="0"/>
                        <a:t>Task</a:t>
                      </a:r>
                    </a:p>
                  </a:txBody>
                  <a:tcPr anchor="ctr"/>
                </a:tc>
                <a:tc>
                  <a:txBody>
                    <a:bodyPr/>
                    <a:lstStyle/>
                    <a:p>
                      <a:pPr algn="ctr"/>
                      <a:r>
                        <a:rPr lang="en-US" b="0" dirty="0"/>
                        <a:t>Responsible Party</a:t>
                      </a:r>
                    </a:p>
                  </a:txBody>
                  <a:tcPr anchor="ctr"/>
                </a:tc>
                <a:tc>
                  <a:txBody>
                    <a:bodyPr/>
                    <a:lstStyle/>
                    <a:p>
                      <a:pPr algn="ctr"/>
                      <a:r>
                        <a:rPr lang="en-US" b="0" dirty="0"/>
                        <a:t>Completion Date</a:t>
                      </a:r>
                    </a:p>
                  </a:txBody>
                  <a:tcPr anchor="ctr"/>
                </a:tc>
                <a:tc>
                  <a:txBody>
                    <a:bodyPr/>
                    <a:lstStyle/>
                    <a:p>
                      <a:pPr algn="ctr"/>
                      <a:endParaRPr lang="en-US" b="0" dirty="0"/>
                    </a:p>
                  </a:txBody>
                  <a:tcPr anchor="ctr"/>
                </a:tc>
                <a:extLst>
                  <a:ext uri="{0D108BD9-81ED-4DB2-BD59-A6C34878D82A}">
                    <a16:rowId xmlns:a16="http://schemas.microsoft.com/office/drawing/2014/main" val="3298013591"/>
                  </a:ext>
                </a:extLst>
              </a:tr>
              <a:tr h="1262944">
                <a:tc>
                  <a:txBody>
                    <a:bodyPr/>
                    <a:lstStyle/>
                    <a:p>
                      <a:pPr algn="ctr"/>
                      <a:r>
                        <a:rPr lang="en-US" dirty="0"/>
                        <a:t>Weekly Meeting between Department Heads</a:t>
                      </a:r>
                    </a:p>
                  </a:txBody>
                  <a:tcPr anchor="ctr"/>
                </a:tc>
                <a:tc>
                  <a:txBody>
                    <a:bodyPr/>
                    <a:lstStyle/>
                    <a:p>
                      <a:pPr algn="ctr"/>
                      <a:r>
                        <a:rPr lang="en-US" dirty="0"/>
                        <a:t>GM / SM / PM</a:t>
                      </a:r>
                    </a:p>
                  </a:txBody>
                  <a:tcPr anchor="ctr"/>
                </a:tc>
                <a:tc>
                  <a:txBody>
                    <a:bodyPr/>
                    <a:lstStyle/>
                    <a:p>
                      <a:pPr algn="ctr"/>
                      <a:r>
                        <a:rPr lang="en-US" dirty="0"/>
                        <a:t>Weekly beginning 10/1</a:t>
                      </a:r>
                    </a:p>
                  </a:txBody>
                  <a:tcPr anchor="ctr"/>
                </a:tc>
                <a:tc>
                  <a:txBody>
                    <a:bodyPr/>
                    <a:lstStyle/>
                    <a:p>
                      <a:pPr algn="ctr"/>
                      <a:endParaRPr lang="en-US" dirty="0"/>
                    </a:p>
                  </a:txBody>
                  <a:tcPr anchor="ctr"/>
                </a:tc>
                <a:extLst>
                  <a:ext uri="{0D108BD9-81ED-4DB2-BD59-A6C34878D82A}">
                    <a16:rowId xmlns:a16="http://schemas.microsoft.com/office/drawing/2014/main" val="3873867931"/>
                  </a:ext>
                </a:extLst>
              </a:tr>
              <a:tr h="891961">
                <a:tc>
                  <a:txBody>
                    <a:bodyPr/>
                    <a:lstStyle/>
                    <a:p>
                      <a:pPr algn="ctr"/>
                      <a:r>
                        <a:rPr lang="en-US" dirty="0"/>
                        <a:t>Review Employee Performance and Expectations</a:t>
                      </a:r>
                    </a:p>
                  </a:txBody>
                  <a:tcPr anchor="ctr"/>
                </a:tc>
                <a:tc>
                  <a:txBody>
                    <a:bodyPr/>
                    <a:lstStyle/>
                    <a:p>
                      <a:pPr algn="ctr"/>
                      <a:r>
                        <a:rPr lang="en-US" dirty="0"/>
                        <a:t>GM / SM</a:t>
                      </a:r>
                    </a:p>
                  </a:txBody>
                  <a:tcPr anchor="ctr"/>
                </a:tc>
                <a:tc>
                  <a:txBody>
                    <a:bodyPr/>
                    <a:lstStyle/>
                    <a:p>
                      <a:pPr algn="ctr"/>
                      <a:r>
                        <a:rPr lang="en-US" dirty="0"/>
                        <a:t>Monthly Beginning 10/1</a:t>
                      </a:r>
                    </a:p>
                  </a:txBody>
                  <a:tcPr anchor="ctr"/>
                </a:tc>
                <a:tc>
                  <a:txBody>
                    <a:bodyPr/>
                    <a:lstStyle/>
                    <a:p>
                      <a:pPr algn="ctr"/>
                      <a:endParaRPr lang="en-US" dirty="0"/>
                    </a:p>
                  </a:txBody>
                  <a:tcPr anchor="ctr"/>
                </a:tc>
                <a:extLst>
                  <a:ext uri="{0D108BD9-81ED-4DB2-BD59-A6C34878D82A}">
                    <a16:rowId xmlns:a16="http://schemas.microsoft.com/office/drawing/2014/main" val="85209771"/>
                  </a:ext>
                </a:extLst>
              </a:tr>
              <a:tr h="680047">
                <a:tc>
                  <a:txBody>
                    <a:bodyPr/>
                    <a:lstStyle/>
                    <a:p>
                      <a:pPr algn="ctr"/>
                      <a:r>
                        <a:rPr lang="en-US" dirty="0"/>
                        <a:t>Sales Training Scheduled</a:t>
                      </a:r>
                    </a:p>
                  </a:txBody>
                  <a:tcPr anchor="ctr"/>
                </a:tc>
                <a:tc>
                  <a:txBody>
                    <a:bodyPr/>
                    <a:lstStyle/>
                    <a:p>
                      <a:pPr algn="ctr"/>
                      <a:r>
                        <a:rPr lang="en-US" dirty="0"/>
                        <a:t>SM / Advisors</a:t>
                      </a:r>
                    </a:p>
                  </a:txBody>
                  <a:tcPr anchor="ctr"/>
                </a:tc>
                <a:tc>
                  <a:txBody>
                    <a:bodyPr/>
                    <a:lstStyle/>
                    <a:p>
                      <a:pPr algn="ctr"/>
                      <a:r>
                        <a:rPr lang="en-US" dirty="0"/>
                        <a:t>Completed by 10/31</a:t>
                      </a:r>
                    </a:p>
                  </a:txBody>
                  <a:tcPr anchor="ctr"/>
                </a:tc>
                <a:tc>
                  <a:txBody>
                    <a:bodyPr/>
                    <a:lstStyle/>
                    <a:p>
                      <a:pPr algn="ctr"/>
                      <a:endParaRPr lang="en-US" dirty="0"/>
                    </a:p>
                  </a:txBody>
                  <a:tcPr anchor="ctr"/>
                </a:tc>
                <a:extLst>
                  <a:ext uri="{0D108BD9-81ED-4DB2-BD59-A6C34878D82A}">
                    <a16:rowId xmlns:a16="http://schemas.microsoft.com/office/drawing/2014/main" val="4061031278"/>
                  </a:ext>
                </a:extLst>
              </a:tr>
              <a:tr h="1262944">
                <a:tc>
                  <a:txBody>
                    <a:bodyPr/>
                    <a:lstStyle/>
                    <a:p>
                      <a:pPr algn="ctr"/>
                      <a:r>
                        <a:rPr lang="en-US" dirty="0"/>
                        <a:t>Create pricing comparison for advertising in store</a:t>
                      </a:r>
                    </a:p>
                  </a:txBody>
                  <a:tcPr anchor="ctr"/>
                </a:tc>
                <a:tc>
                  <a:txBody>
                    <a:bodyPr/>
                    <a:lstStyle/>
                    <a:p>
                      <a:pPr algn="ctr"/>
                      <a:r>
                        <a:rPr lang="en-US" dirty="0"/>
                        <a:t>SM / GM</a:t>
                      </a:r>
                    </a:p>
                  </a:txBody>
                  <a:tcPr anchor="ctr"/>
                </a:tc>
                <a:tc>
                  <a:txBody>
                    <a:bodyPr/>
                    <a:lstStyle/>
                    <a:p>
                      <a:pPr algn="ctr"/>
                      <a:r>
                        <a:rPr lang="en-US" dirty="0"/>
                        <a:t>Completed by 10/31</a:t>
                      </a:r>
                    </a:p>
                  </a:txBody>
                  <a:tcPr anchor="ctr"/>
                </a:tc>
                <a:tc>
                  <a:txBody>
                    <a:bodyPr/>
                    <a:lstStyle/>
                    <a:p>
                      <a:pPr algn="ctr"/>
                      <a:endParaRPr lang="en-US" dirty="0"/>
                    </a:p>
                  </a:txBody>
                  <a:tcPr anchor="ctr"/>
                </a:tc>
                <a:extLst>
                  <a:ext uri="{0D108BD9-81ED-4DB2-BD59-A6C34878D82A}">
                    <a16:rowId xmlns:a16="http://schemas.microsoft.com/office/drawing/2014/main" val="3591840781"/>
                  </a:ext>
                </a:extLst>
              </a:tr>
              <a:tr h="1274231">
                <a:tc>
                  <a:txBody>
                    <a:bodyPr/>
                    <a:lstStyle/>
                    <a:p>
                      <a:pPr algn="ctr"/>
                      <a:r>
                        <a:rPr lang="en-US" dirty="0"/>
                        <a:t>Launch Mobile Service Van</a:t>
                      </a:r>
                    </a:p>
                  </a:txBody>
                  <a:tcPr anchor="ctr"/>
                </a:tc>
                <a:tc>
                  <a:txBody>
                    <a:bodyPr/>
                    <a:lstStyle/>
                    <a:p>
                      <a:pPr algn="ctr"/>
                      <a:r>
                        <a:rPr lang="en-US" dirty="0"/>
                        <a:t>SM</a:t>
                      </a:r>
                    </a:p>
                  </a:txBody>
                  <a:tcPr anchor="ctr"/>
                </a:tc>
                <a:tc>
                  <a:txBody>
                    <a:bodyPr/>
                    <a:lstStyle/>
                    <a:p>
                      <a:pPr algn="ctr"/>
                      <a:r>
                        <a:rPr lang="en-US" dirty="0"/>
                        <a:t>Active in Market 10/15</a:t>
                      </a:r>
                    </a:p>
                  </a:txBody>
                  <a:tcPr anchor="ctr"/>
                </a:tc>
                <a:tc>
                  <a:txBody>
                    <a:bodyPr/>
                    <a:lstStyle/>
                    <a:p>
                      <a:pPr algn="ctr"/>
                      <a:endParaRPr lang="en-US" dirty="0"/>
                    </a:p>
                  </a:txBody>
                  <a:tcPr anchor="ctr"/>
                </a:tc>
                <a:extLst>
                  <a:ext uri="{0D108BD9-81ED-4DB2-BD59-A6C34878D82A}">
                    <a16:rowId xmlns:a16="http://schemas.microsoft.com/office/drawing/2014/main" val="335389741"/>
                  </a:ext>
                </a:extLst>
              </a:tr>
            </a:tbl>
          </a:graphicData>
        </a:graphic>
      </p:graphicFrame>
      <p:sp>
        <p:nvSpPr>
          <p:cNvPr id="5" name="Slide Number Placeholder 4">
            <a:extLst>
              <a:ext uri="{FF2B5EF4-FFF2-40B4-BE49-F238E27FC236}">
                <a16:creationId xmlns:a16="http://schemas.microsoft.com/office/drawing/2014/main" id="{E74B0ADB-527F-A58C-9372-D8502ED6F918}"/>
              </a:ext>
            </a:extLst>
          </p:cNvPr>
          <p:cNvSpPr>
            <a:spLocks noGrp="1"/>
          </p:cNvSpPr>
          <p:nvPr>
            <p:ph type="sldNum" sz="quarter" idx="12"/>
          </p:nvPr>
        </p:nvSpPr>
        <p:spPr>
          <a:xfrm>
            <a:off x="10373350" y="6356349"/>
            <a:ext cx="987552" cy="365125"/>
          </a:xfrm>
        </p:spPr>
        <p:txBody>
          <a:bodyPr/>
          <a:lstStyle/>
          <a:p>
            <a:fld id="{A49DFD55-3C28-40EF-9E31-A92D2E4017FF}" type="slidenum">
              <a:rPr lang="en-US" smtClean="0"/>
              <a:pPr/>
              <a:t>6</a:t>
            </a:fld>
            <a:endParaRPr lang="en-US" dirty="0"/>
          </a:p>
        </p:txBody>
      </p:sp>
    </p:spTree>
    <p:extLst>
      <p:ext uri="{BB962C8B-B14F-4D97-AF65-F5344CB8AC3E}">
        <p14:creationId xmlns:p14="http://schemas.microsoft.com/office/powerpoint/2010/main" val="16581646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09140014-73D5-419B-8867-972BB18D52D4}"/>
              </a:ext>
            </a:extLst>
          </p:cNvPr>
          <p:cNvSpPr>
            <a:spLocks noGrp="1"/>
          </p:cNvSpPr>
          <p:nvPr>
            <p:ph type="title"/>
          </p:nvPr>
        </p:nvSpPr>
        <p:spPr>
          <a:xfrm>
            <a:off x="838200" y="337192"/>
            <a:ext cx="5655197" cy="1997867"/>
          </a:xfrm>
        </p:spPr>
        <p:txBody>
          <a:bodyPr anchor="b"/>
          <a:lstStyle/>
          <a:p>
            <a:r>
              <a:rPr lang="en-US" dirty="0"/>
              <a:t>Synopsis</a:t>
            </a:r>
          </a:p>
        </p:txBody>
      </p:sp>
      <p:sp>
        <p:nvSpPr>
          <p:cNvPr id="20" name="Content Placeholder 3">
            <a:extLst>
              <a:ext uri="{FF2B5EF4-FFF2-40B4-BE49-F238E27FC236}">
                <a16:creationId xmlns:a16="http://schemas.microsoft.com/office/drawing/2014/main" id="{33D8731E-4977-402E-8BFD-895B4D0544CC}"/>
              </a:ext>
            </a:extLst>
          </p:cNvPr>
          <p:cNvSpPr>
            <a:spLocks noGrp="1"/>
          </p:cNvSpPr>
          <p:nvPr>
            <p:ph sz="half" idx="2"/>
          </p:nvPr>
        </p:nvSpPr>
        <p:spPr>
          <a:xfrm>
            <a:off x="838199" y="2335059"/>
            <a:ext cx="10515601" cy="4185749"/>
          </a:xfrm>
        </p:spPr>
        <p:txBody>
          <a:bodyPr>
            <a:noAutofit/>
          </a:bodyPr>
          <a:lstStyle/>
          <a:p>
            <a:pPr marL="0" indent="0">
              <a:buNone/>
            </a:pPr>
            <a:r>
              <a:rPr lang="en-US" sz="1300" dirty="0"/>
              <a:t>The past 2 months our Service Department has set store records for Gross Profit so it’s hard to come in and start making suggestions.  However, we should never be satisfied and continually look to both improve and innovate.  Overall, our Service Department is in a great spot compared to 18 months ago when our longtime Service Manager retired.  Things had become stale and employee unrest was at an all time high, so a change was needed.  We have spent the past year and a half reinventing ourselves.  </a:t>
            </a:r>
          </a:p>
          <a:p>
            <a:pPr marL="0" indent="0">
              <a:buNone/>
            </a:pPr>
            <a:r>
              <a:rPr lang="en-US" sz="1300" dirty="0"/>
              <a:t>We have made a ton of progress and went from paying guarantee to Technicians around 30% of the time while telling customers appointments were 2 weeks out to having almost no guarantee paid and telling customers we can schedule them next day.  With that increased capacity offering, our staff has really stepped up and made it work.  Having said that, there are tons of areas we can improve in.</a:t>
            </a:r>
          </a:p>
          <a:p>
            <a:pPr marL="0" indent="0">
              <a:buNone/>
            </a:pPr>
            <a:r>
              <a:rPr lang="en-US" sz="1300" dirty="0"/>
              <a:t>Our CSI is above average, but the continued messages I hear is “I didn’t receive a loaner” or “I didn’t hear back from my Advisor, I had to call them”.  Both of these are easily correctable, and I want to focus </a:t>
            </a:r>
            <a:r>
              <a:rPr lang="en-US" sz="1300"/>
              <a:t>on getting </a:t>
            </a:r>
            <a:r>
              <a:rPr lang="en-US" sz="1300" dirty="0"/>
              <a:t>back to basics.  Be proactive.  We rely on SOP parts a ton and need to have a fool proof process in place to notify customers when the parts arrive and schedule to get installed.  Having open tickets sitting can be frustrating.</a:t>
            </a:r>
          </a:p>
          <a:p>
            <a:pPr marL="0" indent="0">
              <a:buNone/>
            </a:pPr>
            <a:r>
              <a:rPr lang="en-US" sz="1300" dirty="0"/>
              <a:t>We also need to embrace change and figure out how to get ahead of our competitors.  We are strong in our response to change when needed, I would love to see us innovate a little more than we currently are.</a:t>
            </a:r>
          </a:p>
          <a:p>
            <a:pPr marL="0" indent="0">
              <a:buNone/>
            </a:pPr>
            <a:r>
              <a:rPr lang="en-US" sz="1300" dirty="0"/>
              <a:t>Lastly, we need to focus on selling hours.  Our hours per RO are half of what they need to be.  We need to focus on listening to our Technician recommendations and articulating that to our customers.  With more customers not waiting in store, we need to embrace technology and begin using more video and text options to let customers know what is going on with their car and why they should trust us and our recommendations.</a:t>
            </a:r>
          </a:p>
        </p:txBody>
      </p:sp>
      <p:sp>
        <p:nvSpPr>
          <p:cNvPr id="9" name="Slide Number Placeholder 8">
            <a:extLst>
              <a:ext uri="{FF2B5EF4-FFF2-40B4-BE49-F238E27FC236}">
                <a16:creationId xmlns:a16="http://schemas.microsoft.com/office/drawing/2014/main" id="{C396FFDC-ADE8-4009-A466-A81787258E88}"/>
              </a:ext>
            </a:extLst>
          </p:cNvPr>
          <p:cNvSpPr>
            <a:spLocks noGrp="1"/>
          </p:cNvSpPr>
          <p:nvPr>
            <p:ph type="sldNum" sz="quarter" idx="12"/>
          </p:nvPr>
        </p:nvSpPr>
        <p:spPr>
          <a:xfrm>
            <a:off x="8610600" y="6356350"/>
            <a:ext cx="2743200" cy="365125"/>
          </a:xfrm>
        </p:spPr>
        <p:txBody>
          <a:bodyPr/>
          <a:lstStyle/>
          <a:p>
            <a:fld id="{A49DFD55-3C28-40EF-9E31-A92D2E4017FF}" type="slidenum">
              <a:rPr lang="en-US" smtClean="0"/>
              <a:pPr/>
              <a:t>7</a:t>
            </a:fld>
            <a:endParaRPr lang="en-US" dirty="0"/>
          </a:p>
        </p:txBody>
      </p:sp>
    </p:spTree>
    <p:extLst>
      <p:ext uri="{BB962C8B-B14F-4D97-AF65-F5344CB8AC3E}">
        <p14:creationId xmlns:p14="http://schemas.microsoft.com/office/powerpoint/2010/main" val="2403577982"/>
      </p:ext>
    </p:extLst>
  </p:cSld>
  <p:clrMapOvr>
    <a:masterClrMapping/>
  </p:clrMapOvr>
</p:sld>
</file>

<file path=ppt/theme/theme1.xml><?xml version="1.0" encoding="utf-8"?>
<a:theme xmlns:a="http://schemas.openxmlformats.org/drawingml/2006/main" name="Custom">
  <a:themeElements>
    <a:clrScheme name="Custom 149">
      <a:dk1>
        <a:sysClr val="windowText" lastClr="000000"/>
      </a:dk1>
      <a:lt1>
        <a:sysClr val="window" lastClr="FFFFFF"/>
      </a:lt1>
      <a:dk2>
        <a:srgbClr val="44546A"/>
      </a:dk2>
      <a:lt2>
        <a:srgbClr val="E7E6E6"/>
      </a:lt2>
      <a:accent1>
        <a:srgbClr val="E9E6D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ustom" id="{F85C13B5-8B75-4CB8-BA5E-9CAC0747196D}" vid="{617487EE-AB70-4C55-8A81-E6744CC4A2C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9168DCE-134F-4610-A6AA-88CEBE8D71D2}">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CABF691C-888B-4061-8A6F-D5CE84A0254B}">
  <ds:schemaRefs>
    <ds:schemaRef ds:uri="http://schemas.microsoft.com/sharepoint/v3/contenttype/forms"/>
  </ds:schemaRefs>
</ds:datastoreItem>
</file>

<file path=customXml/itemProps3.xml><?xml version="1.0" encoding="utf-8"?>
<ds:datastoreItem xmlns:ds="http://schemas.openxmlformats.org/officeDocument/2006/customXml" ds:itemID="{5EDE3176-A15D-46A3-BDDB-64A0D73632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{1A50FE29-806C-4A8D-AE52-6E34A9A651F1}tf67328976_win32</Template>
  <TotalTime>101</TotalTime>
  <Words>1008</Words>
  <Application>Microsoft Office PowerPoint</Application>
  <PresentationFormat>Widescreen</PresentationFormat>
  <Paragraphs>84</Paragraphs>
  <Slides>7</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Calibri</vt:lpstr>
      <vt:lpstr>Tenorite</vt:lpstr>
      <vt:lpstr>Custom</vt:lpstr>
      <vt:lpstr>NADA SERVICE HOMEWORK  IRA Schreiber N448</vt:lpstr>
      <vt:lpstr>Repair Order Analysis</vt:lpstr>
      <vt:lpstr>SWOT Analysis – Strengths / Weaknesses </vt:lpstr>
      <vt:lpstr>SWOT Anaylsis – Opportunities / Threats</vt:lpstr>
      <vt:lpstr>SWOT Anaylsis – Objectives / Strategies / Tactics</vt:lpstr>
      <vt:lpstr>Action plan</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Ira Schreiber</dc:creator>
  <cp:lastModifiedBy>Ira Schreiber</cp:lastModifiedBy>
  <cp:revision>8</cp:revision>
  <dcterms:created xsi:type="dcterms:W3CDTF">2024-09-30T01:47:31Z</dcterms:created>
  <dcterms:modified xsi:type="dcterms:W3CDTF">2024-09-30T03:29:09Z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