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2"/>
  </p:notesMasterIdLst>
  <p:handoutMasterIdLst>
    <p:handoutMasterId r:id="rId13"/>
  </p:handoutMasterIdLst>
  <p:sldIdLst>
    <p:sldId id="256" r:id="rId5"/>
    <p:sldId id="257" r:id="rId6"/>
    <p:sldId id="260" r:id="rId7"/>
    <p:sldId id="258" r:id="rId8"/>
    <p:sldId id="261" r:id="rId9"/>
    <p:sldId id="269" r:id="rId10"/>
    <p:sldId id="285" r:id="rId11"/>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03350"/>
    <a:srgbClr val="63B7C6"/>
    <a:srgbClr val="0C4360"/>
    <a:srgbClr val="1B6872"/>
    <a:srgbClr val="002136"/>
    <a:srgbClr val="0C75AC"/>
    <a:srgbClr val="0024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1" d="100"/>
          <a:sy n="111" d="100"/>
        </p:scale>
        <p:origin x="594" y="96"/>
      </p:cViewPr>
      <p:guideLst>
        <p:guide orient="horz" pos="2160"/>
        <p:guide pos="3840"/>
      </p:guideLst>
    </p:cSldViewPr>
  </p:slideViewPr>
  <p:notesTextViewPr>
    <p:cViewPr>
      <p:scale>
        <a:sx n="1" d="1"/>
        <a:sy n="1" d="1"/>
      </p:scale>
      <p:origin x="0" y="0"/>
    </p:cViewPr>
  </p:notesTextViewPr>
  <p:notesViewPr>
    <p:cSldViewPr snapToGrid="0">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62FF6B6-4F8A-40F7-B5F4-FC3996824D73}"/>
              </a:ext>
            </a:extLst>
          </p:cNvPr>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a:extLst>
              <a:ext uri="{FF2B5EF4-FFF2-40B4-BE49-F238E27FC236}">
                <a16:creationId xmlns:a16="http://schemas.microsoft.com/office/drawing/2014/main" id="{8910A999-F365-48DF-976A-0517FE045440}"/>
              </a:ext>
            </a:extLst>
          </p:cNvPr>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1CA5457B-CDAE-4DEB-AEC8-C82DE2312E37}" type="datetimeFigureOut">
              <a:rPr lang="en-US" smtClean="0"/>
              <a:t>8/29/2024</a:t>
            </a:fld>
            <a:endParaRPr lang="en-US" dirty="0"/>
          </a:p>
        </p:txBody>
      </p:sp>
      <p:sp>
        <p:nvSpPr>
          <p:cNvPr id="4" name="Footer Placeholder 3">
            <a:extLst>
              <a:ext uri="{FF2B5EF4-FFF2-40B4-BE49-F238E27FC236}">
                <a16:creationId xmlns:a16="http://schemas.microsoft.com/office/drawing/2014/main" id="{F8735C90-ADBF-4B9E-BE88-E1C8F83EB4D2}"/>
              </a:ext>
            </a:extLst>
          </p:cNvPr>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2506A01-6D0A-45EF-A584-05A3361D66F7}"/>
              </a:ext>
            </a:extLst>
          </p:cNvPr>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0831430A-4AA4-45C8-AC23-CD6B61C41A4C}" type="slidenum">
              <a:rPr lang="en-US" smtClean="0"/>
              <a:t>‹#›</a:t>
            </a:fld>
            <a:endParaRPr lang="en-US" dirty="0"/>
          </a:p>
        </p:txBody>
      </p:sp>
    </p:spTree>
    <p:extLst>
      <p:ext uri="{BB962C8B-B14F-4D97-AF65-F5344CB8AC3E}">
        <p14:creationId xmlns:p14="http://schemas.microsoft.com/office/powerpoint/2010/main" val="10599009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noProof="0"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090B78EA-28CE-41D8-9043-90E391E5F567}" type="datetimeFigureOut">
              <a:rPr lang="en-US" noProof="0" smtClean="0"/>
              <a:t>8/29/2024</a:t>
            </a:fld>
            <a:endParaRPr lang="en-US" noProof="0"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noProof="0"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1734D747-9380-41EE-9946-EC9EC0CA5D1E}" type="slidenum">
              <a:rPr lang="en-US" noProof="0" smtClean="0"/>
              <a:t>‹#›</a:t>
            </a:fld>
            <a:endParaRPr lang="en-US" noProof="0" dirty="0"/>
          </a:p>
        </p:txBody>
      </p:sp>
    </p:spTree>
    <p:extLst>
      <p:ext uri="{BB962C8B-B14F-4D97-AF65-F5344CB8AC3E}">
        <p14:creationId xmlns:p14="http://schemas.microsoft.com/office/powerpoint/2010/main" val="3827727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739168-A5E8-443A-B392-7AD4CF8977AD}"/>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7" name="Group 6">
            <a:extLst>
              <a:ext uri="{FF2B5EF4-FFF2-40B4-BE49-F238E27FC236}">
                <a16:creationId xmlns:a16="http://schemas.microsoft.com/office/drawing/2014/main" id="{4CA15AFD-4983-47DD-9ED0-D3B27E5A096F}"/>
              </a:ext>
            </a:extLst>
          </p:cNvPr>
          <p:cNvGrpSpPr/>
          <p:nvPr userDrawn="1"/>
        </p:nvGrpSpPr>
        <p:grpSpPr>
          <a:xfrm>
            <a:off x="-1604709" y="-3756"/>
            <a:ext cx="13796710" cy="6861756"/>
            <a:chOff x="-1604709" y="-3756"/>
            <a:chExt cx="13796710" cy="6861756"/>
          </a:xfrm>
        </p:grpSpPr>
        <p:grpSp>
          <p:nvGrpSpPr>
            <p:cNvPr id="8" name="Group 7">
              <a:extLst>
                <a:ext uri="{FF2B5EF4-FFF2-40B4-BE49-F238E27FC236}">
                  <a16:creationId xmlns:a16="http://schemas.microsoft.com/office/drawing/2014/main" id="{2222D5E2-E9B4-4180-98B8-4E514C9ADB28}"/>
                </a:ext>
              </a:extLst>
            </p:cNvPr>
            <p:cNvGrpSpPr/>
            <p:nvPr/>
          </p:nvGrpSpPr>
          <p:grpSpPr>
            <a:xfrm>
              <a:off x="-16298" y="0"/>
              <a:ext cx="12208299" cy="6858000"/>
              <a:chOff x="-16298" y="0"/>
              <a:chExt cx="12208299" cy="6858000"/>
            </a:xfrm>
          </p:grpSpPr>
          <p:sp>
            <p:nvSpPr>
              <p:cNvPr id="15" name="Freeform: Shape 14">
                <a:extLst>
                  <a:ext uri="{FF2B5EF4-FFF2-40B4-BE49-F238E27FC236}">
                    <a16:creationId xmlns:a16="http://schemas.microsoft.com/office/drawing/2014/main" id="{41E10E1E-5268-4F03-BA64-07E19DE26739}"/>
                  </a:ext>
                </a:extLst>
              </p:cNvPr>
              <p:cNvSpPr/>
              <p:nvPr/>
            </p:nvSpPr>
            <p:spPr>
              <a:xfrm flipH="1">
                <a:off x="-16297" y="0"/>
                <a:ext cx="12208298" cy="6858000"/>
              </a:xfrm>
              <a:custGeom>
                <a:avLst/>
                <a:gdLst>
                  <a:gd name="connsiteX0" fmla="*/ 8574289 w 12208298"/>
                  <a:gd name="connsiteY0" fmla="*/ 0 h 6858000"/>
                  <a:gd name="connsiteX1" fmla="*/ 0 w 12208298"/>
                  <a:gd name="connsiteY1" fmla="*/ 0 h 6858000"/>
                  <a:gd name="connsiteX2" fmla="*/ 0 w 12208298"/>
                  <a:gd name="connsiteY2" fmla="*/ 6858000 h 6858000"/>
                  <a:gd name="connsiteX3" fmla="*/ 532109 w 12208298"/>
                  <a:gd name="connsiteY3" fmla="*/ 6858000 h 6858000"/>
                  <a:gd name="connsiteX4" fmla="*/ 11495317 w 12208298"/>
                  <a:gd name="connsiteY4" fmla="*/ 6858000 h 6858000"/>
                  <a:gd name="connsiteX5" fmla="*/ 12208298 w 12208298"/>
                  <a:gd name="connsiteY5" fmla="*/ 6858000 h 6858000"/>
                  <a:gd name="connsiteX6" fmla="*/ 12208298 w 12208298"/>
                  <a:gd name="connsiteY6" fmla="*/ 3146781 h 6858000"/>
                  <a:gd name="connsiteX7" fmla="*/ 10353284 w 12208298"/>
                  <a:gd name="connsiteY7" fmla="*/ 1291767 h 6858000"/>
                  <a:gd name="connsiteX8" fmla="*/ 9866056 w 12208298"/>
                  <a:gd name="connsiteY8" fmla="*/ 1291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8298" h="6858000">
                    <a:moveTo>
                      <a:pt x="8574289" y="0"/>
                    </a:moveTo>
                    <a:lnTo>
                      <a:pt x="0" y="0"/>
                    </a:lnTo>
                    <a:lnTo>
                      <a:pt x="0" y="6858000"/>
                    </a:lnTo>
                    <a:lnTo>
                      <a:pt x="532109" y="6858000"/>
                    </a:lnTo>
                    <a:lnTo>
                      <a:pt x="11495317" y="6858000"/>
                    </a:lnTo>
                    <a:lnTo>
                      <a:pt x="12208298" y="6858000"/>
                    </a:lnTo>
                    <a:lnTo>
                      <a:pt x="12208298" y="3146781"/>
                    </a:lnTo>
                    <a:lnTo>
                      <a:pt x="10353284" y="1291767"/>
                    </a:lnTo>
                    <a:lnTo>
                      <a:pt x="9866056" y="1291767"/>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B989C45D-BDFF-418F-BE79-03FF70015770}"/>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Right Triangle 16">
                <a:extLst>
                  <a:ext uri="{FF2B5EF4-FFF2-40B4-BE49-F238E27FC236}">
                    <a16:creationId xmlns:a16="http://schemas.microsoft.com/office/drawing/2014/main" id="{8DCD5806-2A2F-4ABF-8057-245681C498E6}"/>
                  </a:ext>
                </a:extLst>
              </p:cNvPr>
              <p:cNvSpPr/>
              <p:nvPr/>
            </p:nvSpPr>
            <p:spPr>
              <a:xfrm rot="16200000" flipH="1" flipV="1">
                <a:off x="24625" y="-4746"/>
                <a:ext cx="2819399" cy="2828891"/>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Right Triangle 17">
                <a:extLst>
                  <a:ext uri="{FF2B5EF4-FFF2-40B4-BE49-F238E27FC236}">
                    <a16:creationId xmlns:a16="http://schemas.microsoft.com/office/drawing/2014/main" id="{3A93038F-E9E4-4FFD-B3DF-28DB7C2C1490}"/>
                  </a:ext>
                </a:extLst>
              </p:cNvPr>
              <p:cNvSpPr/>
              <p:nvPr/>
            </p:nvSpPr>
            <p:spPr>
              <a:xfrm rot="16200000" flipH="1" flipV="1">
                <a:off x="4418" y="-4422"/>
                <a:ext cx="2627088" cy="2635933"/>
              </a:xfrm>
              <a:prstGeom prst="rtTriangle">
                <a:avLst/>
              </a:prstGeom>
              <a:pattFill prst="dkHorz">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Right Triangle 18">
                <a:extLst>
                  <a:ext uri="{FF2B5EF4-FFF2-40B4-BE49-F238E27FC236}">
                    <a16:creationId xmlns:a16="http://schemas.microsoft.com/office/drawing/2014/main" id="{5DEA1E02-BBD0-4AE3-AF22-433B90272178}"/>
                  </a:ext>
                </a:extLst>
              </p:cNvPr>
              <p:cNvSpPr/>
              <p:nvPr/>
            </p:nvSpPr>
            <p:spPr>
              <a:xfrm rot="16200000" flipH="1" flipV="1">
                <a:off x="-12263" y="-4034"/>
                <a:ext cx="2397087" cy="2405158"/>
              </a:xfrm>
              <a:prstGeom prst="rtTriangle">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0027A677-9ACB-4264-B148-4806678FB83F}"/>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9" name="Freeform: Shape 12">
              <a:extLst>
                <a:ext uri="{FF2B5EF4-FFF2-40B4-BE49-F238E27FC236}">
                  <a16:creationId xmlns:a16="http://schemas.microsoft.com/office/drawing/2014/main" id="{E3AAB79D-382D-4A95-965E-526B6A681DA7}"/>
                </a:ext>
              </a:extLst>
            </p:cNvPr>
            <p:cNvSpPr/>
            <p:nvPr/>
          </p:nvSpPr>
          <p:spPr>
            <a:xfrm rot="18900000" flipH="1">
              <a:off x="-1604709" y="1397837"/>
              <a:ext cx="3211378" cy="3211378"/>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C0A22127-2B4A-4B15-B0A9-F019A30347A1}"/>
                </a:ext>
              </a:extLst>
            </p:cNvPr>
            <p:cNvSpPr/>
            <p:nvPr/>
          </p:nvSpPr>
          <p:spPr>
            <a:xfrm rot="18900000">
              <a:off x="-861777" y="-3756"/>
              <a:ext cx="2676646" cy="1356876"/>
            </a:xfrm>
            <a:custGeom>
              <a:avLst/>
              <a:gdLst>
                <a:gd name="connsiteX0" fmla="*/ 1319770 w 2676646"/>
                <a:gd name="connsiteY0" fmla="*/ 0 h 1356876"/>
                <a:gd name="connsiteX1" fmla="*/ 2676646 w 2676646"/>
                <a:gd name="connsiteY1" fmla="*/ 1356876 h 1356876"/>
                <a:gd name="connsiteX2" fmla="*/ 0 w 2676646"/>
                <a:gd name="connsiteY2" fmla="*/ 1356876 h 1356876"/>
                <a:gd name="connsiteX3" fmla="*/ 0 w 2676646"/>
                <a:gd name="connsiteY3" fmla="*/ 1319770 h 1356876"/>
              </a:gdLst>
              <a:ahLst/>
              <a:cxnLst>
                <a:cxn ang="0">
                  <a:pos x="connsiteX0" y="connsiteY0"/>
                </a:cxn>
                <a:cxn ang="0">
                  <a:pos x="connsiteX1" y="connsiteY1"/>
                </a:cxn>
                <a:cxn ang="0">
                  <a:pos x="connsiteX2" y="connsiteY2"/>
                </a:cxn>
                <a:cxn ang="0">
                  <a:pos x="connsiteX3" y="connsiteY3"/>
                </a:cxn>
              </a:cxnLst>
              <a:rect l="l" t="t" r="r" b="b"/>
              <a:pathLst>
                <a:path w="2676646" h="1356876">
                  <a:moveTo>
                    <a:pt x="1319770" y="0"/>
                  </a:moveTo>
                  <a:lnTo>
                    <a:pt x="2676646" y="1356876"/>
                  </a:lnTo>
                  <a:lnTo>
                    <a:pt x="0" y="1356876"/>
                  </a:lnTo>
                  <a:lnTo>
                    <a:pt x="0" y="1319770"/>
                  </a:lnTo>
                  <a:close/>
                </a:path>
              </a:pathLst>
            </a:custGeom>
            <a:pattFill prst="wdUpDiag">
              <a:fgClr>
                <a:schemeClr val="accent2"/>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1" name="Freeform: Shape 12">
              <a:extLst>
                <a:ext uri="{FF2B5EF4-FFF2-40B4-BE49-F238E27FC236}">
                  <a16:creationId xmlns:a16="http://schemas.microsoft.com/office/drawing/2014/main" id="{F04D9FDC-1B67-4254-9535-CD32E81F0C3E}"/>
                </a:ext>
              </a:extLst>
            </p:cNvPr>
            <p:cNvSpPr/>
            <p:nvPr/>
          </p:nvSpPr>
          <p:spPr>
            <a:xfrm rot="13500000">
              <a:off x="-1226102" y="1737462"/>
              <a:ext cx="2416016" cy="2416016"/>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12" name="Group 11">
              <a:extLst>
                <a:ext uri="{FF2B5EF4-FFF2-40B4-BE49-F238E27FC236}">
                  <a16:creationId xmlns:a16="http://schemas.microsoft.com/office/drawing/2014/main" id="{0A86C4EA-4CF8-4531-845D-4FCB1E2F7422}"/>
                </a:ext>
              </a:extLst>
            </p:cNvPr>
            <p:cNvGrpSpPr/>
            <p:nvPr/>
          </p:nvGrpSpPr>
          <p:grpSpPr>
            <a:xfrm>
              <a:off x="-760406" y="4672937"/>
              <a:ext cx="1520812" cy="1520812"/>
              <a:chOff x="-1604709" y="3012880"/>
              <a:chExt cx="3211378" cy="3211378"/>
            </a:xfrm>
          </p:grpSpPr>
          <p:sp>
            <p:nvSpPr>
              <p:cNvPr id="13" name="Freeform: Shape 12">
                <a:extLst>
                  <a:ext uri="{FF2B5EF4-FFF2-40B4-BE49-F238E27FC236}">
                    <a16:creationId xmlns:a16="http://schemas.microsoft.com/office/drawing/2014/main" id="{1101B195-C112-4D20-8D19-4D22479B150D}"/>
                  </a:ext>
                </a:extLst>
              </p:cNvPr>
              <p:cNvSpPr/>
              <p:nvPr/>
            </p:nvSpPr>
            <p:spPr>
              <a:xfrm rot="18900000" flipH="1">
                <a:off x="-1604709" y="3012880"/>
                <a:ext cx="3211378" cy="3211378"/>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Freeform: Shape 12">
                <a:extLst>
                  <a:ext uri="{FF2B5EF4-FFF2-40B4-BE49-F238E27FC236}">
                    <a16:creationId xmlns:a16="http://schemas.microsoft.com/office/drawing/2014/main" id="{CA755F1F-9955-4CBB-8F34-F7801CA44CE7}"/>
                  </a:ext>
                </a:extLst>
              </p:cNvPr>
              <p:cNvSpPr/>
              <p:nvPr/>
            </p:nvSpPr>
            <p:spPr>
              <a:xfrm rot="13500000">
                <a:off x="-1226102" y="3352505"/>
                <a:ext cx="2416016" cy="2416016"/>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sp>
        <p:nvSpPr>
          <p:cNvPr id="2" name="Title 1">
            <a:extLst>
              <a:ext uri="{FF2B5EF4-FFF2-40B4-BE49-F238E27FC236}">
                <a16:creationId xmlns:a16="http://schemas.microsoft.com/office/drawing/2014/main" id="{9E597736-C478-4C26-9BAF-205FE31E977C}"/>
              </a:ext>
            </a:extLst>
          </p:cNvPr>
          <p:cNvSpPr>
            <a:spLocks noGrp="1"/>
          </p:cNvSpPr>
          <p:nvPr>
            <p:ph type="ctrTitle" hasCustomPrompt="1"/>
          </p:nvPr>
        </p:nvSpPr>
        <p:spPr>
          <a:xfrm>
            <a:off x="2761488" y="2395728"/>
            <a:ext cx="7077456" cy="1243584"/>
          </a:xfrm>
        </p:spPr>
        <p:txBody>
          <a:bodyPr vert="horz" lIns="91440" tIns="45720" rIns="91440" bIns="45720" rtlCol="0" anchor="b">
            <a:noAutofit/>
          </a:bodyPr>
          <a:lstStyle>
            <a:lvl1pPr>
              <a:defRPr lang="en-GB" sz="6600" b="1" dirty="0">
                <a:solidFill>
                  <a:schemeClr val="accent2"/>
                </a:solidFill>
                <a:latin typeface="+mj-lt"/>
                <a:ea typeface="Tahoma" panose="020B0604030504040204" pitchFamily="34" charset="0"/>
                <a:cs typeface="Tahoma" panose="020B0604030504040204" pitchFamily="34" charset="0"/>
              </a:defRPr>
            </a:lvl1pPr>
          </a:lstStyle>
          <a:p>
            <a:pPr lvl="0"/>
            <a:r>
              <a:rPr lang="en-US" noProof="0"/>
              <a:t>TITLE</a:t>
            </a:r>
          </a:p>
        </p:txBody>
      </p:sp>
      <p:sp>
        <p:nvSpPr>
          <p:cNvPr id="3" name="Subtitle 2">
            <a:extLst>
              <a:ext uri="{FF2B5EF4-FFF2-40B4-BE49-F238E27FC236}">
                <a16:creationId xmlns:a16="http://schemas.microsoft.com/office/drawing/2014/main" id="{C3D2DEF0-A0B0-4CFE-B67D-A9D75E2368DC}"/>
              </a:ext>
            </a:extLst>
          </p:cNvPr>
          <p:cNvSpPr>
            <a:spLocks noGrp="1"/>
          </p:cNvSpPr>
          <p:nvPr>
            <p:ph type="subTitle" idx="1"/>
          </p:nvPr>
        </p:nvSpPr>
        <p:spPr>
          <a:xfrm>
            <a:off x="2761488" y="3721608"/>
            <a:ext cx="7077456" cy="868680"/>
          </a:xfrm>
        </p:spPr>
        <p:txBody>
          <a:bodyPr vert="horz" lIns="91440" tIns="45720" rIns="91440" bIns="45720" rtlCol="0">
            <a:normAutofit/>
          </a:bodyPr>
          <a:lstStyle>
            <a:lvl1pPr marL="0" indent="0">
              <a:buNone/>
              <a:defRPr lang="en-GB" sz="1800" spc="300" dirty="0">
                <a:solidFill>
                  <a:schemeClr val="bg1"/>
                </a:solidFill>
                <a:latin typeface="+mn-lt"/>
                <a:cs typeface="Arial" panose="020B0604020202020204" pitchFamily="34" charset="0"/>
              </a:defRPr>
            </a:lvl1pPr>
          </a:lstStyle>
          <a:p>
            <a:pPr marL="228600" lvl="0" indent="-228600"/>
            <a:r>
              <a:rPr lang="en-US" noProof="0"/>
              <a:t>Click to edit Master subtitle style</a:t>
            </a:r>
          </a:p>
        </p:txBody>
      </p:sp>
    </p:spTree>
    <p:extLst>
      <p:ext uri="{BB962C8B-B14F-4D97-AF65-F5344CB8AC3E}">
        <p14:creationId xmlns:p14="http://schemas.microsoft.com/office/powerpoint/2010/main" val="436959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0" name="Content Placeholder 2">
            <a:extLst>
              <a:ext uri="{FF2B5EF4-FFF2-40B4-BE49-F238E27FC236}">
                <a16:creationId xmlns:a16="http://schemas.microsoft.com/office/drawing/2014/main" id="{FE796BFF-6E5F-4DE7-B193-F501FC094D63}"/>
              </a:ext>
            </a:extLst>
          </p:cNvPr>
          <p:cNvSpPr>
            <a:spLocks noGrp="1"/>
          </p:cNvSpPr>
          <p:nvPr>
            <p:ph sz="half" idx="1"/>
          </p:nvPr>
        </p:nvSpPr>
        <p:spPr>
          <a:xfrm>
            <a:off x="443365" y="1517715"/>
            <a:ext cx="5184437" cy="4659248"/>
          </a:xfrm>
        </p:spPr>
        <p:txBody>
          <a:bodyPr>
            <a:normAutofit/>
          </a:bodyPr>
          <a:lstStyle>
            <a:lvl1pPr marL="457200" indent="-457200">
              <a:buFont typeface="Arial" panose="020B0604020202020204" pitchFamily="34" charset="0"/>
              <a:buChar char="•"/>
              <a:defRPr sz="2000">
                <a:solidFill>
                  <a:schemeClr val="bg1"/>
                </a:solidFill>
              </a:defRPr>
            </a:lvl1pPr>
            <a:lvl2pPr marL="800100" indent="-342900">
              <a:buFont typeface="Arial" panose="020B0604020202020204" pitchFamily="34" charset="0"/>
              <a:buChar char="•"/>
              <a:defRPr sz="1800">
                <a:solidFill>
                  <a:schemeClr val="bg1"/>
                </a:solidFill>
              </a:defRPr>
            </a:lvl2pPr>
            <a:lvl3pPr marL="1257300" indent="-342900">
              <a:buFont typeface="Arial" panose="020B0604020202020204" pitchFamily="34" charset="0"/>
              <a:buChar char="•"/>
              <a:defRPr sz="1600">
                <a:solidFill>
                  <a:schemeClr val="bg1"/>
                </a:solidFill>
              </a:defRPr>
            </a:lvl3pPr>
            <a:lvl4pPr marL="1657350" indent="-285750">
              <a:buFont typeface="Arial" panose="020B0604020202020204" pitchFamily="34" charset="0"/>
              <a:buChar char="•"/>
              <a:defRPr sz="1400">
                <a:solidFill>
                  <a:schemeClr val="bg1"/>
                </a:solidFill>
              </a:defRPr>
            </a:lvl4pPr>
            <a:lvl5pPr marL="2114550" indent="-285750">
              <a:buFont typeface="Arial" panose="020B0604020202020204" pitchFamily="34" charset="0"/>
              <a:buChar char="•"/>
              <a:defRPr sz="1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 name="Content Placeholder 3">
            <a:extLst>
              <a:ext uri="{FF2B5EF4-FFF2-40B4-BE49-F238E27FC236}">
                <a16:creationId xmlns:a16="http://schemas.microsoft.com/office/drawing/2014/main" id="{78622754-CA4D-4C27-A37F-B26E7B4C9CA2}"/>
              </a:ext>
            </a:extLst>
          </p:cNvPr>
          <p:cNvSpPr>
            <a:spLocks noGrp="1"/>
          </p:cNvSpPr>
          <p:nvPr>
            <p:ph sz="half" idx="2"/>
          </p:nvPr>
        </p:nvSpPr>
        <p:spPr>
          <a:xfrm>
            <a:off x="6474163" y="1517715"/>
            <a:ext cx="5184437" cy="4659248"/>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999597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Category">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0" name="Picture Placeholder 8">
            <a:extLst>
              <a:ext uri="{FF2B5EF4-FFF2-40B4-BE49-F238E27FC236}">
                <a16:creationId xmlns:a16="http://schemas.microsoft.com/office/drawing/2014/main" id="{6D00E6B4-1CBE-404E-B943-5F1832320C1C}"/>
              </a:ext>
            </a:extLst>
          </p:cNvPr>
          <p:cNvSpPr>
            <a:spLocks noGrp="1"/>
          </p:cNvSpPr>
          <p:nvPr>
            <p:ph type="pic" sz="quarter" idx="13"/>
          </p:nvPr>
        </p:nvSpPr>
        <p:spPr>
          <a:xfrm>
            <a:off x="978212"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1" name="Picture Placeholder 8">
            <a:extLst>
              <a:ext uri="{FF2B5EF4-FFF2-40B4-BE49-F238E27FC236}">
                <a16:creationId xmlns:a16="http://schemas.microsoft.com/office/drawing/2014/main" id="{7CD59BFD-62BE-4E33-92A5-B84A2A9A8D3B}"/>
              </a:ext>
            </a:extLst>
          </p:cNvPr>
          <p:cNvSpPr>
            <a:spLocks noGrp="1"/>
          </p:cNvSpPr>
          <p:nvPr>
            <p:ph type="pic" sz="quarter" idx="14"/>
          </p:nvPr>
        </p:nvSpPr>
        <p:spPr>
          <a:xfrm>
            <a:off x="3222230"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2" name="Picture Placeholder 8">
            <a:extLst>
              <a:ext uri="{FF2B5EF4-FFF2-40B4-BE49-F238E27FC236}">
                <a16:creationId xmlns:a16="http://schemas.microsoft.com/office/drawing/2014/main" id="{60DC5978-55B8-421D-91B4-29F8210A7B2C}"/>
              </a:ext>
            </a:extLst>
          </p:cNvPr>
          <p:cNvSpPr>
            <a:spLocks noGrp="1"/>
          </p:cNvSpPr>
          <p:nvPr>
            <p:ph type="pic" sz="quarter" idx="15"/>
          </p:nvPr>
        </p:nvSpPr>
        <p:spPr>
          <a:xfrm>
            <a:off x="5466248"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3" name="Picture Placeholder 8">
            <a:extLst>
              <a:ext uri="{FF2B5EF4-FFF2-40B4-BE49-F238E27FC236}">
                <a16:creationId xmlns:a16="http://schemas.microsoft.com/office/drawing/2014/main" id="{BE3FB8C3-2C7E-4C59-8BD5-53FA2772DB56}"/>
              </a:ext>
            </a:extLst>
          </p:cNvPr>
          <p:cNvSpPr>
            <a:spLocks noGrp="1"/>
          </p:cNvSpPr>
          <p:nvPr>
            <p:ph type="pic" sz="quarter" idx="16"/>
          </p:nvPr>
        </p:nvSpPr>
        <p:spPr>
          <a:xfrm>
            <a:off x="7710266"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4" name="Picture Placeholder 8">
            <a:extLst>
              <a:ext uri="{FF2B5EF4-FFF2-40B4-BE49-F238E27FC236}">
                <a16:creationId xmlns:a16="http://schemas.microsoft.com/office/drawing/2014/main" id="{FD8FA9DA-C36B-4889-B88F-28B5829E53E2}"/>
              </a:ext>
            </a:extLst>
          </p:cNvPr>
          <p:cNvSpPr>
            <a:spLocks noGrp="1"/>
          </p:cNvSpPr>
          <p:nvPr>
            <p:ph type="pic" sz="quarter" idx="17"/>
          </p:nvPr>
        </p:nvSpPr>
        <p:spPr>
          <a:xfrm>
            <a:off x="9954283"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6" name="Text Placeholder 22">
            <a:extLst>
              <a:ext uri="{FF2B5EF4-FFF2-40B4-BE49-F238E27FC236}">
                <a16:creationId xmlns:a16="http://schemas.microsoft.com/office/drawing/2014/main" id="{2A19101D-7C37-42BF-8167-5391EA65EC3A}"/>
              </a:ext>
            </a:extLst>
          </p:cNvPr>
          <p:cNvSpPr>
            <a:spLocks noGrp="1"/>
          </p:cNvSpPr>
          <p:nvPr>
            <p:ph type="body" sz="quarter" idx="18"/>
          </p:nvPr>
        </p:nvSpPr>
        <p:spPr>
          <a:xfrm>
            <a:off x="719894"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27" name="Text Placeholder 22">
            <a:extLst>
              <a:ext uri="{FF2B5EF4-FFF2-40B4-BE49-F238E27FC236}">
                <a16:creationId xmlns:a16="http://schemas.microsoft.com/office/drawing/2014/main" id="{05F72315-51A9-431C-B80A-45E4FB1D6BD6}"/>
              </a:ext>
            </a:extLst>
          </p:cNvPr>
          <p:cNvSpPr>
            <a:spLocks noGrp="1"/>
          </p:cNvSpPr>
          <p:nvPr>
            <p:ph type="body" sz="quarter" idx="19"/>
          </p:nvPr>
        </p:nvSpPr>
        <p:spPr>
          <a:xfrm>
            <a:off x="2963912"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28" name="Text Placeholder 22">
            <a:extLst>
              <a:ext uri="{FF2B5EF4-FFF2-40B4-BE49-F238E27FC236}">
                <a16:creationId xmlns:a16="http://schemas.microsoft.com/office/drawing/2014/main" id="{883D1F0C-34F1-46E1-B178-E4AB82B14631}"/>
              </a:ext>
            </a:extLst>
          </p:cNvPr>
          <p:cNvSpPr>
            <a:spLocks noGrp="1"/>
          </p:cNvSpPr>
          <p:nvPr>
            <p:ph type="body" sz="quarter" idx="20"/>
          </p:nvPr>
        </p:nvSpPr>
        <p:spPr>
          <a:xfrm>
            <a:off x="5207930"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29" name="Text Placeholder 22">
            <a:extLst>
              <a:ext uri="{FF2B5EF4-FFF2-40B4-BE49-F238E27FC236}">
                <a16:creationId xmlns:a16="http://schemas.microsoft.com/office/drawing/2014/main" id="{7202A849-DF14-40E7-B38D-1185F72603EC}"/>
              </a:ext>
            </a:extLst>
          </p:cNvPr>
          <p:cNvSpPr>
            <a:spLocks noGrp="1"/>
          </p:cNvSpPr>
          <p:nvPr>
            <p:ph type="body" sz="quarter" idx="21"/>
          </p:nvPr>
        </p:nvSpPr>
        <p:spPr>
          <a:xfrm>
            <a:off x="7451948"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30" name="Text Placeholder 22">
            <a:extLst>
              <a:ext uri="{FF2B5EF4-FFF2-40B4-BE49-F238E27FC236}">
                <a16:creationId xmlns:a16="http://schemas.microsoft.com/office/drawing/2014/main" id="{CCFC1ADF-AC11-4CCD-AC2D-478B6FFEA5EA}"/>
              </a:ext>
            </a:extLst>
          </p:cNvPr>
          <p:cNvSpPr>
            <a:spLocks noGrp="1"/>
          </p:cNvSpPr>
          <p:nvPr>
            <p:ph type="body" sz="quarter" idx="22"/>
          </p:nvPr>
        </p:nvSpPr>
        <p:spPr>
          <a:xfrm>
            <a:off x="9695965" y="4240093"/>
            <a:ext cx="1776140" cy="1463040"/>
          </a:xfrm>
        </p:spPr>
        <p:txBody>
          <a:bodyPr lIns="0" tIns="0" rIns="0" bIns="0">
            <a:noAutofit/>
          </a:bodyPr>
          <a:lstStyle>
            <a:lvl1pPr marL="0" indent="0" algn="ctr">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cxnSp>
        <p:nvCxnSpPr>
          <p:cNvPr id="7" name="Straight Connector 6">
            <a:extLst>
              <a:ext uri="{FF2B5EF4-FFF2-40B4-BE49-F238E27FC236}">
                <a16:creationId xmlns:a16="http://schemas.microsoft.com/office/drawing/2014/main" id="{2B4CB326-DA0E-488E-B236-7017E8438FBB}"/>
              </a:ext>
            </a:extLst>
          </p:cNvPr>
          <p:cNvCxnSpPr/>
          <p:nvPr userDrawn="1"/>
        </p:nvCxnSpPr>
        <p:spPr>
          <a:xfrm>
            <a:off x="1242354"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366B533-7212-4A36-9CE2-D6302E721F8F}"/>
              </a:ext>
            </a:extLst>
          </p:cNvPr>
          <p:cNvCxnSpPr/>
          <p:nvPr userDrawn="1"/>
        </p:nvCxnSpPr>
        <p:spPr>
          <a:xfrm>
            <a:off x="3486372"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D7474CD-E230-4E14-8274-5E20F673F401}"/>
              </a:ext>
            </a:extLst>
          </p:cNvPr>
          <p:cNvCxnSpPr/>
          <p:nvPr userDrawn="1"/>
        </p:nvCxnSpPr>
        <p:spPr>
          <a:xfrm>
            <a:off x="5730390"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BF71FCE-6F39-4D2F-82BE-7D9F1D2ED59F}"/>
              </a:ext>
            </a:extLst>
          </p:cNvPr>
          <p:cNvCxnSpPr/>
          <p:nvPr userDrawn="1"/>
        </p:nvCxnSpPr>
        <p:spPr>
          <a:xfrm>
            <a:off x="7974408"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7AC7A-17D9-4F42-9DD0-94FE4FC6BF19}"/>
              </a:ext>
            </a:extLst>
          </p:cNvPr>
          <p:cNvCxnSpPr/>
          <p:nvPr userDrawn="1"/>
        </p:nvCxnSpPr>
        <p:spPr>
          <a:xfrm>
            <a:off x="10218425"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476266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 3 Secti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6" name="Text Placeholder 22">
            <a:extLst>
              <a:ext uri="{FF2B5EF4-FFF2-40B4-BE49-F238E27FC236}">
                <a16:creationId xmlns:a16="http://schemas.microsoft.com/office/drawing/2014/main" id="{2A19101D-7C37-42BF-8167-5391EA65EC3A}"/>
              </a:ext>
            </a:extLst>
          </p:cNvPr>
          <p:cNvSpPr>
            <a:spLocks noGrp="1"/>
          </p:cNvSpPr>
          <p:nvPr>
            <p:ph type="body" sz="quarter" idx="18"/>
          </p:nvPr>
        </p:nvSpPr>
        <p:spPr>
          <a:xfrm>
            <a:off x="542094" y="4240093"/>
            <a:ext cx="3293306" cy="1463040"/>
          </a:xfrm>
        </p:spPr>
        <p:txBody>
          <a:bodyPr lIns="0" tIns="0" rIns="0" bIns="0">
            <a:noAutofit/>
          </a:bodyPr>
          <a:lstStyle>
            <a:lvl1pPr marL="0" indent="0" algn="l">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13" name="Picture Placeholder 12">
            <a:extLst>
              <a:ext uri="{FF2B5EF4-FFF2-40B4-BE49-F238E27FC236}">
                <a16:creationId xmlns:a16="http://schemas.microsoft.com/office/drawing/2014/main" id="{231B97CF-FD24-4932-8459-893B1AC73D33}"/>
              </a:ext>
            </a:extLst>
          </p:cNvPr>
          <p:cNvSpPr>
            <a:spLocks noGrp="1"/>
          </p:cNvSpPr>
          <p:nvPr>
            <p:ph type="pic" sz="quarter" idx="19" hasCustomPrompt="1"/>
          </p:nvPr>
        </p:nvSpPr>
        <p:spPr>
          <a:xfrm>
            <a:off x="-2" y="1352575"/>
            <a:ext cx="12192002" cy="2289897"/>
          </a:xfrm>
        </p:spPr>
        <p:txBody>
          <a:bodyPr anchor="ctr">
            <a:normAutofit/>
          </a:bodyPr>
          <a:lstStyle>
            <a:lvl1pPr marL="0" indent="0" algn="ctr">
              <a:buNone/>
              <a:defRPr sz="1400">
                <a:solidFill>
                  <a:schemeClr val="accent2"/>
                </a:solidFill>
                <a:latin typeface="Trade Gothic LT Pro" panose="020B0503040303020004" pitchFamily="34" charset="0"/>
              </a:defRPr>
            </a:lvl1pPr>
          </a:lstStyle>
          <a:p>
            <a:r>
              <a:rPr lang="en-US" noProof="0" dirty="0"/>
              <a:t>Insert image</a:t>
            </a:r>
          </a:p>
        </p:txBody>
      </p:sp>
      <p:sp>
        <p:nvSpPr>
          <p:cNvPr id="36" name="Text Placeholder 22">
            <a:extLst>
              <a:ext uri="{FF2B5EF4-FFF2-40B4-BE49-F238E27FC236}">
                <a16:creationId xmlns:a16="http://schemas.microsoft.com/office/drawing/2014/main" id="{642D3CE0-C3B4-4F3F-A650-AB452B3AD4BA}"/>
              </a:ext>
            </a:extLst>
          </p:cNvPr>
          <p:cNvSpPr>
            <a:spLocks noGrp="1"/>
          </p:cNvSpPr>
          <p:nvPr>
            <p:ph type="body" sz="quarter" idx="20"/>
          </p:nvPr>
        </p:nvSpPr>
        <p:spPr>
          <a:xfrm>
            <a:off x="4444169" y="4240093"/>
            <a:ext cx="3293306" cy="1463040"/>
          </a:xfrm>
        </p:spPr>
        <p:txBody>
          <a:bodyPr lIns="0" tIns="0" rIns="0" bIns="0">
            <a:noAutofit/>
          </a:bodyPr>
          <a:lstStyle>
            <a:lvl1pPr marL="0" indent="0" algn="l">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37" name="Text Placeholder 22">
            <a:extLst>
              <a:ext uri="{FF2B5EF4-FFF2-40B4-BE49-F238E27FC236}">
                <a16:creationId xmlns:a16="http://schemas.microsoft.com/office/drawing/2014/main" id="{DBED2BB0-CDAD-40EE-8B35-C66DF45EE29D}"/>
              </a:ext>
            </a:extLst>
          </p:cNvPr>
          <p:cNvSpPr>
            <a:spLocks noGrp="1"/>
          </p:cNvSpPr>
          <p:nvPr>
            <p:ph type="body" sz="quarter" idx="21"/>
          </p:nvPr>
        </p:nvSpPr>
        <p:spPr>
          <a:xfrm>
            <a:off x="8346244" y="4240093"/>
            <a:ext cx="3293306" cy="1463040"/>
          </a:xfrm>
        </p:spPr>
        <p:txBody>
          <a:bodyPr lIns="0" tIns="0" rIns="0" bIns="0">
            <a:noAutofit/>
          </a:bodyPr>
          <a:lstStyle>
            <a:lvl1pPr marL="0" indent="0" algn="l">
              <a:lnSpc>
                <a:spcPct val="100000"/>
              </a:lnSpc>
              <a:spcBef>
                <a:spcPts val="600"/>
              </a:spcBef>
              <a:spcAft>
                <a:spcPts val="4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Tree>
    <p:extLst>
      <p:ext uri="{BB962C8B-B14F-4D97-AF65-F5344CB8AC3E}">
        <p14:creationId xmlns:p14="http://schemas.microsoft.com/office/powerpoint/2010/main" val="1544745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 Tex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6" name="Text Placeholder 22">
            <a:extLst>
              <a:ext uri="{FF2B5EF4-FFF2-40B4-BE49-F238E27FC236}">
                <a16:creationId xmlns:a16="http://schemas.microsoft.com/office/drawing/2014/main" id="{2A19101D-7C37-42BF-8167-5391EA65EC3A}"/>
              </a:ext>
            </a:extLst>
          </p:cNvPr>
          <p:cNvSpPr>
            <a:spLocks noGrp="1"/>
          </p:cNvSpPr>
          <p:nvPr>
            <p:ph type="body" sz="quarter" idx="18"/>
          </p:nvPr>
        </p:nvSpPr>
        <p:spPr>
          <a:xfrm>
            <a:off x="542094" y="4240093"/>
            <a:ext cx="9402006" cy="1463040"/>
          </a:xfrm>
        </p:spPr>
        <p:txBody>
          <a:bodyPr lIns="0" tIns="0" rIns="0" bIns="0">
            <a:noAutofit/>
          </a:bodyPr>
          <a:lstStyle>
            <a:lvl1pPr marL="0" indent="0" algn="l">
              <a:lnSpc>
                <a:spcPct val="100000"/>
              </a:lnSpc>
              <a:spcBef>
                <a:spcPts val="300"/>
              </a:spcBef>
              <a:spcAft>
                <a:spcPts val="300"/>
              </a:spcAft>
              <a:buNone/>
              <a:defRPr sz="14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p:txBody>
      </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13" name="Picture Placeholder 12">
            <a:extLst>
              <a:ext uri="{FF2B5EF4-FFF2-40B4-BE49-F238E27FC236}">
                <a16:creationId xmlns:a16="http://schemas.microsoft.com/office/drawing/2014/main" id="{231B97CF-FD24-4932-8459-893B1AC73D33}"/>
              </a:ext>
            </a:extLst>
          </p:cNvPr>
          <p:cNvSpPr>
            <a:spLocks noGrp="1"/>
          </p:cNvSpPr>
          <p:nvPr>
            <p:ph type="pic" sz="quarter" idx="19" hasCustomPrompt="1"/>
          </p:nvPr>
        </p:nvSpPr>
        <p:spPr>
          <a:xfrm>
            <a:off x="-2" y="1352575"/>
            <a:ext cx="12192002" cy="2289897"/>
          </a:xfrm>
        </p:spPr>
        <p:txBody>
          <a:bodyPr anchor="ctr">
            <a:normAutofit/>
          </a:bodyPr>
          <a:lstStyle>
            <a:lvl1pPr marL="0" indent="0" algn="ctr">
              <a:buNone/>
              <a:defRPr sz="1400">
                <a:solidFill>
                  <a:schemeClr val="accent2"/>
                </a:solidFill>
                <a:latin typeface="Trade Gothic LT Pro" panose="020B0503040303020004" pitchFamily="34" charset="0"/>
              </a:defRPr>
            </a:lvl1pPr>
          </a:lstStyle>
          <a:p>
            <a:r>
              <a:rPr lang="en-US" noProof="0" dirty="0"/>
              <a:t>Insert image</a:t>
            </a:r>
          </a:p>
        </p:txBody>
      </p:sp>
    </p:spTree>
    <p:extLst>
      <p:ext uri="{BB962C8B-B14F-4D97-AF65-F5344CB8AC3E}">
        <p14:creationId xmlns:p14="http://schemas.microsoft.com/office/powerpoint/2010/main" val="2486826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0" name="Picture Placeholder 2">
            <a:extLst>
              <a:ext uri="{FF2B5EF4-FFF2-40B4-BE49-F238E27FC236}">
                <a16:creationId xmlns:a16="http://schemas.microsoft.com/office/drawing/2014/main" id="{30B3A574-7940-4E35-857E-5CA35A5910E5}"/>
              </a:ext>
            </a:extLst>
          </p:cNvPr>
          <p:cNvSpPr>
            <a:spLocks noGrp="1"/>
          </p:cNvSpPr>
          <p:nvPr>
            <p:ph type="pic" idx="1"/>
          </p:nvPr>
        </p:nvSpPr>
        <p:spPr>
          <a:xfrm>
            <a:off x="4110087" y="1444649"/>
            <a:ext cx="7548513" cy="4579079"/>
          </a:xfrm>
        </p:spPr>
        <p:txBody>
          <a:bodyPr>
            <a:normAutofit/>
          </a:bodyPr>
          <a:lstStyle>
            <a:lvl1pPr marL="0" indent="0">
              <a:buNone/>
              <a:defRPr sz="24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
        <p:nvSpPr>
          <p:cNvPr id="21" name="Text Placeholder 3">
            <a:extLst>
              <a:ext uri="{FF2B5EF4-FFF2-40B4-BE49-F238E27FC236}">
                <a16:creationId xmlns:a16="http://schemas.microsoft.com/office/drawing/2014/main" id="{912B51EA-3E6F-4BF6-BE48-62128AF32B85}"/>
              </a:ext>
            </a:extLst>
          </p:cNvPr>
          <p:cNvSpPr>
            <a:spLocks noGrp="1"/>
          </p:cNvSpPr>
          <p:nvPr>
            <p:ph type="body" sz="half" idx="2"/>
          </p:nvPr>
        </p:nvSpPr>
        <p:spPr>
          <a:xfrm>
            <a:off x="443366" y="1444649"/>
            <a:ext cx="3365063" cy="4579079"/>
          </a:xfrm>
        </p:spPr>
        <p:txBody>
          <a:bodyPr/>
          <a:lstStyle>
            <a:lvl1pPr marL="0" indent="0">
              <a:buFont typeface="Arial" panose="020B0604020202020204" pitchFamily="34" charse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Tree>
    <p:extLst>
      <p:ext uri="{BB962C8B-B14F-4D97-AF65-F5344CB8AC3E}">
        <p14:creationId xmlns:p14="http://schemas.microsoft.com/office/powerpoint/2010/main" val="15406501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1" name="Text Placeholder 3">
            <a:extLst>
              <a:ext uri="{FF2B5EF4-FFF2-40B4-BE49-F238E27FC236}">
                <a16:creationId xmlns:a16="http://schemas.microsoft.com/office/drawing/2014/main" id="{912B51EA-3E6F-4BF6-BE48-62128AF32B85}"/>
              </a:ext>
            </a:extLst>
          </p:cNvPr>
          <p:cNvSpPr>
            <a:spLocks noGrp="1"/>
          </p:cNvSpPr>
          <p:nvPr>
            <p:ph type="body" sz="half" idx="2"/>
          </p:nvPr>
        </p:nvSpPr>
        <p:spPr>
          <a:xfrm>
            <a:off x="443366" y="1444649"/>
            <a:ext cx="3365063" cy="4579079"/>
          </a:xfrm>
        </p:spPr>
        <p:txBody>
          <a:bodyPr/>
          <a:lstStyle>
            <a:lvl1pPr marL="0" indent="0">
              <a:buFont typeface="Arial" panose="020B0604020202020204" pitchFamily="34" charse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22" name="Content Placeholder 2">
            <a:extLst>
              <a:ext uri="{FF2B5EF4-FFF2-40B4-BE49-F238E27FC236}">
                <a16:creationId xmlns:a16="http://schemas.microsoft.com/office/drawing/2014/main" id="{A015C605-1D30-48BC-A0D6-3B11AF56CC53}"/>
              </a:ext>
            </a:extLst>
          </p:cNvPr>
          <p:cNvSpPr>
            <a:spLocks noGrp="1"/>
          </p:cNvSpPr>
          <p:nvPr>
            <p:ph idx="1"/>
          </p:nvPr>
        </p:nvSpPr>
        <p:spPr>
          <a:xfrm>
            <a:off x="3964290" y="1444649"/>
            <a:ext cx="7694310" cy="4579079"/>
          </a:xfrm>
        </p:spPr>
        <p:txBody>
          <a:bodyPr>
            <a:normAutofit/>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2129895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4494CD2-CCDD-0248-96F8-741002C44255}"/>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Freeform: Shape 9">
            <a:extLst>
              <a:ext uri="{FF2B5EF4-FFF2-40B4-BE49-F238E27FC236}">
                <a16:creationId xmlns:a16="http://schemas.microsoft.com/office/drawing/2014/main" id="{07077B00-C1EE-7241-B441-7814F92A7EDF}"/>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0" name="Freeform: Shape 17">
            <a:extLst>
              <a:ext uri="{FF2B5EF4-FFF2-40B4-BE49-F238E27FC236}">
                <a16:creationId xmlns:a16="http://schemas.microsoft.com/office/drawing/2014/main" id="{3A1AEBC4-637E-F64C-9192-69AC4BB26D0C}"/>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1" name="Freeform: Shape 11">
            <a:extLst>
              <a:ext uri="{FF2B5EF4-FFF2-40B4-BE49-F238E27FC236}">
                <a16:creationId xmlns:a16="http://schemas.microsoft.com/office/drawing/2014/main" id="{669A7039-C54C-8E46-9A8B-DDB2547D989C}"/>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Freeform: Shape 7">
            <a:extLst>
              <a:ext uri="{FF2B5EF4-FFF2-40B4-BE49-F238E27FC236}">
                <a16:creationId xmlns:a16="http://schemas.microsoft.com/office/drawing/2014/main" id="{4F173B32-87BB-9A40-8C91-4C1EED2B7ABF}"/>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24" name="Group 23">
            <a:extLst>
              <a:ext uri="{FF2B5EF4-FFF2-40B4-BE49-F238E27FC236}">
                <a16:creationId xmlns:a16="http://schemas.microsoft.com/office/drawing/2014/main" id="{4AC87F4E-12B5-1B42-AFD2-4DB39B7645C9}"/>
              </a:ext>
            </a:extLst>
          </p:cNvPr>
          <p:cNvGrpSpPr/>
          <p:nvPr userDrawn="1"/>
        </p:nvGrpSpPr>
        <p:grpSpPr>
          <a:xfrm rot="16200000">
            <a:off x="499388" y="-322655"/>
            <a:ext cx="535531" cy="645309"/>
            <a:chOff x="10945855" y="7317026"/>
            <a:chExt cx="2483924" cy="2993104"/>
          </a:xfrm>
        </p:grpSpPr>
        <p:sp>
          <p:nvSpPr>
            <p:cNvPr id="25" name="Freeform: Shape 15">
              <a:extLst>
                <a:ext uri="{FF2B5EF4-FFF2-40B4-BE49-F238E27FC236}">
                  <a16:creationId xmlns:a16="http://schemas.microsoft.com/office/drawing/2014/main" id="{03DD8765-59DF-A045-ADB5-E39FAEE153A0}"/>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Freeform: Shape 16">
              <a:extLst>
                <a:ext uri="{FF2B5EF4-FFF2-40B4-BE49-F238E27FC236}">
                  <a16:creationId xmlns:a16="http://schemas.microsoft.com/office/drawing/2014/main" id="{B34B796C-A407-7B4D-B4F0-E58A44FE8DB4}"/>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0" name="Freeform: Shape 23">
            <a:extLst>
              <a:ext uri="{FF2B5EF4-FFF2-40B4-BE49-F238E27FC236}">
                <a16:creationId xmlns:a16="http://schemas.microsoft.com/office/drawing/2014/main" id="{CBE3FDC9-67CB-FA42-B127-A36BFF4678BB}"/>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Slide Number Placeholder 4">
            <a:extLst>
              <a:ext uri="{FF2B5EF4-FFF2-40B4-BE49-F238E27FC236}">
                <a16:creationId xmlns:a16="http://schemas.microsoft.com/office/drawing/2014/main" id="{1E902BFF-CA8F-D745-A819-A7BB38B30ED9}"/>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26723047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ank You 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739168-A5E8-443A-B392-7AD4CF8977AD}"/>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Freeform: Shape 14">
            <a:extLst>
              <a:ext uri="{FF2B5EF4-FFF2-40B4-BE49-F238E27FC236}">
                <a16:creationId xmlns:a16="http://schemas.microsoft.com/office/drawing/2014/main" id="{41E10E1E-5268-4F03-BA64-07E19DE26739}"/>
              </a:ext>
            </a:extLst>
          </p:cNvPr>
          <p:cNvSpPr/>
          <p:nvPr/>
        </p:nvSpPr>
        <p:spPr>
          <a:xfrm flipH="1">
            <a:off x="-16297" y="0"/>
            <a:ext cx="12208298" cy="6858000"/>
          </a:xfrm>
          <a:custGeom>
            <a:avLst/>
            <a:gdLst>
              <a:gd name="connsiteX0" fmla="*/ 8574289 w 12208298"/>
              <a:gd name="connsiteY0" fmla="*/ 0 h 6858000"/>
              <a:gd name="connsiteX1" fmla="*/ 0 w 12208298"/>
              <a:gd name="connsiteY1" fmla="*/ 0 h 6858000"/>
              <a:gd name="connsiteX2" fmla="*/ 0 w 12208298"/>
              <a:gd name="connsiteY2" fmla="*/ 6858000 h 6858000"/>
              <a:gd name="connsiteX3" fmla="*/ 532109 w 12208298"/>
              <a:gd name="connsiteY3" fmla="*/ 6858000 h 6858000"/>
              <a:gd name="connsiteX4" fmla="*/ 11495317 w 12208298"/>
              <a:gd name="connsiteY4" fmla="*/ 6858000 h 6858000"/>
              <a:gd name="connsiteX5" fmla="*/ 12208298 w 12208298"/>
              <a:gd name="connsiteY5" fmla="*/ 6858000 h 6858000"/>
              <a:gd name="connsiteX6" fmla="*/ 12208298 w 12208298"/>
              <a:gd name="connsiteY6" fmla="*/ 3146781 h 6858000"/>
              <a:gd name="connsiteX7" fmla="*/ 10353284 w 12208298"/>
              <a:gd name="connsiteY7" fmla="*/ 1291767 h 6858000"/>
              <a:gd name="connsiteX8" fmla="*/ 9866056 w 12208298"/>
              <a:gd name="connsiteY8" fmla="*/ 1291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8298" h="6858000">
                <a:moveTo>
                  <a:pt x="8574289" y="0"/>
                </a:moveTo>
                <a:lnTo>
                  <a:pt x="0" y="0"/>
                </a:lnTo>
                <a:lnTo>
                  <a:pt x="0" y="6858000"/>
                </a:lnTo>
                <a:lnTo>
                  <a:pt x="532109" y="6858000"/>
                </a:lnTo>
                <a:lnTo>
                  <a:pt x="11495317" y="6858000"/>
                </a:lnTo>
                <a:lnTo>
                  <a:pt x="12208298" y="6858000"/>
                </a:lnTo>
                <a:lnTo>
                  <a:pt x="12208298" y="3146781"/>
                </a:lnTo>
                <a:lnTo>
                  <a:pt x="10353284" y="1291767"/>
                </a:lnTo>
                <a:lnTo>
                  <a:pt x="9866056" y="1291767"/>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B989C45D-BDFF-418F-BE79-03FF70015770}"/>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0027A677-9ACB-4264-B148-4806678FB83F}"/>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6" name="Group 5">
            <a:extLst>
              <a:ext uri="{FF2B5EF4-FFF2-40B4-BE49-F238E27FC236}">
                <a16:creationId xmlns:a16="http://schemas.microsoft.com/office/drawing/2014/main" id="{EA7FF9D7-8545-4547-AC77-A0421EEB9B99}"/>
              </a:ext>
            </a:extLst>
          </p:cNvPr>
          <p:cNvGrpSpPr/>
          <p:nvPr userDrawn="1"/>
        </p:nvGrpSpPr>
        <p:grpSpPr>
          <a:xfrm>
            <a:off x="0" y="0"/>
            <a:ext cx="6881966" cy="6858876"/>
            <a:chOff x="-5321" y="1096"/>
            <a:chExt cx="5924073" cy="5904197"/>
          </a:xfrm>
        </p:grpSpPr>
        <p:sp>
          <p:nvSpPr>
            <p:cNvPr id="17" name="Right Triangle 16">
              <a:extLst>
                <a:ext uri="{FF2B5EF4-FFF2-40B4-BE49-F238E27FC236}">
                  <a16:creationId xmlns:a16="http://schemas.microsoft.com/office/drawing/2014/main" id="{8DCD5806-2A2F-4ABF-8057-245681C498E6}"/>
                </a:ext>
              </a:extLst>
            </p:cNvPr>
            <p:cNvSpPr/>
            <p:nvPr userDrawn="1"/>
          </p:nvSpPr>
          <p:spPr>
            <a:xfrm rot="16200000" flipH="1" flipV="1">
              <a:off x="4618" y="-8842"/>
              <a:ext cx="5904196" cy="592407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Right Triangle 17">
              <a:extLst>
                <a:ext uri="{FF2B5EF4-FFF2-40B4-BE49-F238E27FC236}">
                  <a16:creationId xmlns:a16="http://schemas.microsoft.com/office/drawing/2014/main" id="{3A93038F-E9E4-4FFD-B3DF-28DB7C2C1490}"/>
                </a:ext>
              </a:extLst>
            </p:cNvPr>
            <p:cNvSpPr/>
            <p:nvPr userDrawn="1"/>
          </p:nvSpPr>
          <p:spPr>
            <a:xfrm rot="16200000" flipH="1" flipV="1">
              <a:off x="3941" y="-8164"/>
              <a:ext cx="5501471" cy="5519993"/>
            </a:xfrm>
            <a:prstGeom prst="rtTriangle">
              <a:avLst/>
            </a:prstGeom>
            <a:pattFill prst="dkHorz">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Right Triangle 18">
              <a:extLst>
                <a:ext uri="{FF2B5EF4-FFF2-40B4-BE49-F238E27FC236}">
                  <a16:creationId xmlns:a16="http://schemas.microsoft.com/office/drawing/2014/main" id="{5DEA1E02-BBD0-4AE3-AF22-433B90272178}"/>
                </a:ext>
              </a:extLst>
            </p:cNvPr>
            <p:cNvSpPr/>
            <p:nvPr userDrawn="1"/>
          </p:nvSpPr>
          <p:spPr>
            <a:xfrm rot="16200000" flipH="1" flipV="1">
              <a:off x="3131" y="-7355"/>
              <a:ext cx="5019818" cy="5036720"/>
            </a:xfrm>
            <a:prstGeom prst="rtTriangl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9E597736-C478-4C26-9BAF-205FE31E977C}"/>
              </a:ext>
            </a:extLst>
          </p:cNvPr>
          <p:cNvSpPr>
            <a:spLocks noGrp="1"/>
          </p:cNvSpPr>
          <p:nvPr userDrawn="1">
            <p:ph type="ctrTitle" hasCustomPrompt="1"/>
          </p:nvPr>
        </p:nvSpPr>
        <p:spPr>
          <a:xfrm>
            <a:off x="5217242" y="2807208"/>
            <a:ext cx="4945598" cy="1243584"/>
          </a:xfrm>
        </p:spPr>
        <p:txBody>
          <a:bodyPr vert="horz" lIns="91440" tIns="45720" rIns="91440" bIns="45720" rtlCol="0" anchor="ctr">
            <a:noAutofit/>
          </a:bodyPr>
          <a:lstStyle>
            <a:lvl1pPr>
              <a:defRPr lang="en-GB" sz="5400" b="1" dirty="0">
                <a:solidFill>
                  <a:schemeClr val="bg1"/>
                </a:solidFill>
                <a:latin typeface="+mj-lt"/>
                <a:ea typeface="Tahoma" panose="020B0604030504040204" pitchFamily="34" charset="0"/>
                <a:cs typeface="Tahoma" panose="020B0604030504040204" pitchFamily="34" charset="0"/>
              </a:defRPr>
            </a:lvl1pPr>
          </a:lstStyle>
          <a:p>
            <a:pPr lvl="0"/>
            <a:r>
              <a:rPr lang="en-US" noProof="0"/>
              <a:t>Thank You</a:t>
            </a:r>
          </a:p>
        </p:txBody>
      </p:sp>
    </p:spTree>
    <p:extLst>
      <p:ext uri="{BB962C8B-B14F-4D97-AF65-F5344CB8AC3E}">
        <p14:creationId xmlns:p14="http://schemas.microsoft.com/office/powerpoint/2010/main" val="2236386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739168-A5E8-443A-B392-7AD4CF8977AD}"/>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Freeform: Shape 14">
            <a:extLst>
              <a:ext uri="{FF2B5EF4-FFF2-40B4-BE49-F238E27FC236}">
                <a16:creationId xmlns:a16="http://schemas.microsoft.com/office/drawing/2014/main" id="{41E10E1E-5268-4F03-BA64-07E19DE26739}"/>
              </a:ext>
            </a:extLst>
          </p:cNvPr>
          <p:cNvSpPr/>
          <p:nvPr/>
        </p:nvSpPr>
        <p:spPr>
          <a:xfrm flipH="1">
            <a:off x="-16297" y="0"/>
            <a:ext cx="12208298" cy="6858000"/>
          </a:xfrm>
          <a:custGeom>
            <a:avLst/>
            <a:gdLst>
              <a:gd name="connsiteX0" fmla="*/ 8574289 w 12208298"/>
              <a:gd name="connsiteY0" fmla="*/ 0 h 6858000"/>
              <a:gd name="connsiteX1" fmla="*/ 0 w 12208298"/>
              <a:gd name="connsiteY1" fmla="*/ 0 h 6858000"/>
              <a:gd name="connsiteX2" fmla="*/ 0 w 12208298"/>
              <a:gd name="connsiteY2" fmla="*/ 6858000 h 6858000"/>
              <a:gd name="connsiteX3" fmla="*/ 532109 w 12208298"/>
              <a:gd name="connsiteY3" fmla="*/ 6858000 h 6858000"/>
              <a:gd name="connsiteX4" fmla="*/ 11495317 w 12208298"/>
              <a:gd name="connsiteY4" fmla="*/ 6858000 h 6858000"/>
              <a:gd name="connsiteX5" fmla="*/ 12208298 w 12208298"/>
              <a:gd name="connsiteY5" fmla="*/ 6858000 h 6858000"/>
              <a:gd name="connsiteX6" fmla="*/ 12208298 w 12208298"/>
              <a:gd name="connsiteY6" fmla="*/ 3146781 h 6858000"/>
              <a:gd name="connsiteX7" fmla="*/ 10353284 w 12208298"/>
              <a:gd name="connsiteY7" fmla="*/ 1291767 h 6858000"/>
              <a:gd name="connsiteX8" fmla="*/ 9866056 w 12208298"/>
              <a:gd name="connsiteY8" fmla="*/ 1291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8298" h="6858000">
                <a:moveTo>
                  <a:pt x="8574289" y="0"/>
                </a:moveTo>
                <a:lnTo>
                  <a:pt x="0" y="0"/>
                </a:lnTo>
                <a:lnTo>
                  <a:pt x="0" y="6858000"/>
                </a:lnTo>
                <a:lnTo>
                  <a:pt x="532109" y="6858000"/>
                </a:lnTo>
                <a:lnTo>
                  <a:pt x="11495317" y="6858000"/>
                </a:lnTo>
                <a:lnTo>
                  <a:pt x="12208298" y="6858000"/>
                </a:lnTo>
                <a:lnTo>
                  <a:pt x="12208298" y="3146781"/>
                </a:lnTo>
                <a:lnTo>
                  <a:pt x="10353284" y="1291767"/>
                </a:lnTo>
                <a:lnTo>
                  <a:pt x="9866056" y="1291767"/>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B989C45D-BDFF-418F-BE79-03FF70015770}"/>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0027A677-9ACB-4264-B148-4806678FB83F}"/>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E597736-C478-4C26-9BAF-205FE31E977C}"/>
              </a:ext>
            </a:extLst>
          </p:cNvPr>
          <p:cNvSpPr>
            <a:spLocks noGrp="1"/>
          </p:cNvSpPr>
          <p:nvPr userDrawn="1">
            <p:ph type="ctrTitle" hasCustomPrompt="1"/>
          </p:nvPr>
        </p:nvSpPr>
        <p:spPr>
          <a:xfrm>
            <a:off x="6360242" y="3429000"/>
            <a:ext cx="4945598" cy="1243584"/>
          </a:xfrm>
        </p:spPr>
        <p:txBody>
          <a:bodyPr vert="horz" lIns="91440" tIns="45720" rIns="91440" bIns="45720" rtlCol="0" anchor="ctr">
            <a:noAutofit/>
          </a:bodyPr>
          <a:lstStyle>
            <a:lvl1pPr>
              <a:defRPr lang="en-GB" sz="5400" b="1" dirty="0">
                <a:solidFill>
                  <a:schemeClr val="bg1"/>
                </a:solidFill>
                <a:latin typeface="+mj-lt"/>
                <a:ea typeface="Tahoma" panose="020B0604030504040204" pitchFamily="34" charset="0"/>
                <a:cs typeface="Tahoma" panose="020B0604030504040204" pitchFamily="34" charset="0"/>
              </a:defRPr>
            </a:lvl1pPr>
          </a:lstStyle>
          <a:p>
            <a:pPr lvl="0"/>
            <a:r>
              <a:rPr lang="en-US" noProof="0"/>
              <a:t>Thank You</a:t>
            </a:r>
          </a:p>
        </p:txBody>
      </p:sp>
      <p:sp>
        <p:nvSpPr>
          <p:cNvPr id="35" name="Freeform: Shape 34">
            <a:extLst>
              <a:ext uri="{FF2B5EF4-FFF2-40B4-BE49-F238E27FC236}">
                <a16:creationId xmlns:a16="http://schemas.microsoft.com/office/drawing/2014/main" id="{C024DCDB-C6BF-455E-AAB8-EAF9DAB302A1}"/>
              </a:ext>
            </a:extLst>
          </p:cNvPr>
          <p:cNvSpPr/>
          <p:nvPr userDrawn="1"/>
        </p:nvSpPr>
        <p:spPr>
          <a:xfrm rot="13500000">
            <a:off x="-729899" y="-1215856"/>
            <a:ext cx="6043521" cy="8427077"/>
          </a:xfrm>
          <a:custGeom>
            <a:avLst/>
            <a:gdLst>
              <a:gd name="connsiteX0" fmla="*/ 6043521 w 6043521"/>
              <a:gd name="connsiteY0" fmla="*/ 4267535 h 8427077"/>
              <a:gd name="connsiteX1" fmla="*/ 1883979 w 6043521"/>
              <a:gd name="connsiteY1" fmla="*/ 8427077 h 8427077"/>
              <a:gd name="connsiteX2" fmla="*/ 0 w 6043521"/>
              <a:gd name="connsiteY2" fmla="*/ 8427077 h 8427077"/>
              <a:gd name="connsiteX3" fmla="*/ 0 w 6043521"/>
              <a:gd name="connsiteY3" fmla="*/ 1775986 h 8427077"/>
              <a:gd name="connsiteX4" fmla="*/ 1775985 w 6043521"/>
              <a:gd name="connsiteY4" fmla="*/ 0 h 8427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3521" h="8427077">
                <a:moveTo>
                  <a:pt x="6043521" y="4267535"/>
                </a:moveTo>
                <a:lnTo>
                  <a:pt x="1883979" y="8427077"/>
                </a:lnTo>
                <a:lnTo>
                  <a:pt x="0" y="8427077"/>
                </a:lnTo>
                <a:lnTo>
                  <a:pt x="0" y="1775986"/>
                </a:lnTo>
                <a:lnTo>
                  <a:pt x="1775985"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2" name="Freeform: Shape 31">
            <a:extLst>
              <a:ext uri="{FF2B5EF4-FFF2-40B4-BE49-F238E27FC236}">
                <a16:creationId xmlns:a16="http://schemas.microsoft.com/office/drawing/2014/main" id="{26AFB47A-5D51-4F9C-B01B-977CE5E3C093}"/>
              </a:ext>
            </a:extLst>
          </p:cNvPr>
          <p:cNvSpPr/>
          <p:nvPr userDrawn="1"/>
        </p:nvSpPr>
        <p:spPr>
          <a:xfrm rot="13500000">
            <a:off x="-1145231" y="-2123853"/>
            <a:ext cx="6043521" cy="9008880"/>
          </a:xfrm>
          <a:custGeom>
            <a:avLst/>
            <a:gdLst>
              <a:gd name="connsiteX0" fmla="*/ 6043521 w 6043521"/>
              <a:gd name="connsiteY0" fmla="*/ 4849338 h 9008880"/>
              <a:gd name="connsiteX1" fmla="*/ 1883979 w 6043521"/>
              <a:gd name="connsiteY1" fmla="*/ 9008880 h 9008880"/>
              <a:gd name="connsiteX2" fmla="*/ 0 w 6043521"/>
              <a:gd name="connsiteY2" fmla="*/ 9008880 h 9008880"/>
              <a:gd name="connsiteX3" fmla="*/ 0 w 6043521"/>
              <a:gd name="connsiteY3" fmla="*/ 1194182 h 9008880"/>
              <a:gd name="connsiteX4" fmla="*/ 1194182 w 6043521"/>
              <a:gd name="connsiteY4" fmla="*/ 0 h 9008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3521" h="9008880">
                <a:moveTo>
                  <a:pt x="6043521" y="4849338"/>
                </a:moveTo>
                <a:lnTo>
                  <a:pt x="1883979" y="9008880"/>
                </a:lnTo>
                <a:lnTo>
                  <a:pt x="0" y="9008880"/>
                </a:lnTo>
                <a:lnTo>
                  <a:pt x="0" y="1194182"/>
                </a:lnTo>
                <a:lnTo>
                  <a:pt x="1194182"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0" name="Freeform: Shape 29">
            <a:extLst>
              <a:ext uri="{FF2B5EF4-FFF2-40B4-BE49-F238E27FC236}">
                <a16:creationId xmlns:a16="http://schemas.microsoft.com/office/drawing/2014/main" id="{6997A4FF-7390-4173-8ACD-6CF7145AACEC}"/>
              </a:ext>
            </a:extLst>
          </p:cNvPr>
          <p:cNvSpPr/>
          <p:nvPr userDrawn="1"/>
        </p:nvSpPr>
        <p:spPr>
          <a:xfrm rot="18900000" flipH="1">
            <a:off x="-2681153" y="-465959"/>
            <a:ext cx="8639119" cy="5739762"/>
          </a:xfrm>
          <a:custGeom>
            <a:avLst/>
            <a:gdLst>
              <a:gd name="connsiteX0" fmla="*/ 3789781 w 8639119"/>
              <a:gd name="connsiteY0" fmla="*/ 0 h 5739762"/>
              <a:gd name="connsiteX1" fmla="*/ 0 w 8639119"/>
              <a:gd name="connsiteY1" fmla="*/ 3789782 h 5739762"/>
              <a:gd name="connsiteX2" fmla="*/ 0 w 8639119"/>
              <a:gd name="connsiteY2" fmla="*/ 5739761 h 5739762"/>
              <a:gd name="connsiteX3" fmla="*/ 7748695 w 8639119"/>
              <a:gd name="connsiteY3" fmla="*/ 5739762 h 5739762"/>
              <a:gd name="connsiteX4" fmla="*/ 8639119 w 8639119"/>
              <a:gd name="connsiteY4" fmla="*/ 4849338 h 5739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9119" h="5739762">
                <a:moveTo>
                  <a:pt x="3789781" y="0"/>
                </a:moveTo>
                <a:lnTo>
                  <a:pt x="0" y="3789782"/>
                </a:lnTo>
                <a:lnTo>
                  <a:pt x="0" y="5739761"/>
                </a:lnTo>
                <a:lnTo>
                  <a:pt x="7748695" y="5739762"/>
                </a:lnTo>
                <a:lnTo>
                  <a:pt x="8639119" y="4849338"/>
                </a:lnTo>
                <a:close/>
              </a:path>
            </a:pathLst>
          </a:custGeom>
          <a:solidFill>
            <a:schemeClr val="accent1">
              <a:lumMod val="50000"/>
              <a:alpha val="5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Tree>
    <p:extLst>
      <p:ext uri="{BB962C8B-B14F-4D97-AF65-F5344CB8AC3E}">
        <p14:creationId xmlns:p14="http://schemas.microsoft.com/office/powerpoint/2010/main" val="1218518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2838D16-809E-4EB1-8C0C-0E63D8139112}"/>
              </a:ext>
            </a:extLst>
          </p:cNvPr>
          <p:cNvSpPr/>
          <p:nvPr userDrawn="1"/>
        </p:nvSpPr>
        <p:spPr>
          <a:xfrm>
            <a:off x="0" y="0"/>
            <a:ext cx="12192000" cy="6858000"/>
          </a:xfrm>
          <a:prstGeom prst="rect">
            <a:avLst/>
          </a:prstGeom>
          <a:solidFill>
            <a:srgbClr val="0C4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01FEB333-94B4-4E53-9019-D584810903BB}"/>
              </a:ext>
            </a:extLst>
          </p:cNvPr>
          <p:cNvSpPr/>
          <p:nvPr userDrawn="1"/>
        </p:nvSpPr>
        <p:spPr>
          <a:xfrm>
            <a:off x="0" y="0"/>
            <a:ext cx="12192000" cy="6862745"/>
          </a:xfrm>
          <a:custGeom>
            <a:avLst/>
            <a:gdLst>
              <a:gd name="connsiteX0" fmla="*/ 0 w 12192000"/>
              <a:gd name="connsiteY0" fmla="*/ 0 h 6849743"/>
              <a:gd name="connsiteX1" fmla="*/ 7554712 w 12192000"/>
              <a:gd name="connsiteY1" fmla="*/ 0 h 6849743"/>
              <a:gd name="connsiteX2" fmla="*/ 10266645 w 12192000"/>
              <a:gd name="connsiteY2" fmla="*/ 2711934 h 6849743"/>
              <a:gd name="connsiteX3" fmla="*/ 11289529 w 12192000"/>
              <a:gd name="connsiteY3" fmla="*/ 2711934 h 6849743"/>
              <a:gd name="connsiteX4" fmla="*/ 12191999 w 12192000"/>
              <a:gd name="connsiteY4" fmla="*/ 3614404 h 6849743"/>
              <a:gd name="connsiteX5" fmla="*/ 12192000 w 12192000"/>
              <a:gd name="connsiteY5" fmla="*/ 6849743 h 6849743"/>
              <a:gd name="connsiteX6" fmla="*/ 0 w 12192000"/>
              <a:gd name="connsiteY6" fmla="*/ 6849743 h 684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49743">
                <a:moveTo>
                  <a:pt x="0" y="0"/>
                </a:moveTo>
                <a:lnTo>
                  <a:pt x="7554712" y="0"/>
                </a:lnTo>
                <a:lnTo>
                  <a:pt x="10266645" y="2711934"/>
                </a:lnTo>
                <a:lnTo>
                  <a:pt x="11289529" y="2711934"/>
                </a:lnTo>
                <a:lnTo>
                  <a:pt x="12191999" y="3614404"/>
                </a:lnTo>
                <a:lnTo>
                  <a:pt x="12192000" y="6849743"/>
                </a:lnTo>
                <a:lnTo>
                  <a:pt x="0" y="6849743"/>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Freeform: Shape 8">
            <a:extLst>
              <a:ext uri="{FF2B5EF4-FFF2-40B4-BE49-F238E27FC236}">
                <a16:creationId xmlns:a16="http://schemas.microsoft.com/office/drawing/2014/main" id="{A59B9489-0CD9-4DB7-AC82-6E7867F91403}"/>
              </a:ext>
            </a:extLst>
          </p:cNvPr>
          <p:cNvSpPr/>
          <p:nvPr userDrawn="1"/>
        </p:nvSpPr>
        <p:spPr>
          <a:xfrm rot="16200000" flipV="1">
            <a:off x="2626805" y="-2626805"/>
            <a:ext cx="6862743" cy="12116353"/>
          </a:xfrm>
          <a:custGeom>
            <a:avLst/>
            <a:gdLst>
              <a:gd name="connsiteX0" fmla="*/ 6853871 w 6853871"/>
              <a:gd name="connsiteY0" fmla="*/ 12116353 h 12116353"/>
              <a:gd name="connsiteX1" fmla="*/ 6853871 w 6853871"/>
              <a:gd name="connsiteY1" fmla="*/ 8014954 h 12116353"/>
              <a:gd name="connsiteX2" fmla="*/ 4141930 w 6853871"/>
              <a:gd name="connsiteY2" fmla="*/ 8014954 h 12116353"/>
              <a:gd name="connsiteX3" fmla="*/ 4141930 w 6853871"/>
              <a:gd name="connsiteY3" fmla="*/ 8014952 h 12116353"/>
              <a:gd name="connsiteX4" fmla="*/ 6853871 w 6853871"/>
              <a:gd name="connsiteY4" fmla="*/ 8014952 h 12116353"/>
              <a:gd name="connsiteX5" fmla="*/ 4141930 w 6853871"/>
              <a:gd name="connsiteY5" fmla="*/ 5293882 h 12116353"/>
              <a:gd name="connsiteX6" fmla="*/ 4141930 w 6853871"/>
              <a:gd name="connsiteY6" fmla="*/ 4141928 h 12116353"/>
              <a:gd name="connsiteX7" fmla="*/ 0 w 6853871"/>
              <a:gd name="connsiteY7" fmla="*/ 0 h 12116353"/>
              <a:gd name="connsiteX8" fmla="*/ 0 w 6853871"/>
              <a:gd name="connsiteY8" fmla="*/ 12116353 h 1211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71" h="12116353">
                <a:moveTo>
                  <a:pt x="6853871" y="12116353"/>
                </a:moveTo>
                <a:lnTo>
                  <a:pt x="6853871" y="8014954"/>
                </a:lnTo>
                <a:lnTo>
                  <a:pt x="4141930" y="8014954"/>
                </a:lnTo>
                <a:lnTo>
                  <a:pt x="4141930" y="8014952"/>
                </a:lnTo>
                <a:lnTo>
                  <a:pt x="6853871" y="8014952"/>
                </a:lnTo>
                <a:lnTo>
                  <a:pt x="4141930" y="5293882"/>
                </a:lnTo>
                <a:lnTo>
                  <a:pt x="4141930" y="4141928"/>
                </a:lnTo>
                <a:lnTo>
                  <a:pt x="0" y="0"/>
                </a:lnTo>
                <a:lnTo>
                  <a:pt x="0" y="12116353"/>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ight Triangle 9">
            <a:extLst>
              <a:ext uri="{FF2B5EF4-FFF2-40B4-BE49-F238E27FC236}">
                <a16:creationId xmlns:a16="http://schemas.microsoft.com/office/drawing/2014/main" id="{A55D1C76-C591-4FA5-9780-87AB6B37C0FA}"/>
              </a:ext>
            </a:extLst>
          </p:cNvPr>
          <p:cNvSpPr/>
          <p:nvPr userDrawn="1"/>
        </p:nvSpPr>
        <p:spPr>
          <a:xfrm rot="5400000" flipV="1">
            <a:off x="5851010" y="-10649"/>
            <a:ext cx="6326154" cy="63474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Freeform: Shape 10">
            <a:extLst>
              <a:ext uri="{FF2B5EF4-FFF2-40B4-BE49-F238E27FC236}">
                <a16:creationId xmlns:a16="http://schemas.microsoft.com/office/drawing/2014/main" id="{A7DC1D12-670F-4235-8791-FA8C2B330871}"/>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Freeform: Shape 11">
            <a:extLst>
              <a:ext uri="{FF2B5EF4-FFF2-40B4-BE49-F238E27FC236}">
                <a16:creationId xmlns:a16="http://schemas.microsoft.com/office/drawing/2014/main" id="{859569CF-FDAC-47C4-A0F5-296F7117C398}"/>
              </a:ext>
            </a:extLst>
          </p:cNvPr>
          <p:cNvSpPr/>
          <p:nvPr userDrawn="1"/>
        </p:nvSpPr>
        <p:spPr>
          <a:xfrm rot="2700000">
            <a:off x="9668984" y="1404392"/>
            <a:ext cx="4406148" cy="5299239"/>
          </a:xfrm>
          <a:custGeom>
            <a:avLst/>
            <a:gdLst>
              <a:gd name="connsiteX0" fmla="*/ 0 w 4406148"/>
              <a:gd name="connsiteY0" fmla="*/ 0 h 5299239"/>
              <a:gd name="connsiteX1" fmla="*/ 4406148 w 4406148"/>
              <a:gd name="connsiteY1" fmla="*/ 4406147 h 5299239"/>
              <a:gd name="connsiteX2" fmla="*/ 3513056 w 4406148"/>
              <a:gd name="connsiteY2" fmla="*/ 5299239 h 5299239"/>
              <a:gd name="connsiteX3" fmla="*/ 1 w 4406148"/>
              <a:gd name="connsiteY3" fmla="*/ 5299239 h 5299239"/>
            </a:gdLst>
            <a:ahLst/>
            <a:cxnLst>
              <a:cxn ang="0">
                <a:pos x="connsiteX0" y="connsiteY0"/>
              </a:cxn>
              <a:cxn ang="0">
                <a:pos x="connsiteX1" y="connsiteY1"/>
              </a:cxn>
              <a:cxn ang="0">
                <a:pos x="connsiteX2" y="connsiteY2"/>
              </a:cxn>
              <a:cxn ang="0">
                <a:pos x="connsiteX3" y="connsiteY3"/>
              </a:cxn>
            </a:cxnLst>
            <a:rect l="l" t="t" r="r" b="b"/>
            <a:pathLst>
              <a:path w="4406148" h="5299239">
                <a:moveTo>
                  <a:pt x="0" y="0"/>
                </a:moveTo>
                <a:lnTo>
                  <a:pt x="4406148" y="4406147"/>
                </a:lnTo>
                <a:lnTo>
                  <a:pt x="3513056" y="5299239"/>
                </a:lnTo>
                <a:lnTo>
                  <a:pt x="1" y="5299239"/>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3" name="Freeform: Shape 12">
            <a:extLst>
              <a:ext uri="{FF2B5EF4-FFF2-40B4-BE49-F238E27FC236}">
                <a16:creationId xmlns:a16="http://schemas.microsoft.com/office/drawing/2014/main" id="{D68D0C72-2B2C-4C85-A091-157853C71784}"/>
              </a:ext>
            </a:extLst>
          </p:cNvPr>
          <p:cNvSpPr/>
          <p:nvPr userDrawn="1"/>
        </p:nvSpPr>
        <p:spPr>
          <a:xfrm rot="8100000" flipH="1">
            <a:off x="9583575" y="1088097"/>
            <a:ext cx="5072180" cy="4843502"/>
          </a:xfrm>
          <a:custGeom>
            <a:avLst/>
            <a:gdLst>
              <a:gd name="connsiteX0" fmla="*/ 5072180 w 5072180"/>
              <a:gd name="connsiteY0" fmla="*/ 4843501 h 4843502"/>
              <a:gd name="connsiteX1" fmla="*/ 228679 w 5072180"/>
              <a:gd name="connsiteY1" fmla="*/ 0 h 4843502"/>
              <a:gd name="connsiteX2" fmla="*/ 1 w 5072180"/>
              <a:gd name="connsiteY2" fmla="*/ 228678 h 4843502"/>
              <a:gd name="connsiteX3" fmla="*/ 0 w 5072180"/>
              <a:gd name="connsiteY3" fmla="*/ 4843502 h 4843502"/>
            </a:gdLst>
            <a:ahLst/>
            <a:cxnLst>
              <a:cxn ang="0">
                <a:pos x="connsiteX0" y="connsiteY0"/>
              </a:cxn>
              <a:cxn ang="0">
                <a:pos x="connsiteX1" y="connsiteY1"/>
              </a:cxn>
              <a:cxn ang="0">
                <a:pos x="connsiteX2" y="connsiteY2"/>
              </a:cxn>
              <a:cxn ang="0">
                <a:pos x="connsiteX3" y="connsiteY3"/>
              </a:cxn>
            </a:cxnLst>
            <a:rect l="l" t="t" r="r" b="b"/>
            <a:pathLst>
              <a:path w="5072180" h="4843502">
                <a:moveTo>
                  <a:pt x="5072180" y="4843501"/>
                </a:moveTo>
                <a:lnTo>
                  <a:pt x="228679" y="0"/>
                </a:lnTo>
                <a:lnTo>
                  <a:pt x="1" y="228678"/>
                </a:lnTo>
                <a:lnTo>
                  <a:pt x="0" y="4843502"/>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4" name="Freeform: Shape 13">
            <a:extLst>
              <a:ext uri="{FF2B5EF4-FFF2-40B4-BE49-F238E27FC236}">
                <a16:creationId xmlns:a16="http://schemas.microsoft.com/office/drawing/2014/main" id="{8E25334A-5FE3-4DDA-8D32-4796CCFCAA74}"/>
              </a:ext>
            </a:extLst>
          </p:cNvPr>
          <p:cNvSpPr/>
          <p:nvPr userDrawn="1"/>
        </p:nvSpPr>
        <p:spPr>
          <a:xfrm rot="2700000">
            <a:off x="11438585" y="5665752"/>
            <a:ext cx="877778" cy="1755556"/>
          </a:xfrm>
          <a:custGeom>
            <a:avLst/>
            <a:gdLst>
              <a:gd name="connsiteX0" fmla="*/ 0 w 877778"/>
              <a:gd name="connsiteY0" fmla="*/ 0 h 1755556"/>
              <a:gd name="connsiteX1" fmla="*/ 877778 w 877778"/>
              <a:gd name="connsiteY1" fmla="*/ 877778 h 1755556"/>
              <a:gd name="connsiteX2" fmla="*/ 0 w 877778"/>
              <a:gd name="connsiteY2" fmla="*/ 1755556 h 1755556"/>
            </a:gdLst>
            <a:ahLst/>
            <a:cxnLst>
              <a:cxn ang="0">
                <a:pos x="connsiteX0" y="connsiteY0"/>
              </a:cxn>
              <a:cxn ang="0">
                <a:pos x="connsiteX1" y="connsiteY1"/>
              </a:cxn>
              <a:cxn ang="0">
                <a:pos x="connsiteX2" y="connsiteY2"/>
              </a:cxn>
            </a:cxnLst>
            <a:rect l="l" t="t" r="r" b="b"/>
            <a:pathLst>
              <a:path w="877778" h="1755556">
                <a:moveTo>
                  <a:pt x="0" y="0"/>
                </a:moveTo>
                <a:lnTo>
                  <a:pt x="877778" y="877778"/>
                </a:lnTo>
                <a:lnTo>
                  <a:pt x="0" y="1755556"/>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5" name="Freeform: Shape 14">
            <a:extLst>
              <a:ext uri="{FF2B5EF4-FFF2-40B4-BE49-F238E27FC236}">
                <a16:creationId xmlns:a16="http://schemas.microsoft.com/office/drawing/2014/main" id="{18818DF1-D7FD-4C0F-875D-7A07E8F75C06}"/>
              </a:ext>
            </a:extLst>
          </p:cNvPr>
          <p:cNvSpPr/>
          <p:nvPr userDrawn="1"/>
        </p:nvSpPr>
        <p:spPr>
          <a:xfrm rot="8100000" flipH="1">
            <a:off x="10582265" y="5841410"/>
            <a:ext cx="2372348" cy="1186174"/>
          </a:xfrm>
          <a:custGeom>
            <a:avLst/>
            <a:gdLst>
              <a:gd name="connsiteX0" fmla="*/ 2372348 w 2372348"/>
              <a:gd name="connsiteY0" fmla="*/ 1186174 h 1186174"/>
              <a:gd name="connsiteX1" fmla="*/ 1186174 w 2372348"/>
              <a:gd name="connsiteY1" fmla="*/ 0 h 1186174"/>
              <a:gd name="connsiteX2" fmla="*/ 0 w 2372348"/>
              <a:gd name="connsiteY2" fmla="*/ 1186174 h 1186174"/>
            </a:gdLst>
            <a:ahLst/>
            <a:cxnLst>
              <a:cxn ang="0">
                <a:pos x="connsiteX0" y="connsiteY0"/>
              </a:cxn>
              <a:cxn ang="0">
                <a:pos x="connsiteX1" y="connsiteY1"/>
              </a:cxn>
              <a:cxn ang="0">
                <a:pos x="connsiteX2" y="connsiteY2"/>
              </a:cxn>
            </a:cxnLst>
            <a:rect l="l" t="t" r="r" b="b"/>
            <a:pathLst>
              <a:path w="2372348" h="1186174">
                <a:moveTo>
                  <a:pt x="2372348" y="1186174"/>
                </a:moveTo>
                <a:lnTo>
                  <a:pt x="1186174" y="0"/>
                </a:lnTo>
                <a:lnTo>
                  <a:pt x="0" y="1186174"/>
                </a:lnTo>
                <a:close/>
              </a:path>
            </a:pathLst>
          </a:custGeom>
          <a:pattFill prst="wdUp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grpSp>
        <p:nvGrpSpPr>
          <p:cNvPr id="16" name="Group 15">
            <a:extLst>
              <a:ext uri="{FF2B5EF4-FFF2-40B4-BE49-F238E27FC236}">
                <a16:creationId xmlns:a16="http://schemas.microsoft.com/office/drawing/2014/main" id="{8F9BB384-9E14-4CEA-82C1-21837229D3EF}"/>
              </a:ext>
            </a:extLst>
          </p:cNvPr>
          <p:cNvGrpSpPr/>
          <p:nvPr userDrawn="1"/>
        </p:nvGrpSpPr>
        <p:grpSpPr>
          <a:xfrm rot="16200000">
            <a:off x="431651" y="-917359"/>
            <a:ext cx="1532001" cy="1826463"/>
            <a:chOff x="10800164" y="7142066"/>
            <a:chExt cx="2775293" cy="3308724"/>
          </a:xfrm>
        </p:grpSpPr>
        <p:sp>
          <p:nvSpPr>
            <p:cNvPr id="17" name="Freeform: Shape 16">
              <a:extLst>
                <a:ext uri="{FF2B5EF4-FFF2-40B4-BE49-F238E27FC236}">
                  <a16:creationId xmlns:a16="http://schemas.microsoft.com/office/drawing/2014/main" id="{0862A81A-959D-4EAB-90ED-DB20759BB397}"/>
                </a:ext>
              </a:extLst>
            </p:cNvPr>
            <p:cNvSpPr/>
            <p:nvPr/>
          </p:nvSpPr>
          <p:spPr>
            <a:xfrm rot="2700000">
              <a:off x="10800164" y="7675497"/>
              <a:ext cx="2775293" cy="277529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Freeform: Shape 17">
              <a:extLst>
                <a:ext uri="{FF2B5EF4-FFF2-40B4-BE49-F238E27FC236}">
                  <a16:creationId xmlns:a16="http://schemas.microsoft.com/office/drawing/2014/main" id="{AAB9E28C-9422-42BD-AECE-29B44B5D63E2}"/>
                </a:ext>
              </a:extLst>
            </p:cNvPr>
            <p:cNvSpPr/>
            <p:nvPr/>
          </p:nvSpPr>
          <p:spPr>
            <a:xfrm rot="8100000" flipH="1">
              <a:off x="10811837" y="7142066"/>
              <a:ext cx="2751954" cy="2751955"/>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19" name="Group 18">
            <a:extLst>
              <a:ext uri="{FF2B5EF4-FFF2-40B4-BE49-F238E27FC236}">
                <a16:creationId xmlns:a16="http://schemas.microsoft.com/office/drawing/2014/main" id="{2772239B-C46D-4458-BB4B-DDB12FAB0172}"/>
              </a:ext>
            </a:extLst>
          </p:cNvPr>
          <p:cNvGrpSpPr/>
          <p:nvPr userDrawn="1"/>
        </p:nvGrpSpPr>
        <p:grpSpPr>
          <a:xfrm rot="16200000">
            <a:off x="1992859" y="-497210"/>
            <a:ext cx="818398" cy="986162"/>
            <a:chOff x="10945855" y="7317026"/>
            <a:chExt cx="2483924" cy="2993104"/>
          </a:xfrm>
        </p:grpSpPr>
        <p:sp>
          <p:nvSpPr>
            <p:cNvPr id="20" name="Freeform: Shape 19">
              <a:extLst>
                <a:ext uri="{FF2B5EF4-FFF2-40B4-BE49-F238E27FC236}">
                  <a16:creationId xmlns:a16="http://schemas.microsoft.com/office/drawing/2014/main" id="{3C8A2A1A-1FB9-4CA1-B74E-B293187E51AA}"/>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Freeform: Shape 20">
              <a:extLst>
                <a:ext uri="{FF2B5EF4-FFF2-40B4-BE49-F238E27FC236}">
                  <a16:creationId xmlns:a16="http://schemas.microsoft.com/office/drawing/2014/main" id="{DF2B18BA-6B43-40FA-A23B-D894D6AB468B}"/>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 name="Text Placeholder 2">
            <a:extLst>
              <a:ext uri="{FF2B5EF4-FFF2-40B4-BE49-F238E27FC236}">
                <a16:creationId xmlns:a16="http://schemas.microsoft.com/office/drawing/2014/main" id="{5E194264-A3F5-42E2-9A63-DCCED0457E1B}"/>
              </a:ext>
            </a:extLst>
          </p:cNvPr>
          <p:cNvSpPr>
            <a:spLocks noGrp="1"/>
          </p:cNvSpPr>
          <p:nvPr>
            <p:ph type="body" idx="1"/>
          </p:nvPr>
        </p:nvSpPr>
        <p:spPr>
          <a:xfrm>
            <a:off x="831850" y="4754880"/>
            <a:ext cx="6803136" cy="365760"/>
          </a:xfrm>
        </p:spPr>
        <p:txBody>
          <a:bodyPr vert="horz" lIns="91440" tIns="45720" rIns="91440" bIns="45720" rtlCol="0">
            <a:normAutofit/>
          </a:bodyPr>
          <a:lstStyle>
            <a:lvl1pPr marL="0" indent="0">
              <a:buNone/>
              <a:defRPr lang="en-US" sz="1600" spc="300">
                <a:solidFill>
                  <a:schemeClr val="accent1">
                    <a:lumMod val="20000"/>
                    <a:lumOff val="80000"/>
                  </a:schemeClr>
                </a:solidFill>
                <a:latin typeface="+mn-lt"/>
                <a:cs typeface="Arial" panose="020B0604020202020204" pitchFamily="34" charset="0"/>
              </a:defRPr>
            </a:lvl1pPr>
          </a:lstStyle>
          <a:p>
            <a:pPr marL="228600" lvl="0" indent="-228600"/>
            <a:r>
              <a:rPr lang="en-US" noProof="0"/>
              <a:t>Click to edit Master text styles</a:t>
            </a:r>
          </a:p>
        </p:txBody>
      </p:sp>
      <p:sp>
        <p:nvSpPr>
          <p:cNvPr id="22" name="Slide Number Placeholder 4">
            <a:extLst>
              <a:ext uri="{FF2B5EF4-FFF2-40B4-BE49-F238E27FC236}">
                <a16:creationId xmlns:a16="http://schemas.microsoft.com/office/drawing/2014/main" id="{0F332671-6296-47C8-BF26-B2D962F5D03D}"/>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3" name="Title 1">
            <a:extLst>
              <a:ext uri="{FF2B5EF4-FFF2-40B4-BE49-F238E27FC236}">
                <a16:creationId xmlns:a16="http://schemas.microsoft.com/office/drawing/2014/main" id="{7772A652-7229-2B42-B87B-298C31D6F0CB}"/>
              </a:ext>
            </a:extLst>
          </p:cNvPr>
          <p:cNvSpPr>
            <a:spLocks noGrp="1"/>
          </p:cNvSpPr>
          <p:nvPr>
            <p:ph type="title" hasCustomPrompt="1"/>
          </p:nvPr>
        </p:nvSpPr>
        <p:spPr>
          <a:xfrm>
            <a:off x="832104" y="3886200"/>
            <a:ext cx="7781544" cy="859055"/>
          </a:xfrm>
        </p:spPr>
        <p:txBody>
          <a:bodyPr vert="horz" lIns="91440" tIns="45720" rIns="91440" bIns="45720" rtlCol="0" anchor="b">
            <a:normAutofit/>
          </a:bodyPr>
          <a:lstStyle>
            <a:lvl1pPr>
              <a:defRPr lang="en-GB" sz="5400" b="1" dirty="0">
                <a:solidFill>
                  <a:schemeClr val="bg1"/>
                </a:solidFill>
                <a:latin typeface="+mj-lt"/>
              </a:defRPr>
            </a:lvl1pPr>
          </a:lstStyle>
          <a:p>
            <a:pPr lvl="0"/>
            <a:r>
              <a:rPr lang="en-US" noProof="0"/>
              <a:t>Section Title 01</a:t>
            </a:r>
          </a:p>
        </p:txBody>
      </p:sp>
    </p:spTree>
    <p:extLst>
      <p:ext uri="{BB962C8B-B14F-4D97-AF65-F5344CB8AC3E}">
        <p14:creationId xmlns:p14="http://schemas.microsoft.com/office/powerpoint/2010/main" val="1675197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lt Section Header">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CDBB6E5-B91E-4946-9390-E8693855103A}"/>
              </a:ext>
            </a:extLst>
          </p:cNvPr>
          <p:cNvSpPr/>
          <p:nvPr userDrawn="1"/>
        </p:nvSpPr>
        <p:spPr>
          <a:xfrm>
            <a:off x="0" y="0"/>
            <a:ext cx="12192000"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Freeform: Shape 33">
            <a:extLst>
              <a:ext uri="{FF2B5EF4-FFF2-40B4-BE49-F238E27FC236}">
                <a16:creationId xmlns:a16="http://schemas.microsoft.com/office/drawing/2014/main" id="{0C3CC1C9-1FA0-4FE4-8984-4A8B3728D674}"/>
              </a:ext>
            </a:extLst>
          </p:cNvPr>
          <p:cNvSpPr/>
          <p:nvPr userDrawn="1"/>
        </p:nvSpPr>
        <p:spPr>
          <a:xfrm rot="16200000" flipV="1">
            <a:off x="2855762" y="-2473495"/>
            <a:ext cx="6862743" cy="11809733"/>
          </a:xfrm>
          <a:custGeom>
            <a:avLst/>
            <a:gdLst>
              <a:gd name="connsiteX0" fmla="*/ 6862743 w 6862743"/>
              <a:gd name="connsiteY0" fmla="*/ 11809733 h 11809733"/>
              <a:gd name="connsiteX1" fmla="*/ 6862743 w 6862743"/>
              <a:gd name="connsiteY1" fmla="*/ 7708334 h 11809733"/>
              <a:gd name="connsiteX2" fmla="*/ 4147292 w 6862743"/>
              <a:gd name="connsiteY2" fmla="*/ 7708334 h 11809733"/>
              <a:gd name="connsiteX3" fmla="*/ 4147292 w 6862743"/>
              <a:gd name="connsiteY3" fmla="*/ 7708332 h 11809733"/>
              <a:gd name="connsiteX4" fmla="*/ 6862743 w 6862743"/>
              <a:gd name="connsiteY4" fmla="*/ 7708332 h 11809733"/>
              <a:gd name="connsiteX5" fmla="*/ 4147291 w 6862743"/>
              <a:gd name="connsiteY5" fmla="*/ 4987262 h 11809733"/>
              <a:gd name="connsiteX6" fmla="*/ 4147291 w 6862743"/>
              <a:gd name="connsiteY6" fmla="*/ 3835308 h 11809733"/>
              <a:gd name="connsiteX7" fmla="*/ 307017 w 6862743"/>
              <a:gd name="connsiteY7" fmla="*/ 0 h 11809733"/>
              <a:gd name="connsiteX8" fmla="*/ 0 w 6862743"/>
              <a:gd name="connsiteY8" fmla="*/ 0 h 11809733"/>
              <a:gd name="connsiteX9" fmla="*/ 0 w 6862743"/>
              <a:gd name="connsiteY9" fmla="*/ 11809733 h 1180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3" h="11809733">
                <a:moveTo>
                  <a:pt x="6862743" y="11809733"/>
                </a:moveTo>
                <a:lnTo>
                  <a:pt x="6862743" y="7708334"/>
                </a:lnTo>
                <a:lnTo>
                  <a:pt x="4147292" y="7708334"/>
                </a:lnTo>
                <a:lnTo>
                  <a:pt x="4147292" y="7708332"/>
                </a:lnTo>
                <a:lnTo>
                  <a:pt x="6862743" y="7708332"/>
                </a:lnTo>
                <a:lnTo>
                  <a:pt x="4147291" y="4987262"/>
                </a:lnTo>
                <a:lnTo>
                  <a:pt x="4147291" y="3835308"/>
                </a:lnTo>
                <a:lnTo>
                  <a:pt x="307017" y="0"/>
                </a:lnTo>
                <a:lnTo>
                  <a:pt x="0" y="0"/>
                </a:lnTo>
                <a:lnTo>
                  <a:pt x="0" y="1180973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4" name="Freeform: Shape 23">
            <a:extLst>
              <a:ext uri="{FF2B5EF4-FFF2-40B4-BE49-F238E27FC236}">
                <a16:creationId xmlns:a16="http://schemas.microsoft.com/office/drawing/2014/main" id="{8E049265-431E-48DE-B7F7-4959930171DC}"/>
              </a:ext>
            </a:extLst>
          </p:cNvPr>
          <p:cNvSpPr/>
          <p:nvPr userDrawn="1"/>
        </p:nvSpPr>
        <p:spPr>
          <a:xfrm rot="16200000" flipV="1">
            <a:off x="2626806" y="-2626805"/>
            <a:ext cx="6862743" cy="12116353"/>
          </a:xfrm>
          <a:custGeom>
            <a:avLst/>
            <a:gdLst>
              <a:gd name="connsiteX0" fmla="*/ 6853871 w 6853871"/>
              <a:gd name="connsiteY0" fmla="*/ 12116353 h 12116353"/>
              <a:gd name="connsiteX1" fmla="*/ 6853871 w 6853871"/>
              <a:gd name="connsiteY1" fmla="*/ 8014954 h 12116353"/>
              <a:gd name="connsiteX2" fmla="*/ 4141930 w 6853871"/>
              <a:gd name="connsiteY2" fmla="*/ 8014954 h 12116353"/>
              <a:gd name="connsiteX3" fmla="*/ 4141930 w 6853871"/>
              <a:gd name="connsiteY3" fmla="*/ 8014952 h 12116353"/>
              <a:gd name="connsiteX4" fmla="*/ 6853871 w 6853871"/>
              <a:gd name="connsiteY4" fmla="*/ 8014952 h 12116353"/>
              <a:gd name="connsiteX5" fmla="*/ 4141930 w 6853871"/>
              <a:gd name="connsiteY5" fmla="*/ 5293882 h 12116353"/>
              <a:gd name="connsiteX6" fmla="*/ 4141930 w 6853871"/>
              <a:gd name="connsiteY6" fmla="*/ 4141928 h 12116353"/>
              <a:gd name="connsiteX7" fmla="*/ 0 w 6853871"/>
              <a:gd name="connsiteY7" fmla="*/ 0 h 12116353"/>
              <a:gd name="connsiteX8" fmla="*/ 0 w 6853871"/>
              <a:gd name="connsiteY8" fmla="*/ 12116353 h 1211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71" h="12116353">
                <a:moveTo>
                  <a:pt x="6853871" y="12116353"/>
                </a:moveTo>
                <a:lnTo>
                  <a:pt x="6853871" y="8014954"/>
                </a:lnTo>
                <a:lnTo>
                  <a:pt x="4141930" y="8014954"/>
                </a:lnTo>
                <a:lnTo>
                  <a:pt x="4141930" y="8014952"/>
                </a:lnTo>
                <a:lnTo>
                  <a:pt x="6853871" y="8014952"/>
                </a:lnTo>
                <a:lnTo>
                  <a:pt x="4141930" y="5293882"/>
                </a:lnTo>
                <a:lnTo>
                  <a:pt x="4141930" y="4141928"/>
                </a:lnTo>
                <a:lnTo>
                  <a:pt x="0" y="0"/>
                </a:lnTo>
                <a:lnTo>
                  <a:pt x="0" y="12116353"/>
                </a:lnTo>
                <a:close/>
              </a:path>
            </a:pathLst>
          </a:custGeom>
          <a:pattFill prst="wdUpDiag">
            <a:fgClr>
              <a:schemeClr val="accent2"/>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173E5F2D-1F8E-4DCC-857F-932C6C6539BB}"/>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26" name="Group 25">
            <a:extLst>
              <a:ext uri="{FF2B5EF4-FFF2-40B4-BE49-F238E27FC236}">
                <a16:creationId xmlns:a16="http://schemas.microsoft.com/office/drawing/2014/main" id="{E9318B2B-E019-4078-9EF0-C9D6281AE31B}"/>
              </a:ext>
            </a:extLst>
          </p:cNvPr>
          <p:cNvGrpSpPr/>
          <p:nvPr userDrawn="1"/>
        </p:nvGrpSpPr>
        <p:grpSpPr>
          <a:xfrm>
            <a:off x="9776075" y="2057401"/>
            <a:ext cx="4413559" cy="3934444"/>
            <a:chOff x="9222437" y="1088097"/>
            <a:chExt cx="5433318" cy="4843502"/>
          </a:xfrm>
        </p:grpSpPr>
        <p:sp>
          <p:nvSpPr>
            <p:cNvPr id="27" name="Freeform: Shape 26">
              <a:extLst>
                <a:ext uri="{FF2B5EF4-FFF2-40B4-BE49-F238E27FC236}">
                  <a16:creationId xmlns:a16="http://schemas.microsoft.com/office/drawing/2014/main" id="{D3E625C0-9656-421F-861F-67C8F93362ED}"/>
                </a:ext>
              </a:extLst>
            </p:cNvPr>
            <p:cNvSpPr/>
            <p:nvPr/>
          </p:nvSpPr>
          <p:spPr>
            <a:xfrm rot="2700000">
              <a:off x="9668983" y="1078460"/>
              <a:ext cx="4406148" cy="5299239"/>
            </a:xfrm>
            <a:custGeom>
              <a:avLst/>
              <a:gdLst>
                <a:gd name="connsiteX0" fmla="*/ 0 w 4406148"/>
                <a:gd name="connsiteY0" fmla="*/ 0 h 5299239"/>
                <a:gd name="connsiteX1" fmla="*/ 4406148 w 4406148"/>
                <a:gd name="connsiteY1" fmla="*/ 4406147 h 5299239"/>
                <a:gd name="connsiteX2" fmla="*/ 3513056 w 4406148"/>
                <a:gd name="connsiteY2" fmla="*/ 5299239 h 5299239"/>
                <a:gd name="connsiteX3" fmla="*/ 1 w 4406148"/>
                <a:gd name="connsiteY3" fmla="*/ 5299239 h 5299239"/>
              </a:gdLst>
              <a:ahLst/>
              <a:cxnLst>
                <a:cxn ang="0">
                  <a:pos x="connsiteX0" y="connsiteY0"/>
                </a:cxn>
                <a:cxn ang="0">
                  <a:pos x="connsiteX1" y="connsiteY1"/>
                </a:cxn>
                <a:cxn ang="0">
                  <a:pos x="connsiteX2" y="connsiteY2"/>
                </a:cxn>
                <a:cxn ang="0">
                  <a:pos x="connsiteX3" y="connsiteY3"/>
                </a:cxn>
              </a:cxnLst>
              <a:rect l="l" t="t" r="r" b="b"/>
              <a:pathLst>
                <a:path w="4406148" h="5299239">
                  <a:moveTo>
                    <a:pt x="0" y="0"/>
                  </a:moveTo>
                  <a:lnTo>
                    <a:pt x="4406148" y="4406147"/>
                  </a:lnTo>
                  <a:lnTo>
                    <a:pt x="3513056" y="5299239"/>
                  </a:lnTo>
                  <a:lnTo>
                    <a:pt x="1" y="5299239"/>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8" name="Freeform: Shape 27">
              <a:extLst>
                <a:ext uri="{FF2B5EF4-FFF2-40B4-BE49-F238E27FC236}">
                  <a16:creationId xmlns:a16="http://schemas.microsoft.com/office/drawing/2014/main" id="{49F8E490-C6E3-4D00-866F-CD85DD88996E}"/>
                </a:ext>
              </a:extLst>
            </p:cNvPr>
            <p:cNvSpPr/>
            <p:nvPr/>
          </p:nvSpPr>
          <p:spPr>
            <a:xfrm rot="8100000" flipH="1">
              <a:off x="9583575" y="1088097"/>
              <a:ext cx="5072180" cy="4843502"/>
            </a:xfrm>
            <a:custGeom>
              <a:avLst/>
              <a:gdLst>
                <a:gd name="connsiteX0" fmla="*/ 5072180 w 5072180"/>
                <a:gd name="connsiteY0" fmla="*/ 4843501 h 4843502"/>
                <a:gd name="connsiteX1" fmla="*/ 228679 w 5072180"/>
                <a:gd name="connsiteY1" fmla="*/ 0 h 4843502"/>
                <a:gd name="connsiteX2" fmla="*/ 1 w 5072180"/>
                <a:gd name="connsiteY2" fmla="*/ 228678 h 4843502"/>
                <a:gd name="connsiteX3" fmla="*/ 0 w 5072180"/>
                <a:gd name="connsiteY3" fmla="*/ 4843502 h 4843502"/>
              </a:gdLst>
              <a:ahLst/>
              <a:cxnLst>
                <a:cxn ang="0">
                  <a:pos x="connsiteX0" y="connsiteY0"/>
                </a:cxn>
                <a:cxn ang="0">
                  <a:pos x="connsiteX1" y="connsiteY1"/>
                </a:cxn>
                <a:cxn ang="0">
                  <a:pos x="connsiteX2" y="connsiteY2"/>
                </a:cxn>
                <a:cxn ang="0">
                  <a:pos x="connsiteX3" y="connsiteY3"/>
                </a:cxn>
              </a:cxnLst>
              <a:rect l="l" t="t" r="r" b="b"/>
              <a:pathLst>
                <a:path w="5072180" h="4843502">
                  <a:moveTo>
                    <a:pt x="5072180" y="4843501"/>
                  </a:moveTo>
                  <a:lnTo>
                    <a:pt x="228679" y="0"/>
                  </a:lnTo>
                  <a:lnTo>
                    <a:pt x="1" y="228678"/>
                  </a:lnTo>
                  <a:lnTo>
                    <a:pt x="0" y="4843502"/>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grpSp>
      <p:sp>
        <p:nvSpPr>
          <p:cNvPr id="29" name="Freeform: Shape 28">
            <a:extLst>
              <a:ext uri="{FF2B5EF4-FFF2-40B4-BE49-F238E27FC236}">
                <a16:creationId xmlns:a16="http://schemas.microsoft.com/office/drawing/2014/main" id="{EE8F5B31-1523-46AE-9455-C33DFC1BDDE0}"/>
              </a:ext>
            </a:extLst>
          </p:cNvPr>
          <p:cNvSpPr/>
          <p:nvPr userDrawn="1"/>
        </p:nvSpPr>
        <p:spPr>
          <a:xfrm rot="2700000">
            <a:off x="11438585" y="5665752"/>
            <a:ext cx="877778" cy="1755556"/>
          </a:xfrm>
          <a:custGeom>
            <a:avLst/>
            <a:gdLst>
              <a:gd name="connsiteX0" fmla="*/ 0 w 877778"/>
              <a:gd name="connsiteY0" fmla="*/ 0 h 1755556"/>
              <a:gd name="connsiteX1" fmla="*/ 877778 w 877778"/>
              <a:gd name="connsiteY1" fmla="*/ 877778 h 1755556"/>
              <a:gd name="connsiteX2" fmla="*/ 0 w 877778"/>
              <a:gd name="connsiteY2" fmla="*/ 1755556 h 1755556"/>
            </a:gdLst>
            <a:ahLst/>
            <a:cxnLst>
              <a:cxn ang="0">
                <a:pos x="connsiteX0" y="connsiteY0"/>
              </a:cxn>
              <a:cxn ang="0">
                <a:pos x="connsiteX1" y="connsiteY1"/>
              </a:cxn>
              <a:cxn ang="0">
                <a:pos x="connsiteX2" y="connsiteY2"/>
              </a:cxn>
            </a:cxnLst>
            <a:rect l="l" t="t" r="r" b="b"/>
            <a:pathLst>
              <a:path w="877778" h="1755556">
                <a:moveTo>
                  <a:pt x="0" y="0"/>
                </a:moveTo>
                <a:lnTo>
                  <a:pt x="877778" y="877778"/>
                </a:lnTo>
                <a:lnTo>
                  <a:pt x="0" y="1755556"/>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0" name="Freeform: Shape 29">
            <a:extLst>
              <a:ext uri="{FF2B5EF4-FFF2-40B4-BE49-F238E27FC236}">
                <a16:creationId xmlns:a16="http://schemas.microsoft.com/office/drawing/2014/main" id="{5D17048F-C2E1-4775-BC32-50BD6219F89D}"/>
              </a:ext>
            </a:extLst>
          </p:cNvPr>
          <p:cNvSpPr/>
          <p:nvPr userDrawn="1"/>
        </p:nvSpPr>
        <p:spPr>
          <a:xfrm rot="8100000" flipH="1">
            <a:off x="10582265" y="5841410"/>
            <a:ext cx="2372348" cy="1186174"/>
          </a:xfrm>
          <a:custGeom>
            <a:avLst/>
            <a:gdLst>
              <a:gd name="connsiteX0" fmla="*/ 2372348 w 2372348"/>
              <a:gd name="connsiteY0" fmla="*/ 1186174 h 1186174"/>
              <a:gd name="connsiteX1" fmla="*/ 1186174 w 2372348"/>
              <a:gd name="connsiteY1" fmla="*/ 0 h 1186174"/>
              <a:gd name="connsiteX2" fmla="*/ 0 w 2372348"/>
              <a:gd name="connsiteY2" fmla="*/ 1186174 h 1186174"/>
            </a:gdLst>
            <a:ahLst/>
            <a:cxnLst>
              <a:cxn ang="0">
                <a:pos x="connsiteX0" y="connsiteY0"/>
              </a:cxn>
              <a:cxn ang="0">
                <a:pos x="connsiteX1" y="connsiteY1"/>
              </a:cxn>
              <a:cxn ang="0">
                <a:pos x="connsiteX2" y="connsiteY2"/>
              </a:cxn>
            </a:cxnLst>
            <a:rect l="l" t="t" r="r" b="b"/>
            <a:pathLst>
              <a:path w="2372348" h="1186174">
                <a:moveTo>
                  <a:pt x="2372348" y="1186174"/>
                </a:moveTo>
                <a:lnTo>
                  <a:pt x="1186174" y="0"/>
                </a:lnTo>
                <a:lnTo>
                  <a:pt x="0" y="1186174"/>
                </a:lnTo>
                <a:close/>
              </a:path>
            </a:pathLst>
          </a:custGeom>
          <a:pattFill prst="wdUp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grpSp>
        <p:nvGrpSpPr>
          <p:cNvPr id="31" name="Group 30">
            <a:extLst>
              <a:ext uri="{FF2B5EF4-FFF2-40B4-BE49-F238E27FC236}">
                <a16:creationId xmlns:a16="http://schemas.microsoft.com/office/drawing/2014/main" id="{EAB002AA-4848-49C8-A834-036F860C79A3}"/>
              </a:ext>
            </a:extLst>
          </p:cNvPr>
          <p:cNvGrpSpPr/>
          <p:nvPr userDrawn="1"/>
        </p:nvGrpSpPr>
        <p:grpSpPr>
          <a:xfrm rot="16200000" flipH="1">
            <a:off x="9913705" y="6257994"/>
            <a:ext cx="1052473" cy="1209445"/>
            <a:chOff x="10800165" y="7142066"/>
            <a:chExt cx="2775293" cy="3189215"/>
          </a:xfrm>
        </p:grpSpPr>
        <p:sp>
          <p:nvSpPr>
            <p:cNvPr id="32" name="Freeform: Shape 31">
              <a:extLst>
                <a:ext uri="{FF2B5EF4-FFF2-40B4-BE49-F238E27FC236}">
                  <a16:creationId xmlns:a16="http://schemas.microsoft.com/office/drawing/2014/main" id="{14B187A8-7F8D-469D-A03B-4F835A5746DE}"/>
                </a:ext>
              </a:extLst>
            </p:cNvPr>
            <p:cNvSpPr/>
            <p:nvPr/>
          </p:nvSpPr>
          <p:spPr>
            <a:xfrm rot="2700000">
              <a:off x="10800166" y="7555988"/>
              <a:ext cx="2775292" cy="277529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Freeform: Shape 32">
              <a:extLst>
                <a:ext uri="{FF2B5EF4-FFF2-40B4-BE49-F238E27FC236}">
                  <a16:creationId xmlns:a16="http://schemas.microsoft.com/office/drawing/2014/main" id="{03D871D1-A11A-48FB-82A8-8D61AB5CB85C}"/>
                </a:ext>
              </a:extLst>
            </p:cNvPr>
            <p:cNvSpPr/>
            <p:nvPr/>
          </p:nvSpPr>
          <p:spPr>
            <a:xfrm rot="8100000" flipH="1">
              <a:off x="10811837" y="7142066"/>
              <a:ext cx="2751954" cy="2751955"/>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42374B20-3E42-44AF-BEF1-8AB33067395C}"/>
              </a:ext>
            </a:extLst>
          </p:cNvPr>
          <p:cNvSpPr>
            <a:spLocks noGrp="1"/>
          </p:cNvSpPr>
          <p:nvPr>
            <p:ph type="title" hasCustomPrompt="1"/>
          </p:nvPr>
        </p:nvSpPr>
        <p:spPr>
          <a:xfrm>
            <a:off x="832104" y="3886200"/>
            <a:ext cx="7781544" cy="859055"/>
          </a:xfrm>
        </p:spPr>
        <p:txBody>
          <a:bodyPr vert="horz" lIns="91440" tIns="45720" rIns="91440" bIns="45720" rtlCol="0" anchor="b">
            <a:normAutofit/>
          </a:bodyPr>
          <a:lstStyle>
            <a:lvl1pPr>
              <a:defRPr lang="en-GB" sz="5400" b="1" dirty="0">
                <a:solidFill>
                  <a:schemeClr val="bg1"/>
                </a:solidFill>
                <a:latin typeface="+mj-lt"/>
              </a:defRPr>
            </a:lvl1pPr>
          </a:lstStyle>
          <a:p>
            <a:pPr lvl="0"/>
            <a:r>
              <a:rPr lang="en-US" noProof="0"/>
              <a:t>Section Title 01</a:t>
            </a:r>
          </a:p>
        </p:txBody>
      </p:sp>
      <p:sp>
        <p:nvSpPr>
          <p:cNvPr id="3" name="Text Placeholder 2">
            <a:extLst>
              <a:ext uri="{FF2B5EF4-FFF2-40B4-BE49-F238E27FC236}">
                <a16:creationId xmlns:a16="http://schemas.microsoft.com/office/drawing/2014/main" id="{5E194264-A3F5-42E2-9A63-DCCED0457E1B}"/>
              </a:ext>
            </a:extLst>
          </p:cNvPr>
          <p:cNvSpPr>
            <a:spLocks noGrp="1"/>
          </p:cNvSpPr>
          <p:nvPr>
            <p:ph type="body" idx="1"/>
          </p:nvPr>
        </p:nvSpPr>
        <p:spPr>
          <a:xfrm>
            <a:off x="831850" y="4754880"/>
            <a:ext cx="6803136" cy="365760"/>
          </a:xfrm>
        </p:spPr>
        <p:txBody>
          <a:bodyPr vert="horz" lIns="91440" tIns="45720" rIns="91440" bIns="45720" rtlCol="0">
            <a:normAutofit/>
          </a:bodyPr>
          <a:lstStyle>
            <a:lvl1pPr marL="0" indent="0">
              <a:buNone/>
              <a:defRPr lang="en-US" sz="1600" spc="300">
                <a:solidFill>
                  <a:schemeClr val="accent1">
                    <a:lumMod val="20000"/>
                    <a:lumOff val="80000"/>
                  </a:schemeClr>
                </a:solidFill>
                <a:latin typeface="+mn-lt"/>
                <a:cs typeface="Arial" panose="020B0604020202020204" pitchFamily="34" charset="0"/>
              </a:defRPr>
            </a:lvl1pPr>
          </a:lstStyle>
          <a:p>
            <a:pPr marL="228600" lvl="0" indent="-228600"/>
            <a:r>
              <a:rPr lang="en-US" noProof="0"/>
              <a:t>Click to edit Master text styles</a:t>
            </a:r>
          </a:p>
        </p:txBody>
      </p:sp>
      <p:sp>
        <p:nvSpPr>
          <p:cNvPr id="35" name="Slide Number Placeholder 4">
            <a:extLst>
              <a:ext uri="{FF2B5EF4-FFF2-40B4-BE49-F238E27FC236}">
                <a16:creationId xmlns:a16="http://schemas.microsoft.com/office/drawing/2014/main" id="{6F73F836-940E-4B65-A29C-D0869263C935}"/>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3511478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CDBB6E5-B91E-4946-9390-E8693855103A}"/>
              </a:ext>
            </a:extLst>
          </p:cNvPr>
          <p:cNvSpPr/>
          <p:nvPr userDrawn="1"/>
        </p:nvSpPr>
        <p:spPr>
          <a:xfrm>
            <a:off x="0" y="0"/>
            <a:ext cx="12192000"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Freeform: Shape 33">
            <a:extLst>
              <a:ext uri="{FF2B5EF4-FFF2-40B4-BE49-F238E27FC236}">
                <a16:creationId xmlns:a16="http://schemas.microsoft.com/office/drawing/2014/main" id="{0C3CC1C9-1FA0-4FE4-8984-4A8B3728D674}"/>
              </a:ext>
            </a:extLst>
          </p:cNvPr>
          <p:cNvSpPr/>
          <p:nvPr userDrawn="1"/>
        </p:nvSpPr>
        <p:spPr>
          <a:xfrm rot="16200000" flipV="1">
            <a:off x="2855762" y="-2473495"/>
            <a:ext cx="6862743" cy="11809733"/>
          </a:xfrm>
          <a:custGeom>
            <a:avLst/>
            <a:gdLst>
              <a:gd name="connsiteX0" fmla="*/ 6862743 w 6862743"/>
              <a:gd name="connsiteY0" fmla="*/ 11809733 h 11809733"/>
              <a:gd name="connsiteX1" fmla="*/ 6862743 w 6862743"/>
              <a:gd name="connsiteY1" fmla="*/ 7708334 h 11809733"/>
              <a:gd name="connsiteX2" fmla="*/ 4147292 w 6862743"/>
              <a:gd name="connsiteY2" fmla="*/ 7708334 h 11809733"/>
              <a:gd name="connsiteX3" fmla="*/ 4147292 w 6862743"/>
              <a:gd name="connsiteY3" fmla="*/ 7708332 h 11809733"/>
              <a:gd name="connsiteX4" fmla="*/ 6862743 w 6862743"/>
              <a:gd name="connsiteY4" fmla="*/ 7708332 h 11809733"/>
              <a:gd name="connsiteX5" fmla="*/ 4147291 w 6862743"/>
              <a:gd name="connsiteY5" fmla="*/ 4987262 h 11809733"/>
              <a:gd name="connsiteX6" fmla="*/ 4147291 w 6862743"/>
              <a:gd name="connsiteY6" fmla="*/ 3835308 h 11809733"/>
              <a:gd name="connsiteX7" fmla="*/ 307017 w 6862743"/>
              <a:gd name="connsiteY7" fmla="*/ 0 h 11809733"/>
              <a:gd name="connsiteX8" fmla="*/ 0 w 6862743"/>
              <a:gd name="connsiteY8" fmla="*/ 0 h 11809733"/>
              <a:gd name="connsiteX9" fmla="*/ 0 w 6862743"/>
              <a:gd name="connsiteY9" fmla="*/ 11809733 h 1180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3" h="11809733">
                <a:moveTo>
                  <a:pt x="6862743" y="11809733"/>
                </a:moveTo>
                <a:lnTo>
                  <a:pt x="6862743" y="7708334"/>
                </a:lnTo>
                <a:lnTo>
                  <a:pt x="4147292" y="7708334"/>
                </a:lnTo>
                <a:lnTo>
                  <a:pt x="4147292" y="7708332"/>
                </a:lnTo>
                <a:lnTo>
                  <a:pt x="6862743" y="7708332"/>
                </a:lnTo>
                <a:lnTo>
                  <a:pt x="4147291" y="4987262"/>
                </a:lnTo>
                <a:lnTo>
                  <a:pt x="4147291" y="3835308"/>
                </a:lnTo>
                <a:lnTo>
                  <a:pt x="307017" y="0"/>
                </a:lnTo>
                <a:lnTo>
                  <a:pt x="0" y="0"/>
                </a:lnTo>
                <a:lnTo>
                  <a:pt x="0" y="1180973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4" name="Freeform: Shape 23">
            <a:extLst>
              <a:ext uri="{FF2B5EF4-FFF2-40B4-BE49-F238E27FC236}">
                <a16:creationId xmlns:a16="http://schemas.microsoft.com/office/drawing/2014/main" id="{8E049265-431E-48DE-B7F7-4959930171DC}"/>
              </a:ext>
            </a:extLst>
          </p:cNvPr>
          <p:cNvSpPr/>
          <p:nvPr userDrawn="1"/>
        </p:nvSpPr>
        <p:spPr>
          <a:xfrm rot="16200000" flipV="1">
            <a:off x="2626806" y="-2626805"/>
            <a:ext cx="6862743" cy="12116353"/>
          </a:xfrm>
          <a:custGeom>
            <a:avLst/>
            <a:gdLst>
              <a:gd name="connsiteX0" fmla="*/ 6853871 w 6853871"/>
              <a:gd name="connsiteY0" fmla="*/ 12116353 h 12116353"/>
              <a:gd name="connsiteX1" fmla="*/ 6853871 w 6853871"/>
              <a:gd name="connsiteY1" fmla="*/ 8014954 h 12116353"/>
              <a:gd name="connsiteX2" fmla="*/ 4141930 w 6853871"/>
              <a:gd name="connsiteY2" fmla="*/ 8014954 h 12116353"/>
              <a:gd name="connsiteX3" fmla="*/ 4141930 w 6853871"/>
              <a:gd name="connsiteY3" fmla="*/ 8014952 h 12116353"/>
              <a:gd name="connsiteX4" fmla="*/ 6853871 w 6853871"/>
              <a:gd name="connsiteY4" fmla="*/ 8014952 h 12116353"/>
              <a:gd name="connsiteX5" fmla="*/ 4141930 w 6853871"/>
              <a:gd name="connsiteY5" fmla="*/ 5293882 h 12116353"/>
              <a:gd name="connsiteX6" fmla="*/ 4141930 w 6853871"/>
              <a:gd name="connsiteY6" fmla="*/ 4141928 h 12116353"/>
              <a:gd name="connsiteX7" fmla="*/ 0 w 6853871"/>
              <a:gd name="connsiteY7" fmla="*/ 0 h 12116353"/>
              <a:gd name="connsiteX8" fmla="*/ 0 w 6853871"/>
              <a:gd name="connsiteY8" fmla="*/ 12116353 h 1211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71" h="12116353">
                <a:moveTo>
                  <a:pt x="6853871" y="12116353"/>
                </a:moveTo>
                <a:lnTo>
                  <a:pt x="6853871" y="8014954"/>
                </a:lnTo>
                <a:lnTo>
                  <a:pt x="4141930" y="8014954"/>
                </a:lnTo>
                <a:lnTo>
                  <a:pt x="4141930" y="8014952"/>
                </a:lnTo>
                <a:lnTo>
                  <a:pt x="6853871" y="8014952"/>
                </a:lnTo>
                <a:lnTo>
                  <a:pt x="4141930" y="5293882"/>
                </a:lnTo>
                <a:lnTo>
                  <a:pt x="4141930" y="4141928"/>
                </a:lnTo>
                <a:lnTo>
                  <a:pt x="0" y="0"/>
                </a:lnTo>
                <a:lnTo>
                  <a:pt x="0" y="12116353"/>
                </a:lnTo>
                <a:close/>
              </a:path>
            </a:pathLst>
          </a:custGeom>
          <a:pattFill prst="wdUpDiag">
            <a:fgClr>
              <a:schemeClr val="accent2"/>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173E5F2D-1F8E-4DCC-857F-932C6C6539BB}"/>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Oval 3">
            <a:extLst>
              <a:ext uri="{FF2B5EF4-FFF2-40B4-BE49-F238E27FC236}">
                <a16:creationId xmlns:a16="http://schemas.microsoft.com/office/drawing/2014/main" id="{ECB4C115-EFF9-405C-98BE-F4077B9730D0}"/>
              </a:ext>
            </a:extLst>
          </p:cNvPr>
          <p:cNvSpPr/>
          <p:nvPr userDrawn="1"/>
        </p:nvSpPr>
        <p:spPr>
          <a:xfrm>
            <a:off x="533399" y="914400"/>
            <a:ext cx="1944914" cy="1944914"/>
          </a:xfrm>
          <a:prstGeom prst="ellipse">
            <a:avLst/>
          </a:prstGeom>
          <a:solidFill>
            <a:schemeClr val="accent1">
              <a:lumMod val="50000"/>
            </a:schemeClr>
          </a:solidFill>
          <a:ln w="76200">
            <a:solidFill>
              <a:schemeClr val="accent1">
                <a:alpha val="5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Title 1">
            <a:extLst>
              <a:ext uri="{FF2B5EF4-FFF2-40B4-BE49-F238E27FC236}">
                <a16:creationId xmlns:a16="http://schemas.microsoft.com/office/drawing/2014/main" id="{C9A300DD-BB54-44ED-A7E4-01CD41EC930F}"/>
              </a:ext>
            </a:extLst>
          </p:cNvPr>
          <p:cNvSpPr txBox="1">
            <a:spLocks/>
          </p:cNvSpPr>
          <p:nvPr userDrawn="1"/>
        </p:nvSpPr>
        <p:spPr>
          <a:xfrm>
            <a:off x="956993" y="923305"/>
            <a:ext cx="1005115" cy="285931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lang="en-GB" sz="3600" b="0" i="0" kern="1200" dirty="0">
                <a:solidFill>
                  <a:schemeClr val="bg1"/>
                </a:solidFill>
                <a:latin typeface="Trebuchet MS" panose="020B0603020202020204" pitchFamily="34" charset="0"/>
                <a:ea typeface="+mj-ea"/>
                <a:cs typeface="+mj-cs"/>
              </a:defRPr>
            </a:lvl1pPr>
          </a:lstStyle>
          <a:p>
            <a:pPr algn="ctr"/>
            <a:r>
              <a:rPr lang="en-US" sz="18400" noProof="0" dirty="0">
                <a:solidFill>
                  <a:schemeClr val="accent1">
                    <a:lumMod val="60000"/>
                    <a:lumOff val="40000"/>
                  </a:schemeClr>
                </a:solidFill>
                <a:latin typeface="+mj-lt"/>
              </a:rPr>
              <a:t>“</a:t>
            </a:r>
          </a:p>
        </p:txBody>
      </p:sp>
      <p:sp>
        <p:nvSpPr>
          <p:cNvPr id="2" name="Title 1">
            <a:extLst>
              <a:ext uri="{FF2B5EF4-FFF2-40B4-BE49-F238E27FC236}">
                <a16:creationId xmlns:a16="http://schemas.microsoft.com/office/drawing/2014/main" id="{42374B20-3E42-44AF-BEF1-8AB33067395C}"/>
              </a:ext>
            </a:extLst>
          </p:cNvPr>
          <p:cNvSpPr>
            <a:spLocks noGrp="1"/>
          </p:cNvSpPr>
          <p:nvPr>
            <p:ph type="title" hasCustomPrompt="1"/>
          </p:nvPr>
        </p:nvSpPr>
        <p:spPr>
          <a:xfrm>
            <a:off x="533399" y="3200400"/>
            <a:ext cx="7551057" cy="2859313"/>
          </a:xfrm>
        </p:spPr>
        <p:txBody>
          <a:bodyPr vert="horz" lIns="91440" tIns="45720" rIns="91440" bIns="45720" rtlCol="0" anchor="t">
            <a:normAutofit/>
          </a:bodyPr>
          <a:lstStyle>
            <a:lvl1pPr>
              <a:lnSpc>
                <a:spcPct val="100000"/>
              </a:lnSpc>
              <a:defRPr lang="en-GB" sz="3200" b="0" i="0" dirty="0">
                <a:solidFill>
                  <a:schemeClr val="bg1"/>
                </a:solidFill>
                <a:latin typeface="+mj-lt"/>
              </a:defRPr>
            </a:lvl1pPr>
          </a:lstStyle>
          <a:p>
            <a:pPr lvl="0"/>
            <a:r>
              <a:rPr lang="en-US" noProof="0"/>
              <a:t>Quote</a:t>
            </a:r>
          </a:p>
        </p:txBody>
      </p:sp>
      <p:sp>
        <p:nvSpPr>
          <p:cNvPr id="19" name="Slide Number Placeholder 4">
            <a:extLst>
              <a:ext uri="{FF2B5EF4-FFF2-40B4-BE49-F238E27FC236}">
                <a16:creationId xmlns:a16="http://schemas.microsoft.com/office/drawing/2014/main" id="{A4E6C1FF-5925-42B3-B7F9-0A0031BDAD30}"/>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1753169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Tex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3" name="Text Placeholder 22">
            <a:extLst>
              <a:ext uri="{FF2B5EF4-FFF2-40B4-BE49-F238E27FC236}">
                <a16:creationId xmlns:a16="http://schemas.microsoft.com/office/drawing/2014/main" id="{03618670-D1E4-466C-BDB5-FC890AC31457}"/>
              </a:ext>
            </a:extLst>
          </p:cNvPr>
          <p:cNvSpPr>
            <a:spLocks noGrp="1"/>
          </p:cNvSpPr>
          <p:nvPr>
            <p:ph type="body" sz="quarter" idx="13"/>
          </p:nvPr>
        </p:nvSpPr>
        <p:spPr>
          <a:xfrm>
            <a:off x="444500" y="1625385"/>
            <a:ext cx="6718300" cy="4093243"/>
          </a:xfrm>
        </p:spPr>
        <p:txBody>
          <a:bodyPr>
            <a:noAutofit/>
          </a:bodyPr>
          <a:lstStyle>
            <a:lvl1pPr>
              <a:lnSpc>
                <a:spcPct val="100000"/>
              </a:lnSpc>
              <a:spcBef>
                <a:spcPts val="600"/>
              </a:spcBef>
              <a:spcAft>
                <a:spcPts val="400"/>
              </a:spcAft>
              <a:defRPr sz="1600">
                <a:solidFill>
                  <a:schemeClr val="bg1"/>
                </a:solidFill>
                <a:latin typeface="+mn-lt"/>
                <a:cs typeface="Arial" panose="020B0604020202020204" pitchFamily="34" charset="0"/>
              </a:defRPr>
            </a:lvl1pPr>
            <a:lvl2pPr>
              <a:lnSpc>
                <a:spcPct val="100000"/>
              </a:lnSpc>
              <a:spcBef>
                <a:spcPts val="600"/>
              </a:spcBef>
              <a:spcAft>
                <a:spcPts val="400"/>
              </a:spcAft>
              <a:defRPr sz="1400">
                <a:solidFill>
                  <a:schemeClr val="bg1"/>
                </a:solidFill>
                <a:latin typeface="+mn-lt"/>
                <a:cs typeface="Arial" panose="020B0604020202020204" pitchFamily="34" charset="0"/>
              </a:defRPr>
            </a:lvl2pPr>
            <a:lvl3pPr>
              <a:lnSpc>
                <a:spcPct val="100000"/>
              </a:lnSpc>
              <a:spcBef>
                <a:spcPts val="600"/>
              </a:spcBef>
              <a:spcAft>
                <a:spcPts val="400"/>
              </a:spcAft>
              <a:defRPr sz="1200">
                <a:solidFill>
                  <a:schemeClr val="bg1"/>
                </a:solidFill>
                <a:latin typeface="+mn-lt"/>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a:t>Click to edit Master text styles</a:t>
            </a:r>
          </a:p>
          <a:p>
            <a:pPr lvl="1"/>
            <a:r>
              <a:rPr lang="en-US" noProof="0"/>
              <a:t>Second level</a:t>
            </a:r>
          </a:p>
          <a:p>
            <a:pPr lvl="2"/>
            <a:r>
              <a:rPr lang="en-US" noProof="0"/>
              <a:t>Third level</a:t>
            </a:r>
          </a:p>
        </p:txBody>
      </p:sp>
    </p:spTree>
    <p:extLst>
      <p:ext uri="{BB962C8B-B14F-4D97-AF65-F5344CB8AC3E}">
        <p14:creationId xmlns:p14="http://schemas.microsoft.com/office/powerpoint/2010/main" val="274574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4073704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7" name="Text Placeholder 6">
            <a:extLst>
              <a:ext uri="{FF2B5EF4-FFF2-40B4-BE49-F238E27FC236}">
                <a16:creationId xmlns:a16="http://schemas.microsoft.com/office/drawing/2014/main" id="{7E0C167E-2626-40DB-AACF-D02543E29BB3}"/>
              </a:ext>
            </a:extLst>
          </p:cNvPr>
          <p:cNvSpPr>
            <a:spLocks noGrp="1"/>
          </p:cNvSpPr>
          <p:nvPr>
            <p:ph type="body" sz="quarter" idx="13"/>
          </p:nvPr>
        </p:nvSpPr>
        <p:spPr>
          <a:xfrm>
            <a:off x="1409700" y="1749570"/>
            <a:ext cx="9372600" cy="3358860"/>
          </a:xfrm>
        </p:spPr>
        <p:txBody>
          <a:bodyPr anchor="ctr">
            <a:normAutofit/>
          </a:bodyPr>
          <a:lstStyle>
            <a:lvl1pPr marL="0" indent="0" algn="ctr">
              <a:buNone/>
              <a:defRPr sz="6000">
                <a:solidFill>
                  <a:schemeClr val="bg1"/>
                </a:solidFill>
              </a:defRPr>
            </a:lvl1pPr>
          </a:lstStyle>
          <a:p>
            <a:pPr lvl="0"/>
            <a:r>
              <a:rPr lang="en-US" noProof="0"/>
              <a:t>Click to edit Master text styles</a:t>
            </a:r>
          </a:p>
        </p:txBody>
      </p:sp>
    </p:spTree>
    <p:extLst>
      <p:ext uri="{BB962C8B-B14F-4D97-AF65-F5344CB8AC3E}">
        <p14:creationId xmlns:p14="http://schemas.microsoft.com/office/powerpoint/2010/main" val="2904744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0" name="Content Placeholder 2">
            <a:extLst>
              <a:ext uri="{FF2B5EF4-FFF2-40B4-BE49-F238E27FC236}">
                <a16:creationId xmlns:a16="http://schemas.microsoft.com/office/drawing/2014/main" id="{0103A49C-32FF-49E6-86F3-FC2E19517BD5}"/>
              </a:ext>
            </a:extLst>
          </p:cNvPr>
          <p:cNvSpPr>
            <a:spLocks noGrp="1"/>
          </p:cNvSpPr>
          <p:nvPr>
            <p:ph idx="1"/>
          </p:nvPr>
        </p:nvSpPr>
        <p:spPr>
          <a:xfrm>
            <a:off x="443365" y="1825625"/>
            <a:ext cx="11215235" cy="435133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636708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5" name="Text Placeholder 2">
            <a:extLst>
              <a:ext uri="{FF2B5EF4-FFF2-40B4-BE49-F238E27FC236}">
                <a16:creationId xmlns:a16="http://schemas.microsoft.com/office/drawing/2014/main" id="{7FA80A70-18DE-4DB9-9982-BA75BE54CF93}"/>
              </a:ext>
            </a:extLst>
          </p:cNvPr>
          <p:cNvSpPr>
            <a:spLocks noGrp="1"/>
          </p:cNvSpPr>
          <p:nvPr>
            <p:ph type="body" idx="1"/>
          </p:nvPr>
        </p:nvSpPr>
        <p:spPr>
          <a:xfrm>
            <a:off x="444500" y="1681163"/>
            <a:ext cx="5157787" cy="823912"/>
          </a:xfrm>
        </p:spPr>
        <p:txBody>
          <a:bodyPr anchor="t">
            <a:normAutofit/>
          </a:bodyPr>
          <a:lstStyle>
            <a:lvl1pPr marL="0" indent="0" algn="ctr">
              <a:buFont typeface="Arial" panose="020B0604020202020204" pitchFamily="34" charset="0"/>
              <a:buNone/>
              <a:defRPr sz="2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26" name="Text Placeholder 4">
            <a:extLst>
              <a:ext uri="{FF2B5EF4-FFF2-40B4-BE49-F238E27FC236}">
                <a16:creationId xmlns:a16="http://schemas.microsoft.com/office/drawing/2014/main" id="{2801C0EF-C078-44B0-AD01-4850E9A65EE0}"/>
              </a:ext>
            </a:extLst>
          </p:cNvPr>
          <p:cNvSpPr>
            <a:spLocks noGrp="1"/>
          </p:cNvSpPr>
          <p:nvPr>
            <p:ph type="body" sz="quarter" idx="3"/>
          </p:nvPr>
        </p:nvSpPr>
        <p:spPr>
          <a:xfrm>
            <a:off x="6500812" y="1681163"/>
            <a:ext cx="5157788" cy="823912"/>
          </a:xfrm>
        </p:spPr>
        <p:txBody>
          <a:bodyPr anchor="t">
            <a:normAutofit/>
          </a:bodyPr>
          <a:lstStyle>
            <a:lvl1pPr marL="0" indent="0" algn="ctr">
              <a:buFont typeface="Arial" panose="020B0604020202020204" pitchFamily="34" charset="0"/>
              <a:buNone/>
              <a:defRPr sz="20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27" name="Content Placeholder 3">
            <a:extLst>
              <a:ext uri="{FF2B5EF4-FFF2-40B4-BE49-F238E27FC236}">
                <a16:creationId xmlns:a16="http://schemas.microsoft.com/office/drawing/2014/main" id="{7C9DED91-45F6-4308-A085-1EFACA6468CF}"/>
              </a:ext>
            </a:extLst>
          </p:cNvPr>
          <p:cNvSpPr>
            <a:spLocks noGrp="1"/>
          </p:cNvSpPr>
          <p:nvPr>
            <p:ph sz="half" idx="2"/>
          </p:nvPr>
        </p:nvSpPr>
        <p:spPr>
          <a:xfrm>
            <a:off x="444500" y="2505075"/>
            <a:ext cx="5157787" cy="3684588"/>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8" name="Content Placeholder 5">
            <a:extLst>
              <a:ext uri="{FF2B5EF4-FFF2-40B4-BE49-F238E27FC236}">
                <a16:creationId xmlns:a16="http://schemas.microsoft.com/office/drawing/2014/main" id="{0574B5E7-B666-439B-9278-67BE1EA6EBC5}"/>
              </a:ext>
            </a:extLst>
          </p:cNvPr>
          <p:cNvSpPr>
            <a:spLocks noGrp="1"/>
          </p:cNvSpPr>
          <p:nvPr>
            <p:ph sz="quarter" idx="4"/>
          </p:nvPr>
        </p:nvSpPr>
        <p:spPr>
          <a:xfrm>
            <a:off x="6475412" y="2505075"/>
            <a:ext cx="5183188" cy="3684588"/>
          </a:xfrm>
        </p:spPr>
        <p:txBody>
          <a:bodyPr>
            <a:normAutofit/>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219167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1B0E15-6FC5-434E-8780-B186D9DB0CD0}"/>
              </a:ext>
            </a:extLst>
          </p:cNvPr>
          <p:cNvSpPr>
            <a:spLocks noGrp="1"/>
          </p:cNvSpPr>
          <p:nvPr>
            <p:ph type="title"/>
          </p:nvPr>
        </p:nvSpPr>
        <p:spPr>
          <a:xfrm>
            <a:off x="838200" y="365125"/>
            <a:ext cx="10820400" cy="1325563"/>
          </a:xfrm>
          <a:prstGeom prst="rect">
            <a:avLst/>
          </a:prstGeom>
        </p:spPr>
        <p:txBody>
          <a:bodyPr vert="horz" lIns="91440" tIns="45720" rIns="91440" bIns="45720" rtlCol="0" anchor="ctr">
            <a:normAutofit/>
          </a:bodyPr>
          <a:lstStyle/>
          <a:p>
            <a:r>
              <a:rPr lang="en-US" noProof="0"/>
              <a:t>Click to edit Master title style</a:t>
            </a:r>
          </a:p>
        </p:txBody>
      </p:sp>
      <p:sp>
        <p:nvSpPr>
          <p:cNvPr id="3" name="Text Placeholder 2">
            <a:extLst>
              <a:ext uri="{FF2B5EF4-FFF2-40B4-BE49-F238E27FC236}">
                <a16:creationId xmlns:a16="http://schemas.microsoft.com/office/drawing/2014/main" id="{A9C7B128-34F3-405C-B601-8BAFDB43499C}"/>
              </a:ext>
            </a:extLst>
          </p:cNvPr>
          <p:cNvSpPr>
            <a:spLocks noGrp="1"/>
          </p:cNvSpPr>
          <p:nvPr>
            <p:ph type="body" idx="1"/>
          </p:nvPr>
        </p:nvSpPr>
        <p:spPr>
          <a:xfrm>
            <a:off x="838200" y="1825625"/>
            <a:ext cx="10820400" cy="4351338"/>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Slide Number Placeholder 5">
            <a:extLst>
              <a:ext uri="{FF2B5EF4-FFF2-40B4-BE49-F238E27FC236}">
                <a16:creationId xmlns:a16="http://schemas.microsoft.com/office/drawing/2014/main" id="{9F5A7754-E8C7-438B-922D-9027C6CF58E2}"/>
              </a:ext>
            </a:extLst>
          </p:cNvPr>
          <p:cNvSpPr>
            <a:spLocks noGrp="1"/>
          </p:cNvSpPr>
          <p:nvPr>
            <p:ph type="sldNum" sz="quarter" idx="4"/>
          </p:nvPr>
        </p:nvSpPr>
        <p:spPr>
          <a:xfrm>
            <a:off x="11112500" y="6356350"/>
            <a:ext cx="660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63D6C4-4840-40CC-AC84-17E24B3B7BDE}" type="slidenum">
              <a:rPr lang="en-US" noProof="0" smtClean="0"/>
              <a:t>‹#›</a:t>
            </a:fld>
            <a:endParaRPr lang="en-US" noProof="0" dirty="0"/>
          </a:p>
        </p:txBody>
      </p:sp>
      <p:sp>
        <p:nvSpPr>
          <p:cNvPr id="5" name="Rectangle 4">
            <a:extLst>
              <a:ext uri="{FF2B5EF4-FFF2-40B4-BE49-F238E27FC236}">
                <a16:creationId xmlns:a16="http://schemas.microsoft.com/office/drawing/2014/main" id="{7CDDDB7D-9189-9548-A2B9-81DC62C3C1A3}"/>
              </a:ext>
            </a:extLst>
          </p:cNvPr>
          <p:cNvSpPr/>
          <p:nvPr userDrawn="1"/>
        </p:nvSpPr>
        <p:spPr>
          <a:xfrm>
            <a:off x="0" y="1"/>
            <a:ext cx="12192000" cy="685799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Freeform: Shape 9">
            <a:extLst>
              <a:ext uri="{FF2B5EF4-FFF2-40B4-BE49-F238E27FC236}">
                <a16:creationId xmlns:a16="http://schemas.microsoft.com/office/drawing/2014/main" id="{096D8877-6B4A-4540-8927-767DD7401718}"/>
              </a:ext>
            </a:extLst>
          </p:cNvPr>
          <p:cNvSpPr/>
          <p:nvPr userDrawn="1"/>
        </p:nvSpPr>
        <p:spPr>
          <a:xfrm>
            <a:off x="0" y="1"/>
            <a:ext cx="12192001" cy="6857999"/>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8" name="Freeform: Shape 17">
            <a:extLst>
              <a:ext uri="{FF2B5EF4-FFF2-40B4-BE49-F238E27FC236}">
                <a16:creationId xmlns:a16="http://schemas.microsoft.com/office/drawing/2014/main" id="{5AF2E123-FE0F-8541-8E36-5030C450AA7E}"/>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9" name="Freeform: Shape 11">
            <a:extLst>
              <a:ext uri="{FF2B5EF4-FFF2-40B4-BE49-F238E27FC236}">
                <a16:creationId xmlns:a16="http://schemas.microsoft.com/office/drawing/2014/main" id="{E5519D99-3B68-924A-9CD0-14B911711CA8}"/>
              </a:ext>
            </a:extLst>
          </p:cNvPr>
          <p:cNvSpPr/>
          <p:nvPr userDrawn="1"/>
        </p:nvSpPr>
        <p:spPr>
          <a:xfrm rot="16200000" flipV="1">
            <a:off x="2664629" y="-2669372"/>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7">
            <a:extLst>
              <a:ext uri="{FF2B5EF4-FFF2-40B4-BE49-F238E27FC236}">
                <a16:creationId xmlns:a16="http://schemas.microsoft.com/office/drawing/2014/main" id="{A09E21A9-FBEF-144C-A152-FE484F3C55C1}"/>
              </a:ext>
            </a:extLst>
          </p:cNvPr>
          <p:cNvSpPr/>
          <p:nvPr userDrawn="1"/>
        </p:nvSpPr>
        <p:spPr>
          <a:xfrm rot="16200000" flipV="1">
            <a:off x="2664629" y="-2669372"/>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Title 1">
            <a:extLst>
              <a:ext uri="{FF2B5EF4-FFF2-40B4-BE49-F238E27FC236}">
                <a16:creationId xmlns:a16="http://schemas.microsoft.com/office/drawing/2014/main" id="{70C7F2CB-A8CE-1545-A08D-93592C4BAEEA}"/>
              </a:ext>
            </a:extLst>
          </p:cNvPr>
          <p:cNvSpPr txBox="1">
            <a:spLocks/>
          </p:cNvSpPr>
          <p:nvPr userDrawn="1"/>
        </p:nvSpPr>
        <p:spPr>
          <a:xfrm>
            <a:off x="444500" y="542925"/>
            <a:ext cx="11214100" cy="535531"/>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lang="en-GB" sz="3200" b="1" kern="1200" spc="-70" baseline="0" dirty="0">
                <a:solidFill>
                  <a:schemeClr val="bg1"/>
                </a:solidFill>
                <a:latin typeface="Trebuchet MS" panose="020B0603020202020204" pitchFamily="34" charset="0"/>
                <a:ea typeface="+mj-ea"/>
                <a:cs typeface="+mj-cs"/>
              </a:defRPr>
            </a:lvl1pPr>
          </a:lstStyle>
          <a:p>
            <a:r>
              <a:rPr lang="en-US" noProof="0" dirty="0">
                <a:latin typeface="+mj-lt"/>
              </a:rPr>
              <a:t>Click to edit Master title style</a:t>
            </a:r>
          </a:p>
        </p:txBody>
      </p:sp>
      <p:grpSp>
        <p:nvGrpSpPr>
          <p:cNvPr id="12" name="Group 11">
            <a:extLst>
              <a:ext uri="{FF2B5EF4-FFF2-40B4-BE49-F238E27FC236}">
                <a16:creationId xmlns:a16="http://schemas.microsoft.com/office/drawing/2014/main" id="{7068FCE4-1B47-3C4B-B091-013120A97D09}"/>
              </a:ext>
            </a:extLst>
          </p:cNvPr>
          <p:cNvGrpSpPr/>
          <p:nvPr userDrawn="1"/>
        </p:nvGrpSpPr>
        <p:grpSpPr>
          <a:xfrm rot="16200000">
            <a:off x="499388" y="-322655"/>
            <a:ext cx="535531" cy="645309"/>
            <a:chOff x="10945855" y="7317026"/>
            <a:chExt cx="2483924" cy="2993104"/>
          </a:xfrm>
        </p:grpSpPr>
        <p:sp>
          <p:nvSpPr>
            <p:cNvPr id="13" name="Freeform: Shape 15">
              <a:extLst>
                <a:ext uri="{FF2B5EF4-FFF2-40B4-BE49-F238E27FC236}">
                  <a16:creationId xmlns:a16="http://schemas.microsoft.com/office/drawing/2014/main" id="{FEC3FDE7-F27E-5E4E-8752-287CAB7792D4}"/>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Freeform: Shape 16">
              <a:extLst>
                <a:ext uri="{FF2B5EF4-FFF2-40B4-BE49-F238E27FC236}">
                  <a16:creationId xmlns:a16="http://schemas.microsoft.com/office/drawing/2014/main" id="{81C902DB-0D21-5044-82B6-9E7A70A1BF62}"/>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15" name="Group 14">
            <a:extLst>
              <a:ext uri="{FF2B5EF4-FFF2-40B4-BE49-F238E27FC236}">
                <a16:creationId xmlns:a16="http://schemas.microsoft.com/office/drawing/2014/main" id="{BE1E08A0-195D-694F-947B-986A76FBB93E}"/>
              </a:ext>
            </a:extLst>
          </p:cNvPr>
          <p:cNvGrpSpPr/>
          <p:nvPr userDrawn="1"/>
        </p:nvGrpSpPr>
        <p:grpSpPr>
          <a:xfrm>
            <a:off x="-1" y="1357409"/>
            <a:ext cx="12192001" cy="4846320"/>
            <a:chOff x="-1" y="1357409"/>
            <a:chExt cx="12192001" cy="4917518"/>
          </a:xfrm>
        </p:grpSpPr>
        <p:sp>
          <p:nvSpPr>
            <p:cNvPr id="16" name="Rectangle: Single Corner Snipped 18">
              <a:extLst>
                <a:ext uri="{FF2B5EF4-FFF2-40B4-BE49-F238E27FC236}">
                  <a16:creationId xmlns:a16="http://schemas.microsoft.com/office/drawing/2014/main" id="{ED5DFFCD-1EE3-E64E-B51F-BD7D72413E0B}"/>
                </a:ext>
              </a:extLst>
            </p:cNvPr>
            <p:cNvSpPr/>
            <p:nvPr userDrawn="1"/>
          </p:nvSpPr>
          <p:spPr>
            <a:xfrm flipV="1">
              <a:off x="-1" y="1357409"/>
              <a:ext cx="12192000" cy="4917518"/>
            </a:xfrm>
            <a:prstGeom prst="snip1Rect">
              <a:avLst>
                <a:gd name="adj" fmla="val 0"/>
              </a:avLst>
            </a:prstGeom>
            <a:pattFill prst="dkVert">
              <a:fgClr>
                <a:schemeClr val="accent5"/>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17" name="Rectangle: Single Corner Snipped 2">
              <a:extLst>
                <a:ext uri="{FF2B5EF4-FFF2-40B4-BE49-F238E27FC236}">
                  <a16:creationId xmlns:a16="http://schemas.microsoft.com/office/drawing/2014/main" id="{C12DB3CA-8E64-AA43-BFBE-A2CA9A816DBE}"/>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18" name="Freeform: Shape 23">
            <a:extLst>
              <a:ext uri="{FF2B5EF4-FFF2-40B4-BE49-F238E27FC236}">
                <a16:creationId xmlns:a16="http://schemas.microsoft.com/office/drawing/2014/main" id="{A587DEFD-D470-4142-8E0D-A71DDB147C92}"/>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Slide Number Placeholder 4">
            <a:extLst>
              <a:ext uri="{FF2B5EF4-FFF2-40B4-BE49-F238E27FC236}">
                <a16:creationId xmlns:a16="http://schemas.microsoft.com/office/drawing/2014/main" id="{7D9BF857-7910-734D-A217-5E3344220AA2}"/>
              </a:ext>
            </a:extLst>
          </p:cNvPr>
          <p:cNvSpPr txBox="1">
            <a:spLocks/>
          </p:cNvSpPr>
          <p:nvPr userDrawn="1"/>
        </p:nvSpPr>
        <p:spPr>
          <a:xfrm>
            <a:off x="11252200" y="6315075"/>
            <a:ext cx="406400" cy="365125"/>
          </a:xfrm>
          <a:prstGeom prst="rect">
            <a:avLst/>
          </a:prstGeom>
        </p:spPr>
        <p:txBody>
          <a:bodyPr/>
          <a:lstStyle>
            <a:defPPr>
              <a:defRPr lang="en-US"/>
            </a:defPPr>
            <a:lvl1pPr marL="0" algn="l" defTabSz="914400" rtl="0" eaLnBrk="1" latinLnBrk="0" hangingPunct="1">
              <a:defRPr sz="1000" kern="1200">
                <a:solidFill>
                  <a:schemeClr val="bg1"/>
                </a:solidFill>
                <a:latin typeface="Trade Gothic LT Pro" panose="020B05030403030200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263D6C4-4840-40CC-AC84-17E24B3B7BDE}" type="slidenum">
              <a:rPr lang="en-US" noProof="0" smtClean="0"/>
              <a:pPr/>
              <a:t>‹#›</a:t>
            </a:fld>
            <a:endParaRPr lang="en-US" noProof="0" dirty="0"/>
          </a:p>
        </p:txBody>
      </p:sp>
    </p:spTree>
    <p:extLst>
      <p:ext uri="{BB962C8B-B14F-4D97-AF65-F5344CB8AC3E}">
        <p14:creationId xmlns:p14="http://schemas.microsoft.com/office/powerpoint/2010/main" val="66609333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0" r:id="rId3"/>
    <p:sldLayoutId id="2147483666" r:id="rId4"/>
    <p:sldLayoutId id="2147483654" r:id="rId5"/>
    <p:sldLayoutId id="2147483661" r:id="rId6"/>
    <p:sldLayoutId id="2147483677" r:id="rId7"/>
    <p:sldLayoutId id="2147483674" r:id="rId8"/>
    <p:sldLayoutId id="2147483665" r:id="rId9"/>
    <p:sldLayoutId id="2147483673" r:id="rId10"/>
    <p:sldLayoutId id="2147483662" r:id="rId11"/>
    <p:sldLayoutId id="2147483663" r:id="rId12"/>
    <p:sldLayoutId id="2147483664" r:id="rId13"/>
    <p:sldLayoutId id="2147483675" r:id="rId14"/>
    <p:sldLayoutId id="2147483676" r:id="rId15"/>
    <p:sldLayoutId id="2147483672" r:id="rId16"/>
    <p:sldLayoutId id="2147483667" r:id="rId17"/>
    <p:sldLayoutId id="2147483668"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36" userDrawn="1">
          <p15:clr>
            <a:srgbClr val="F26B43"/>
          </p15:clr>
        </p15:guide>
        <p15:guide id="4" orient="horz" pos="336" userDrawn="1">
          <p15:clr>
            <a:srgbClr val="F26B43"/>
          </p15:clr>
        </p15:guide>
        <p15:guide id="5" pos="7344" userDrawn="1">
          <p15:clr>
            <a:srgbClr val="F26B43"/>
          </p15:clr>
        </p15:guide>
        <p15:guide id="6" orient="horz" pos="39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BE5BF-9922-45FB-8F3F-4446D40A051B}"/>
              </a:ext>
            </a:extLst>
          </p:cNvPr>
          <p:cNvSpPr>
            <a:spLocks noGrp="1"/>
          </p:cNvSpPr>
          <p:nvPr>
            <p:ph type="ctrTitle"/>
          </p:nvPr>
        </p:nvSpPr>
        <p:spPr>
          <a:xfrm>
            <a:off x="2020660" y="1399530"/>
            <a:ext cx="9613452" cy="868681"/>
          </a:xfrm>
        </p:spPr>
        <p:txBody>
          <a:bodyPr/>
          <a:lstStyle/>
          <a:p>
            <a:br>
              <a:rPr lang="en-US" dirty="0">
                <a:solidFill>
                  <a:schemeClr val="bg1"/>
                </a:solidFill>
                <a:highlight>
                  <a:srgbClr val="63B7C6"/>
                </a:highlight>
              </a:rPr>
            </a:br>
            <a:r>
              <a:rPr lang="en-US" sz="5400" dirty="0">
                <a:solidFill>
                  <a:schemeClr val="bg1"/>
                </a:solidFill>
                <a:highlight>
                  <a:srgbClr val="63B7C6"/>
                </a:highlight>
              </a:rPr>
              <a:t>Service Department Analysis    </a:t>
            </a:r>
          </a:p>
        </p:txBody>
      </p:sp>
      <p:sp>
        <p:nvSpPr>
          <p:cNvPr id="3" name="Subtitle 2">
            <a:extLst>
              <a:ext uri="{FF2B5EF4-FFF2-40B4-BE49-F238E27FC236}">
                <a16:creationId xmlns:a16="http://schemas.microsoft.com/office/drawing/2014/main" id="{0D537F64-4C96-4AA8-BB21-E8053A3186DD}"/>
              </a:ext>
            </a:extLst>
          </p:cNvPr>
          <p:cNvSpPr>
            <a:spLocks noGrp="1"/>
          </p:cNvSpPr>
          <p:nvPr>
            <p:ph type="subTitle" idx="1"/>
          </p:nvPr>
        </p:nvSpPr>
        <p:spPr>
          <a:xfrm>
            <a:off x="2666597" y="2462151"/>
            <a:ext cx="8131799" cy="868680"/>
          </a:xfrm>
        </p:spPr>
        <p:txBody>
          <a:bodyPr>
            <a:noAutofit/>
          </a:bodyPr>
          <a:lstStyle/>
          <a:p>
            <a:pPr marL="0" indent="0">
              <a:buNone/>
            </a:pPr>
            <a:r>
              <a:rPr lang="en-US" sz="4400" b="1" dirty="0">
                <a:solidFill>
                  <a:srgbClr val="FF0000"/>
                </a:solidFill>
                <a:latin typeface="+mj-lt"/>
                <a:cs typeface="Angsana New" panose="02020603050405020304" pitchFamily="18" charset="-34"/>
              </a:rPr>
              <a:t> CLASSIC CHEVROLET OKC</a:t>
            </a:r>
          </a:p>
          <a:p>
            <a:pPr marL="0" indent="0">
              <a:buNone/>
            </a:pPr>
            <a:r>
              <a:rPr lang="en-US" sz="4400" b="1" dirty="0">
                <a:latin typeface="Angsana New" panose="02020603050405020304" pitchFamily="18" charset="-34"/>
                <a:cs typeface="Angsana New" panose="02020603050405020304" pitchFamily="18" charset="-34"/>
              </a:rPr>
              <a:t>     </a:t>
            </a:r>
            <a:r>
              <a:rPr lang="en-US" b="1" dirty="0">
                <a:latin typeface="Abadi" panose="020F0502020204030204" pitchFamily="34" charset="0"/>
                <a:cs typeface="Angsana New" panose="02020603050405020304" pitchFamily="18" charset="-34"/>
              </a:rPr>
              <a:t>8900 NW </a:t>
            </a:r>
            <a:r>
              <a:rPr lang="en-US" b="1" dirty="0" err="1">
                <a:latin typeface="Abadi" panose="020F0502020204030204" pitchFamily="34" charset="0"/>
                <a:cs typeface="Angsana New" panose="02020603050405020304" pitchFamily="18" charset="-34"/>
              </a:rPr>
              <a:t>Expy</a:t>
            </a:r>
            <a:r>
              <a:rPr lang="en-US" b="1" dirty="0">
                <a:latin typeface="Abadi" panose="020F0502020204030204" pitchFamily="34" charset="0"/>
                <a:cs typeface="Angsana New" panose="02020603050405020304" pitchFamily="18" charset="-34"/>
              </a:rPr>
              <a:t>. Oklahoma City, OK 73162</a:t>
            </a:r>
          </a:p>
          <a:p>
            <a:pPr marL="0" indent="0">
              <a:buNone/>
            </a:pPr>
            <a:endParaRPr lang="en-US" b="1" dirty="0">
              <a:latin typeface="Abadi" panose="020F0502020204030204" pitchFamily="34" charset="0"/>
              <a:cs typeface="Angsana New" panose="02020603050405020304" pitchFamily="18" charset="-34"/>
            </a:endParaRPr>
          </a:p>
          <a:p>
            <a:pPr marL="0" indent="0">
              <a:buNone/>
            </a:pPr>
            <a:endParaRPr lang="en-US" b="1" dirty="0">
              <a:latin typeface="Abadi" panose="020F0502020204030204" pitchFamily="34" charset="0"/>
              <a:cs typeface="Angsana New" panose="02020603050405020304" pitchFamily="18" charset="-34"/>
            </a:endParaRPr>
          </a:p>
          <a:p>
            <a:pPr marL="0" indent="0">
              <a:buNone/>
            </a:pPr>
            <a:endParaRPr lang="en-US" b="1" dirty="0">
              <a:latin typeface="Abadi" panose="020F0502020204030204" pitchFamily="34" charset="0"/>
              <a:cs typeface="Angsana New" panose="02020603050405020304" pitchFamily="18" charset="-34"/>
            </a:endParaRPr>
          </a:p>
          <a:p>
            <a:pPr marL="0" indent="0">
              <a:buNone/>
            </a:pPr>
            <a:endParaRPr lang="en-US" b="1" dirty="0">
              <a:latin typeface="Abadi" panose="020F0502020204030204" pitchFamily="34" charset="0"/>
              <a:cs typeface="Angsana New" panose="02020603050405020304" pitchFamily="18" charset="-34"/>
            </a:endParaRPr>
          </a:p>
          <a:p>
            <a:pPr marL="0" indent="0">
              <a:buNone/>
            </a:pPr>
            <a:endParaRPr lang="en-US" b="1" dirty="0">
              <a:latin typeface="Abadi" panose="020F0502020204030204" pitchFamily="34" charset="0"/>
              <a:cs typeface="Angsana New" panose="02020603050405020304" pitchFamily="18" charset="-34"/>
            </a:endParaRPr>
          </a:p>
          <a:p>
            <a:pPr marL="0" indent="0">
              <a:buNone/>
            </a:pPr>
            <a:r>
              <a:rPr lang="en-US" b="1" dirty="0">
                <a:latin typeface="Abadi" panose="020F0502020204030204" pitchFamily="34" charset="0"/>
                <a:cs typeface="Angsana New" panose="02020603050405020304" pitchFamily="18" charset="-34"/>
              </a:rPr>
              <a:t>                                         </a:t>
            </a:r>
            <a:r>
              <a:rPr lang="en-US" sz="1600" b="1" dirty="0">
                <a:latin typeface="Abadi" panose="020F0502020204030204" pitchFamily="34" charset="0"/>
                <a:cs typeface="Angsana New" panose="02020603050405020304" pitchFamily="18" charset="-34"/>
              </a:rPr>
              <a:t>Presented by Lilly Jimenez</a:t>
            </a:r>
          </a:p>
          <a:p>
            <a:pPr marL="0" indent="0">
              <a:buNone/>
            </a:pPr>
            <a:r>
              <a:rPr lang="en-US" sz="1600" b="1" dirty="0">
                <a:latin typeface="Abadi" panose="020F0502020204030204" pitchFamily="34" charset="0"/>
                <a:cs typeface="Angsana New" panose="02020603050405020304" pitchFamily="18" charset="-34"/>
              </a:rPr>
              <a:t>                                            Class: N448</a:t>
            </a:r>
            <a:endParaRPr lang="en-US" sz="1600" b="1" dirty="0">
              <a:latin typeface="Abadi Extra Light" panose="020B0204020104020204" pitchFamily="34" charset="0"/>
              <a:cs typeface="Angsana New" panose="02020603050405020304" pitchFamily="18" charset="-34"/>
            </a:endParaRPr>
          </a:p>
          <a:p>
            <a:pPr marL="0" indent="0">
              <a:buNone/>
            </a:pPr>
            <a:endParaRPr lang="en-US" sz="4400" b="1" dirty="0">
              <a:latin typeface="Angsana New" panose="02020603050405020304" pitchFamily="18" charset="-34"/>
              <a:cs typeface="Angsana New" panose="02020603050405020304" pitchFamily="18" charset="-34"/>
            </a:endParaRPr>
          </a:p>
        </p:txBody>
      </p:sp>
    </p:spTree>
    <p:extLst>
      <p:ext uri="{BB962C8B-B14F-4D97-AF65-F5344CB8AC3E}">
        <p14:creationId xmlns:p14="http://schemas.microsoft.com/office/powerpoint/2010/main" val="3946934594"/>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3BD8413-C238-49D7-A4E1-E8FEF1811A0E}"/>
              </a:ext>
            </a:extLst>
          </p:cNvPr>
          <p:cNvSpPr>
            <a:spLocks noGrp="1"/>
          </p:cNvSpPr>
          <p:nvPr>
            <p:ph type="title"/>
          </p:nvPr>
        </p:nvSpPr>
        <p:spPr>
          <a:xfrm>
            <a:off x="2661963" y="145051"/>
            <a:ext cx="7781544" cy="859055"/>
          </a:xfrm>
        </p:spPr>
        <p:txBody>
          <a:bodyPr/>
          <a:lstStyle/>
          <a:p>
            <a:r>
              <a:rPr lang="en-US" dirty="0">
                <a:highlight>
                  <a:srgbClr val="63B7C6"/>
                </a:highlight>
              </a:rPr>
              <a:t>Repair Order Analysis</a:t>
            </a:r>
          </a:p>
        </p:txBody>
      </p:sp>
      <p:sp>
        <p:nvSpPr>
          <p:cNvPr id="2" name="Slide Number Placeholder 1">
            <a:extLst>
              <a:ext uri="{FF2B5EF4-FFF2-40B4-BE49-F238E27FC236}">
                <a16:creationId xmlns:a16="http://schemas.microsoft.com/office/drawing/2014/main" id="{0B24BF10-2B55-43AB-9F77-F1A1410384A9}"/>
              </a:ext>
            </a:extLst>
          </p:cNvPr>
          <p:cNvSpPr>
            <a:spLocks noGrp="1"/>
          </p:cNvSpPr>
          <p:nvPr>
            <p:ph type="sldNum" sz="quarter" idx="12"/>
          </p:nvPr>
        </p:nvSpPr>
        <p:spPr/>
        <p:txBody>
          <a:bodyPr/>
          <a:lstStyle/>
          <a:p>
            <a:fld id="{C263D6C4-4840-40CC-AC84-17E24B3B7BDE}" type="slidenum">
              <a:rPr lang="en-US" smtClean="0"/>
              <a:pPr/>
              <a:t>2</a:t>
            </a:fld>
            <a:endParaRPr lang="en-US" dirty="0"/>
          </a:p>
        </p:txBody>
      </p:sp>
      <p:pic>
        <p:nvPicPr>
          <p:cNvPr id="7" name="Picture 6">
            <a:extLst>
              <a:ext uri="{FF2B5EF4-FFF2-40B4-BE49-F238E27FC236}">
                <a16:creationId xmlns:a16="http://schemas.microsoft.com/office/drawing/2014/main" id="{AD3AB87E-78CA-DC77-2B84-CFA7B7225362}"/>
              </a:ext>
            </a:extLst>
          </p:cNvPr>
          <p:cNvPicPr>
            <a:picLocks noChangeAspect="1"/>
          </p:cNvPicPr>
          <p:nvPr/>
        </p:nvPicPr>
        <p:blipFill>
          <a:blip r:embed="rId2"/>
          <a:stretch>
            <a:fillRect/>
          </a:stretch>
        </p:blipFill>
        <p:spPr>
          <a:xfrm>
            <a:off x="0" y="1214098"/>
            <a:ext cx="5323927" cy="5397090"/>
          </a:xfrm>
          <a:prstGeom prst="rect">
            <a:avLst/>
          </a:prstGeom>
        </p:spPr>
      </p:pic>
      <p:sp>
        <p:nvSpPr>
          <p:cNvPr id="8" name="Text Placeholder 7">
            <a:extLst>
              <a:ext uri="{FF2B5EF4-FFF2-40B4-BE49-F238E27FC236}">
                <a16:creationId xmlns:a16="http://schemas.microsoft.com/office/drawing/2014/main" id="{FD27051B-75FA-B0E6-175A-92F329D66644}"/>
              </a:ext>
            </a:extLst>
          </p:cNvPr>
          <p:cNvSpPr txBox="1">
            <a:spLocks/>
          </p:cNvSpPr>
          <p:nvPr/>
        </p:nvSpPr>
        <p:spPr>
          <a:xfrm>
            <a:off x="5681932" y="1958195"/>
            <a:ext cx="5976668" cy="3204923"/>
          </a:xfrm>
          <a:prstGeom prst="rect">
            <a:avLst/>
          </a:prstGeom>
        </p:spPr>
        <p:txBody>
          <a:bodyPr>
            <a:normAutofit fontScale="85000" lnSpcReduction="10000"/>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bg1"/>
                </a:solidFill>
              </a:rPr>
              <a:t>One item RO’s cover 60% of the total RO’s –this is extremely high</a:t>
            </a:r>
          </a:p>
          <a:p>
            <a:r>
              <a:rPr lang="en-US" dirty="0">
                <a:solidFill>
                  <a:schemeClr val="bg1"/>
                </a:solidFill>
              </a:rPr>
              <a:t>Maintenance work is quite low-only at 14%</a:t>
            </a:r>
          </a:p>
          <a:p>
            <a:r>
              <a:rPr lang="en-US" dirty="0">
                <a:solidFill>
                  <a:schemeClr val="bg1"/>
                </a:solidFill>
              </a:rPr>
              <a:t>Extremely low Flat Rate Hours per RO – at 1.0 when the Profile is from 2.2 to 2.5</a:t>
            </a:r>
          </a:p>
          <a:p>
            <a:r>
              <a:rPr lang="en-US" dirty="0">
                <a:solidFill>
                  <a:schemeClr val="bg1"/>
                </a:solidFill>
              </a:rPr>
              <a:t>Our Repair Labor rate average  is 267 which is much higher than our Door rate </a:t>
            </a:r>
          </a:p>
          <a:p>
            <a:endParaRPr lang="en-US" dirty="0">
              <a:solidFill>
                <a:schemeClr val="bg1"/>
              </a:solidFill>
            </a:endParaRPr>
          </a:p>
          <a:p>
            <a:endParaRPr lang="en-US" dirty="0"/>
          </a:p>
          <a:p>
            <a:endParaRPr lang="en-US" dirty="0"/>
          </a:p>
          <a:p>
            <a:endParaRPr lang="en-US" dirty="0"/>
          </a:p>
        </p:txBody>
      </p:sp>
    </p:spTree>
    <p:extLst>
      <p:ext uri="{BB962C8B-B14F-4D97-AF65-F5344CB8AC3E}">
        <p14:creationId xmlns:p14="http://schemas.microsoft.com/office/powerpoint/2010/main" val="2902794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CDDBE65-9AB1-4989-AF86-726591A6A128}"/>
              </a:ext>
            </a:extLst>
          </p:cNvPr>
          <p:cNvSpPr>
            <a:spLocks noGrp="1"/>
          </p:cNvSpPr>
          <p:nvPr>
            <p:ph type="body" idx="1"/>
          </p:nvPr>
        </p:nvSpPr>
        <p:spPr>
          <a:xfrm>
            <a:off x="1464455" y="585693"/>
            <a:ext cx="2053086" cy="652157"/>
          </a:xfrm>
        </p:spPr>
        <p:txBody>
          <a:bodyPr>
            <a:normAutofit/>
          </a:bodyPr>
          <a:lstStyle/>
          <a:p>
            <a:r>
              <a:rPr lang="en-US" sz="1800" dirty="0">
                <a:solidFill>
                  <a:srgbClr val="00B050"/>
                </a:solidFill>
                <a:highlight>
                  <a:srgbClr val="00FF00"/>
                </a:highlight>
              </a:rPr>
              <a:t>STRENGTHS</a:t>
            </a:r>
            <a:r>
              <a:rPr lang="en-US" dirty="0">
                <a:solidFill>
                  <a:srgbClr val="00B050"/>
                </a:solidFill>
                <a:highlight>
                  <a:srgbClr val="00FF00"/>
                </a:highlight>
              </a:rPr>
              <a:t>:                            </a:t>
            </a:r>
          </a:p>
        </p:txBody>
      </p:sp>
      <p:sp>
        <p:nvSpPr>
          <p:cNvPr id="2" name="Slide Number Placeholder 1">
            <a:extLst>
              <a:ext uri="{FF2B5EF4-FFF2-40B4-BE49-F238E27FC236}">
                <a16:creationId xmlns:a16="http://schemas.microsoft.com/office/drawing/2014/main" id="{8B065C75-272B-4BB5-BA23-D80E8654D621}"/>
              </a:ext>
            </a:extLst>
          </p:cNvPr>
          <p:cNvSpPr>
            <a:spLocks noGrp="1"/>
          </p:cNvSpPr>
          <p:nvPr>
            <p:ph type="sldNum" sz="quarter" idx="12"/>
          </p:nvPr>
        </p:nvSpPr>
        <p:spPr/>
        <p:txBody>
          <a:bodyPr/>
          <a:lstStyle/>
          <a:p>
            <a:fld id="{C263D6C4-4840-40CC-AC84-17E24B3B7BDE}" type="slidenum">
              <a:rPr lang="en-US" smtClean="0"/>
              <a:pPr/>
              <a:t>3</a:t>
            </a:fld>
            <a:endParaRPr lang="en-US" dirty="0"/>
          </a:p>
        </p:txBody>
      </p:sp>
      <p:sp>
        <p:nvSpPr>
          <p:cNvPr id="7" name="Title 3">
            <a:extLst>
              <a:ext uri="{FF2B5EF4-FFF2-40B4-BE49-F238E27FC236}">
                <a16:creationId xmlns:a16="http://schemas.microsoft.com/office/drawing/2014/main" id="{330217CB-48EB-0724-01DF-454DB95D4FF0}"/>
              </a:ext>
            </a:extLst>
          </p:cNvPr>
          <p:cNvSpPr txBox="1">
            <a:spLocks/>
          </p:cNvSpPr>
          <p:nvPr/>
        </p:nvSpPr>
        <p:spPr>
          <a:xfrm>
            <a:off x="3347049" y="-332963"/>
            <a:ext cx="7768258" cy="101958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lang="en-GB" sz="5400" b="1" kern="1200" dirty="0">
                <a:solidFill>
                  <a:schemeClr val="bg1"/>
                </a:solidFill>
                <a:latin typeface="+mj-lt"/>
                <a:ea typeface="+mj-ea"/>
                <a:cs typeface="+mj-cs"/>
              </a:defRPr>
            </a:lvl1pPr>
          </a:lstStyle>
          <a:p>
            <a:r>
              <a:rPr lang="en-US" sz="3600" dirty="0">
                <a:highlight>
                  <a:srgbClr val="63B7C6"/>
                </a:highlight>
              </a:rPr>
              <a:t>Qualitative SWOT Analysis</a:t>
            </a:r>
          </a:p>
        </p:txBody>
      </p:sp>
      <p:sp>
        <p:nvSpPr>
          <p:cNvPr id="8" name="Text Placeholder 4">
            <a:extLst>
              <a:ext uri="{FF2B5EF4-FFF2-40B4-BE49-F238E27FC236}">
                <a16:creationId xmlns:a16="http://schemas.microsoft.com/office/drawing/2014/main" id="{FB61A64B-C025-E274-D4BF-CC2E54CE44B7}"/>
              </a:ext>
            </a:extLst>
          </p:cNvPr>
          <p:cNvSpPr txBox="1">
            <a:spLocks/>
          </p:cNvSpPr>
          <p:nvPr/>
        </p:nvSpPr>
        <p:spPr>
          <a:xfrm>
            <a:off x="7919889" y="630961"/>
            <a:ext cx="2440436" cy="38818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accent2"/>
              </a:buClr>
              <a:buFont typeface="Arial" panose="020B0604020202020204" pitchFamily="34" charset="0"/>
              <a:buNone/>
              <a:defRPr lang="en-US" sz="1600" kern="1200" spc="300">
                <a:solidFill>
                  <a:schemeClr val="accent1">
                    <a:lumMod val="20000"/>
                    <a:lumOff val="80000"/>
                  </a:schemeClr>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solidFill>
                  <a:schemeClr val="bg1"/>
                </a:solidFill>
                <a:highlight>
                  <a:srgbClr val="FF0000"/>
                </a:highlight>
              </a:rPr>
              <a:t>WEAKNESSES</a:t>
            </a:r>
            <a:r>
              <a:rPr lang="en-US" sz="1800" dirty="0">
                <a:solidFill>
                  <a:srgbClr val="FF0000"/>
                </a:solidFill>
                <a:highlight>
                  <a:srgbClr val="FF0000"/>
                </a:highlight>
              </a:rPr>
              <a:t>:</a:t>
            </a:r>
            <a:r>
              <a:rPr lang="en-US" sz="1800" dirty="0">
                <a:solidFill>
                  <a:srgbClr val="FF0000"/>
                </a:solidFill>
                <a:highlight>
                  <a:srgbClr val="C0C0C0"/>
                </a:highlight>
              </a:rPr>
              <a:t>                            </a:t>
            </a:r>
          </a:p>
        </p:txBody>
      </p:sp>
      <p:sp>
        <p:nvSpPr>
          <p:cNvPr id="9" name="Text Placeholder 9">
            <a:extLst>
              <a:ext uri="{FF2B5EF4-FFF2-40B4-BE49-F238E27FC236}">
                <a16:creationId xmlns:a16="http://schemas.microsoft.com/office/drawing/2014/main" id="{77D561C7-9F82-5EB0-4DE7-872A63461345}"/>
              </a:ext>
            </a:extLst>
          </p:cNvPr>
          <p:cNvSpPr txBox="1">
            <a:spLocks/>
          </p:cNvSpPr>
          <p:nvPr/>
        </p:nvSpPr>
        <p:spPr>
          <a:xfrm>
            <a:off x="73564" y="963488"/>
            <a:ext cx="5335198" cy="4093243"/>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solidFill>
                  <a:schemeClr val="bg1"/>
                </a:solidFill>
              </a:rPr>
              <a:t>Our shop foreman has been with the company for 19 years. 18 years was with the prior dealership owner. He is also a World Class Master Technician for General Motors.</a:t>
            </a:r>
          </a:p>
          <a:p>
            <a:r>
              <a:rPr lang="en-US" sz="1200" dirty="0">
                <a:solidFill>
                  <a:schemeClr val="bg1"/>
                </a:solidFill>
              </a:rPr>
              <a:t>Our dealership explores every option to do whatever it takes to accommodate all customers needs</a:t>
            </a:r>
          </a:p>
          <a:p>
            <a:r>
              <a:rPr lang="en-US" sz="1200" dirty="0">
                <a:solidFill>
                  <a:schemeClr val="bg1"/>
                </a:solidFill>
              </a:rPr>
              <a:t>OUR FAMILY CULTURE: More trained &amp; skilled technicians would move to come work for us</a:t>
            </a:r>
          </a:p>
          <a:p>
            <a:r>
              <a:rPr lang="en-US" sz="1200" dirty="0">
                <a:solidFill>
                  <a:schemeClr val="bg1"/>
                </a:solidFill>
              </a:rPr>
              <a:t>Our Facility &amp; location</a:t>
            </a:r>
          </a:p>
          <a:p>
            <a:r>
              <a:rPr lang="en-US" sz="1200" dirty="0">
                <a:solidFill>
                  <a:schemeClr val="bg1"/>
                </a:solidFill>
              </a:rPr>
              <a:t>Fellow employees are nice &amp; courteous</a:t>
            </a:r>
          </a:p>
          <a:p>
            <a:r>
              <a:rPr lang="en-US" sz="1200" dirty="0">
                <a:solidFill>
                  <a:schemeClr val="bg1"/>
                </a:solidFill>
              </a:rPr>
              <a:t>Service employees appreciate the new Classic family for the  Thanksgiving luncheon &amp; gifts to the family, Christmas luncheon with cash machine, Manager exclusive Christmas party with generous bonuses &amp;  Lunar New year celebration</a:t>
            </a:r>
          </a:p>
          <a:p>
            <a:r>
              <a:rPr lang="en-US" sz="1200" dirty="0">
                <a:solidFill>
                  <a:schemeClr val="bg1"/>
                </a:solidFill>
              </a:rPr>
              <a:t>Bringing up and promoted two technicians from hourly oil change techs to giving them opportunities to grow in the dealership. Technicians are always ready to grow </a:t>
            </a:r>
          </a:p>
          <a:p>
            <a:r>
              <a:rPr lang="en-US" sz="1200" dirty="0">
                <a:solidFill>
                  <a:schemeClr val="bg1"/>
                </a:solidFill>
              </a:rPr>
              <a:t>Plenty of customers</a:t>
            </a:r>
          </a:p>
          <a:p>
            <a:r>
              <a:rPr lang="en-US" sz="1200" dirty="0">
                <a:solidFill>
                  <a:schemeClr val="bg1"/>
                </a:solidFill>
              </a:rPr>
              <a:t>Everyone treats customers and employees with respect</a:t>
            </a:r>
          </a:p>
          <a:p>
            <a:r>
              <a:rPr lang="en-US" sz="1200" dirty="0">
                <a:solidFill>
                  <a:schemeClr val="bg1"/>
                </a:solidFill>
              </a:rPr>
              <a:t>Explaining appointment process to customers</a:t>
            </a:r>
          </a:p>
          <a:p>
            <a:r>
              <a:rPr lang="en-US" sz="1200" dirty="0">
                <a:solidFill>
                  <a:schemeClr val="bg1"/>
                </a:solidFill>
              </a:rPr>
              <a:t>Showing compassion for customers’ vehicles left here for long term repairs </a:t>
            </a:r>
          </a:p>
          <a:p>
            <a:r>
              <a:rPr lang="en-US" sz="1200" dirty="0">
                <a:solidFill>
                  <a:schemeClr val="bg1"/>
                </a:solidFill>
              </a:rPr>
              <a:t>Technology &amp; software improvement to create a more effective team</a:t>
            </a:r>
          </a:p>
          <a:p>
            <a:r>
              <a:rPr lang="en-US" sz="1200" dirty="0">
                <a:solidFill>
                  <a:schemeClr val="bg1"/>
                </a:solidFill>
              </a:rPr>
              <a:t>Great management team ready to help or coach in any scenario</a:t>
            </a:r>
          </a:p>
          <a:p>
            <a:pPr marL="0" indent="0">
              <a:buNone/>
            </a:pPr>
            <a:endParaRPr lang="en-US" sz="1200" dirty="0">
              <a:solidFill>
                <a:schemeClr val="bg1"/>
              </a:solidFill>
            </a:endParaRPr>
          </a:p>
          <a:p>
            <a:endParaRPr lang="en-US" sz="1400" dirty="0"/>
          </a:p>
          <a:p>
            <a:endParaRPr lang="en-US" sz="1400" dirty="0">
              <a:highlight>
                <a:srgbClr val="C0C0C0"/>
              </a:highlight>
            </a:endParaRPr>
          </a:p>
          <a:p>
            <a:endParaRPr lang="en-US" sz="1400" dirty="0">
              <a:highlight>
                <a:srgbClr val="C0C0C0"/>
              </a:highlight>
            </a:endParaRPr>
          </a:p>
          <a:p>
            <a:endParaRPr lang="en-US" sz="1500" dirty="0">
              <a:highlight>
                <a:srgbClr val="C0C0C0"/>
              </a:highlight>
            </a:endParaRPr>
          </a:p>
          <a:p>
            <a:endParaRPr lang="en-US" sz="1500" dirty="0">
              <a:highlight>
                <a:srgbClr val="C0C0C0"/>
              </a:highlight>
            </a:endParaRPr>
          </a:p>
        </p:txBody>
      </p:sp>
      <p:sp>
        <p:nvSpPr>
          <p:cNvPr id="10" name="Text Placeholder 9">
            <a:extLst>
              <a:ext uri="{FF2B5EF4-FFF2-40B4-BE49-F238E27FC236}">
                <a16:creationId xmlns:a16="http://schemas.microsoft.com/office/drawing/2014/main" id="{36E3909C-A657-BDAA-8FBD-3285325B6763}"/>
              </a:ext>
            </a:extLst>
          </p:cNvPr>
          <p:cNvSpPr txBox="1">
            <a:spLocks/>
          </p:cNvSpPr>
          <p:nvPr/>
        </p:nvSpPr>
        <p:spPr>
          <a:xfrm>
            <a:off x="6120202" y="1015638"/>
            <a:ext cx="5689360" cy="4093243"/>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300" dirty="0">
                <a:solidFill>
                  <a:schemeClr val="bg1"/>
                </a:solidFill>
              </a:rPr>
              <a:t>Lack communication between service, parts &amp; advisors</a:t>
            </a:r>
          </a:p>
          <a:p>
            <a:r>
              <a:rPr lang="en-US" sz="1300" dirty="0" err="1">
                <a:solidFill>
                  <a:schemeClr val="bg1"/>
                </a:solidFill>
              </a:rPr>
              <a:t>Xtime</a:t>
            </a:r>
            <a:r>
              <a:rPr lang="en-US" sz="1300" dirty="0">
                <a:solidFill>
                  <a:schemeClr val="bg1"/>
                </a:solidFill>
              </a:rPr>
              <a:t> /CDK is redundant and slows down technicians because they have to do the work twice </a:t>
            </a:r>
          </a:p>
          <a:p>
            <a:r>
              <a:rPr lang="en-US" sz="1300" dirty="0">
                <a:solidFill>
                  <a:schemeClr val="bg1"/>
                </a:solidFill>
              </a:rPr>
              <a:t>Need more direction- not everyone coming and asking when customers’ vehicles are done. Advisors should be on top of this.</a:t>
            </a:r>
          </a:p>
          <a:p>
            <a:r>
              <a:rPr lang="en-US" sz="1300" dirty="0">
                <a:solidFill>
                  <a:schemeClr val="bg1"/>
                </a:solidFill>
              </a:rPr>
              <a:t>We need a non-dealer competitive pricing board in our service drive </a:t>
            </a:r>
          </a:p>
          <a:p>
            <a:r>
              <a:rPr lang="en-US" sz="1300" dirty="0">
                <a:solidFill>
                  <a:schemeClr val="bg1"/>
                </a:solidFill>
              </a:rPr>
              <a:t>Poor time management</a:t>
            </a:r>
          </a:p>
          <a:p>
            <a:r>
              <a:rPr lang="en-US" sz="1300" dirty="0">
                <a:solidFill>
                  <a:schemeClr val="bg1"/>
                </a:solidFill>
              </a:rPr>
              <a:t>Technicians having too much lead way with their dictating their workload</a:t>
            </a:r>
          </a:p>
          <a:p>
            <a:r>
              <a:rPr lang="en-US" sz="1300" dirty="0">
                <a:solidFill>
                  <a:schemeClr val="bg1"/>
                </a:solidFill>
              </a:rPr>
              <a:t>No technicians on Saturdays </a:t>
            </a:r>
          </a:p>
          <a:p>
            <a:r>
              <a:rPr lang="en-US" sz="1300" dirty="0">
                <a:solidFill>
                  <a:schemeClr val="bg1"/>
                </a:solidFill>
              </a:rPr>
              <a:t>Techs that only work in one or two skill areas.</a:t>
            </a:r>
          </a:p>
          <a:p>
            <a:r>
              <a:rPr lang="en-US" sz="1300" dirty="0">
                <a:solidFill>
                  <a:schemeClr val="bg1"/>
                </a:solidFill>
              </a:rPr>
              <a:t> Too many back order parts</a:t>
            </a:r>
          </a:p>
          <a:p>
            <a:r>
              <a:rPr lang="en-US" sz="1300" dirty="0">
                <a:solidFill>
                  <a:schemeClr val="bg1"/>
                </a:solidFill>
              </a:rPr>
              <a:t>Vehicles spend too much time in bays waiting for parts</a:t>
            </a:r>
          </a:p>
          <a:p>
            <a:r>
              <a:rPr lang="en-US" sz="1300" dirty="0">
                <a:solidFill>
                  <a:schemeClr val="bg1"/>
                </a:solidFill>
              </a:rPr>
              <a:t>Turn around time is way too long for most large repairs</a:t>
            </a:r>
          </a:p>
          <a:p>
            <a:r>
              <a:rPr lang="en-US" sz="1300" dirty="0">
                <a:solidFill>
                  <a:schemeClr val="bg1"/>
                </a:solidFill>
              </a:rPr>
              <a:t>Techs are not  including pictures in our recommendations such as oil leaks, rust, impact damages</a:t>
            </a:r>
          </a:p>
          <a:p>
            <a:r>
              <a:rPr lang="en-US" sz="1300" dirty="0">
                <a:solidFill>
                  <a:schemeClr val="bg1"/>
                </a:solidFill>
              </a:rPr>
              <a:t>Service Advisors need to hold Accountability to sell services that are recommended by technicians.</a:t>
            </a:r>
          </a:p>
          <a:p>
            <a:r>
              <a:rPr lang="en-US" sz="1300" dirty="0">
                <a:solidFill>
                  <a:schemeClr val="bg1"/>
                </a:solidFill>
              </a:rPr>
              <a:t>Attendance issues with certain service advisors</a:t>
            </a:r>
          </a:p>
          <a:p>
            <a:r>
              <a:rPr lang="en-US" sz="1300" dirty="0">
                <a:solidFill>
                  <a:schemeClr val="bg1"/>
                </a:solidFill>
              </a:rPr>
              <a:t>Organize the tool room. </a:t>
            </a:r>
          </a:p>
          <a:p>
            <a:r>
              <a:rPr lang="en-US" sz="1300" dirty="0">
                <a:solidFill>
                  <a:schemeClr val="bg1"/>
                </a:solidFill>
              </a:rPr>
              <a:t>Employee’s tools walk off and show back up later </a:t>
            </a:r>
          </a:p>
          <a:p>
            <a:r>
              <a:rPr lang="en-US" sz="1300" dirty="0">
                <a:solidFill>
                  <a:schemeClr val="bg1"/>
                </a:solidFill>
              </a:rPr>
              <a:t>Service Hours do not match sales hours. </a:t>
            </a:r>
          </a:p>
          <a:p>
            <a:pPr marL="0" indent="0">
              <a:buNone/>
            </a:pPr>
            <a:endParaRPr lang="en-US" sz="1400" dirty="0"/>
          </a:p>
          <a:p>
            <a:endParaRPr lang="en-US" sz="1400" dirty="0">
              <a:highlight>
                <a:srgbClr val="C0C0C0"/>
              </a:highlight>
            </a:endParaRPr>
          </a:p>
          <a:p>
            <a:endParaRPr lang="en-US" sz="1400" dirty="0">
              <a:highlight>
                <a:srgbClr val="C0C0C0"/>
              </a:highlight>
            </a:endParaRPr>
          </a:p>
          <a:p>
            <a:endParaRPr lang="en-US" sz="1500" dirty="0">
              <a:highlight>
                <a:srgbClr val="C0C0C0"/>
              </a:highlight>
            </a:endParaRPr>
          </a:p>
          <a:p>
            <a:endParaRPr lang="en-US" sz="1500" dirty="0">
              <a:highlight>
                <a:srgbClr val="C0C0C0"/>
              </a:highlight>
            </a:endParaRPr>
          </a:p>
        </p:txBody>
      </p:sp>
      <p:cxnSp>
        <p:nvCxnSpPr>
          <p:cNvPr id="3" name="Straight Connector 2">
            <a:extLst>
              <a:ext uri="{FF2B5EF4-FFF2-40B4-BE49-F238E27FC236}">
                <a16:creationId xmlns:a16="http://schemas.microsoft.com/office/drawing/2014/main" id="{E23D5A88-CC3E-C9AC-44E6-9B1207C758D6}"/>
              </a:ext>
            </a:extLst>
          </p:cNvPr>
          <p:cNvCxnSpPr/>
          <p:nvPr/>
        </p:nvCxnSpPr>
        <p:spPr>
          <a:xfrm>
            <a:off x="5960853" y="665343"/>
            <a:ext cx="0" cy="63393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982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EF2BC084-E6DB-4DE7-B309-042A85EBA700}"/>
              </a:ext>
            </a:extLst>
          </p:cNvPr>
          <p:cNvSpPr>
            <a:spLocks noGrp="1"/>
          </p:cNvSpPr>
          <p:nvPr>
            <p:ph type="body" sz="quarter" idx="13"/>
          </p:nvPr>
        </p:nvSpPr>
        <p:spPr>
          <a:xfrm>
            <a:off x="229439" y="1068094"/>
            <a:ext cx="4498436" cy="4093243"/>
          </a:xfrm>
        </p:spPr>
        <p:txBody>
          <a:bodyPr/>
          <a:lstStyle/>
          <a:p>
            <a:r>
              <a:rPr lang="en-US" sz="1400" dirty="0"/>
              <a:t>Better relationship with sales team &amp; new customers </a:t>
            </a:r>
          </a:p>
          <a:p>
            <a:r>
              <a:rPr lang="en-US" sz="1400" dirty="0"/>
              <a:t>Keep working with our General Motors reps in all situations to help us navigate CSI and parts back orders</a:t>
            </a:r>
          </a:p>
          <a:p>
            <a:r>
              <a:rPr lang="en-US" sz="1400" dirty="0"/>
              <a:t>Need parts to be more readily available and easily accessible</a:t>
            </a:r>
          </a:p>
          <a:p>
            <a:r>
              <a:rPr lang="en-US" sz="1400" dirty="0"/>
              <a:t>More up sale on the  service drive</a:t>
            </a:r>
          </a:p>
          <a:p>
            <a:r>
              <a:rPr lang="en-US" sz="1400" dirty="0"/>
              <a:t>Need to have more phone ups</a:t>
            </a:r>
          </a:p>
          <a:p>
            <a:r>
              <a:rPr lang="en-US" sz="1400" dirty="0"/>
              <a:t>Communicate more efficiently with customers in a timely manner.</a:t>
            </a:r>
          </a:p>
          <a:p>
            <a:r>
              <a:rPr lang="en-US" sz="1400" dirty="0"/>
              <a:t>We need to drive more service appointments as we have more opportunities every day with the advancement and added  software –CDK Service Connect to our dealership </a:t>
            </a:r>
          </a:p>
          <a:p>
            <a:r>
              <a:rPr lang="en-US" sz="1400" dirty="0"/>
              <a:t>Classic Chevrolet OKC is new to the OKC community. Our mothership, The Classic Chevrolet in Grapevine, Texas is highly reputable in both  volume and service. We have an opportunity to do the same here in Oklahoma</a:t>
            </a:r>
          </a:p>
          <a:p>
            <a:r>
              <a:rPr lang="en-US" sz="1400" dirty="0"/>
              <a:t>Highly involved in the local Technical school which is where we recruit some of our technicians</a:t>
            </a:r>
          </a:p>
          <a:p>
            <a:endParaRPr lang="en-US" sz="1400" dirty="0"/>
          </a:p>
          <a:p>
            <a:pPr marL="0" indent="0">
              <a:buNone/>
            </a:pPr>
            <a:endParaRPr lang="en-US" dirty="0"/>
          </a:p>
        </p:txBody>
      </p:sp>
      <p:sp>
        <p:nvSpPr>
          <p:cNvPr id="2" name="Slide Number Placeholder 1">
            <a:extLst>
              <a:ext uri="{FF2B5EF4-FFF2-40B4-BE49-F238E27FC236}">
                <a16:creationId xmlns:a16="http://schemas.microsoft.com/office/drawing/2014/main" id="{BE9800F6-D571-48C4-8466-12AA1ADB6599}"/>
              </a:ext>
            </a:extLst>
          </p:cNvPr>
          <p:cNvSpPr>
            <a:spLocks noGrp="1"/>
          </p:cNvSpPr>
          <p:nvPr>
            <p:ph type="sldNum" sz="quarter" idx="12"/>
          </p:nvPr>
        </p:nvSpPr>
        <p:spPr/>
        <p:txBody>
          <a:bodyPr/>
          <a:lstStyle/>
          <a:p>
            <a:fld id="{C263D6C4-4840-40CC-AC84-17E24B3B7BDE}" type="slidenum">
              <a:rPr lang="en-US" smtClean="0"/>
              <a:pPr/>
              <a:t>4</a:t>
            </a:fld>
            <a:endParaRPr lang="en-US" dirty="0"/>
          </a:p>
        </p:txBody>
      </p:sp>
      <p:sp>
        <p:nvSpPr>
          <p:cNvPr id="5" name="Title 3">
            <a:extLst>
              <a:ext uri="{FF2B5EF4-FFF2-40B4-BE49-F238E27FC236}">
                <a16:creationId xmlns:a16="http://schemas.microsoft.com/office/drawing/2014/main" id="{2719E889-1C27-E44B-C77C-3D18824660A2}"/>
              </a:ext>
            </a:extLst>
          </p:cNvPr>
          <p:cNvSpPr txBox="1">
            <a:spLocks/>
          </p:cNvSpPr>
          <p:nvPr/>
        </p:nvSpPr>
        <p:spPr>
          <a:xfrm>
            <a:off x="2960799" y="-141784"/>
            <a:ext cx="7781544" cy="85905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lang="en-GB" sz="5400" b="1" kern="1200" dirty="0">
                <a:solidFill>
                  <a:schemeClr val="bg1"/>
                </a:solidFill>
                <a:latin typeface="+mj-lt"/>
                <a:ea typeface="+mj-ea"/>
                <a:cs typeface="+mj-cs"/>
              </a:defRPr>
            </a:lvl1pPr>
          </a:lstStyle>
          <a:p>
            <a:r>
              <a:rPr lang="en-US" sz="4400" dirty="0">
                <a:highlight>
                  <a:srgbClr val="63B7C6"/>
                </a:highlight>
              </a:rPr>
              <a:t>Qualitative SWOT Analysis</a:t>
            </a:r>
          </a:p>
        </p:txBody>
      </p:sp>
      <p:sp>
        <p:nvSpPr>
          <p:cNvPr id="6" name="Text Placeholder 4">
            <a:extLst>
              <a:ext uri="{FF2B5EF4-FFF2-40B4-BE49-F238E27FC236}">
                <a16:creationId xmlns:a16="http://schemas.microsoft.com/office/drawing/2014/main" id="{F186B89F-980C-FF54-23A7-B8CB061FD915}"/>
              </a:ext>
            </a:extLst>
          </p:cNvPr>
          <p:cNvSpPr txBox="1">
            <a:spLocks/>
          </p:cNvSpPr>
          <p:nvPr/>
        </p:nvSpPr>
        <p:spPr>
          <a:xfrm>
            <a:off x="1155939" y="665343"/>
            <a:ext cx="2440435" cy="652157"/>
          </a:xfrm>
          <a:prstGeom prst="rect">
            <a:avLst/>
          </a:prstGeom>
        </p:spPr>
        <p:txBody>
          <a:bodyPr>
            <a:norm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dirty="0">
                <a:solidFill>
                  <a:srgbClr val="0070C0"/>
                </a:solidFill>
                <a:highlight>
                  <a:srgbClr val="00FF00"/>
                </a:highlight>
              </a:rPr>
              <a:t>OPPORTUNITIES</a:t>
            </a:r>
            <a:r>
              <a:rPr lang="en-US" dirty="0">
                <a:solidFill>
                  <a:srgbClr val="00B050"/>
                </a:solidFill>
                <a:highlight>
                  <a:srgbClr val="00FF00"/>
                </a:highlight>
              </a:rPr>
              <a:t>:                            </a:t>
            </a:r>
          </a:p>
        </p:txBody>
      </p:sp>
      <p:sp>
        <p:nvSpPr>
          <p:cNvPr id="8" name="Text Placeholder 4">
            <a:extLst>
              <a:ext uri="{FF2B5EF4-FFF2-40B4-BE49-F238E27FC236}">
                <a16:creationId xmlns:a16="http://schemas.microsoft.com/office/drawing/2014/main" id="{1435EB7D-1963-5A77-7473-5C54024D2520}"/>
              </a:ext>
            </a:extLst>
          </p:cNvPr>
          <p:cNvSpPr txBox="1">
            <a:spLocks/>
          </p:cNvSpPr>
          <p:nvPr/>
        </p:nvSpPr>
        <p:spPr>
          <a:xfrm>
            <a:off x="7911261" y="640224"/>
            <a:ext cx="2440436" cy="59177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Clr>
                <a:schemeClr val="accent2"/>
              </a:buClr>
              <a:buFont typeface="Arial" panose="020B0604020202020204" pitchFamily="34" charset="0"/>
              <a:buNone/>
              <a:defRPr lang="en-US" sz="1600" kern="1200" spc="300">
                <a:solidFill>
                  <a:schemeClr val="accent1">
                    <a:lumMod val="20000"/>
                    <a:lumOff val="80000"/>
                  </a:schemeClr>
                </a:solidFill>
                <a:latin typeface="+mn-lt"/>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solidFill>
                  <a:schemeClr val="bg1"/>
                </a:solidFill>
                <a:highlight>
                  <a:srgbClr val="FF0000"/>
                </a:highlight>
              </a:rPr>
              <a:t>THREATS:</a:t>
            </a:r>
            <a:r>
              <a:rPr lang="en-US" sz="2400" dirty="0">
                <a:solidFill>
                  <a:srgbClr val="FF0000"/>
                </a:solidFill>
                <a:highlight>
                  <a:srgbClr val="FF0000"/>
                </a:highlight>
              </a:rPr>
              <a:t>:</a:t>
            </a:r>
            <a:r>
              <a:rPr lang="en-US" sz="2400" dirty="0">
                <a:solidFill>
                  <a:srgbClr val="FF0000"/>
                </a:solidFill>
                <a:highlight>
                  <a:srgbClr val="C0C0C0"/>
                </a:highlight>
              </a:rPr>
              <a:t>                            </a:t>
            </a:r>
          </a:p>
        </p:txBody>
      </p:sp>
      <p:sp>
        <p:nvSpPr>
          <p:cNvPr id="9" name="Text Placeholder 9">
            <a:extLst>
              <a:ext uri="{FF2B5EF4-FFF2-40B4-BE49-F238E27FC236}">
                <a16:creationId xmlns:a16="http://schemas.microsoft.com/office/drawing/2014/main" id="{9075AAC1-3DB5-933C-F9C1-53D5166A8666}"/>
              </a:ext>
            </a:extLst>
          </p:cNvPr>
          <p:cNvSpPr txBox="1">
            <a:spLocks/>
          </p:cNvSpPr>
          <p:nvPr/>
        </p:nvSpPr>
        <p:spPr>
          <a:xfrm>
            <a:off x="6166268" y="1257081"/>
            <a:ext cx="5492331" cy="4093243"/>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600"/>
              </a:spcBef>
              <a:spcAft>
                <a:spcPts val="400"/>
              </a:spcAft>
              <a:buClr>
                <a:schemeClr val="accent2"/>
              </a:buClr>
              <a:buFont typeface="Arial" panose="020B0604020202020204" pitchFamily="34" charset="0"/>
              <a:buChar char="•"/>
              <a:defRPr sz="1600" kern="1200">
                <a:solidFill>
                  <a:schemeClr val="bg1"/>
                </a:solidFill>
                <a:latin typeface="+mn-lt"/>
                <a:ea typeface="+mn-ea"/>
                <a:cs typeface="Arial" panose="020B0604020202020204" pitchFamily="34" charset="0"/>
              </a:defRPr>
            </a:lvl1pPr>
            <a:lvl2pPr marL="685800" indent="-228600" algn="l" defTabSz="914400" rtl="0" eaLnBrk="1" latinLnBrk="0" hangingPunct="1">
              <a:lnSpc>
                <a:spcPct val="100000"/>
              </a:lnSpc>
              <a:spcBef>
                <a:spcPts val="600"/>
              </a:spcBef>
              <a:spcAft>
                <a:spcPts val="400"/>
              </a:spcAft>
              <a:buClr>
                <a:schemeClr val="accent2"/>
              </a:buClr>
              <a:buFont typeface="Arial" panose="020B0604020202020204" pitchFamily="34" charset="0"/>
              <a:buChar char="•"/>
              <a:defRPr sz="1400" kern="1200">
                <a:solidFill>
                  <a:schemeClr val="bg1"/>
                </a:solidFill>
                <a:latin typeface="+mn-lt"/>
                <a:ea typeface="+mn-ea"/>
                <a:cs typeface="Arial" panose="020B0604020202020204" pitchFamily="34" charset="0"/>
              </a:defRPr>
            </a:lvl2pPr>
            <a:lvl3pPr marL="1143000" indent="-228600" algn="l" defTabSz="914400" rtl="0" eaLnBrk="1" latinLnBrk="0" hangingPunct="1">
              <a:lnSpc>
                <a:spcPct val="100000"/>
              </a:lnSpc>
              <a:spcBef>
                <a:spcPts val="600"/>
              </a:spcBef>
              <a:spcAft>
                <a:spcPts val="400"/>
              </a:spcAft>
              <a:buClr>
                <a:schemeClr val="accent2"/>
              </a:buClr>
              <a:buFont typeface="Arial" panose="020B0604020202020204" pitchFamily="34" charset="0"/>
              <a:buChar char="•"/>
              <a:defRPr sz="1200" kern="1200">
                <a:solidFill>
                  <a:schemeClr val="bg1"/>
                </a:solidFill>
                <a:latin typeface="+mn-lt"/>
                <a:ea typeface="+mn-ea"/>
                <a:cs typeface="Arial" panose="020B0604020202020204" pitchFamily="34" charset="0"/>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400" kern="1200">
                <a:solidFill>
                  <a:schemeClr val="bg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400" kern="1200">
                <a:solidFill>
                  <a:schemeClr val="bg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Long repair times</a:t>
            </a:r>
          </a:p>
          <a:p>
            <a:r>
              <a:rPr lang="en-US" dirty="0"/>
              <a:t>Back order parts which caused lost service jobs as a result.</a:t>
            </a:r>
          </a:p>
          <a:p>
            <a:r>
              <a:rPr lang="en-US" dirty="0"/>
              <a:t>The appointment program allows overbooking leading long wait times and upset customers </a:t>
            </a:r>
          </a:p>
          <a:p>
            <a:r>
              <a:rPr lang="en-US" dirty="0"/>
              <a:t>Keeping up with General Motors policy and procedures. These policies are constantly changing and that can cost us </a:t>
            </a:r>
          </a:p>
          <a:p>
            <a:r>
              <a:rPr lang="en-US" dirty="0"/>
              <a:t>Language barriers with customers</a:t>
            </a:r>
          </a:p>
          <a:p>
            <a:r>
              <a:rPr lang="en-US" dirty="0"/>
              <a:t>Bad reviews on CSI due to lack of loaner cars availability</a:t>
            </a:r>
          </a:p>
          <a:p>
            <a:r>
              <a:rPr lang="en-US" dirty="0"/>
              <a:t>Independent repair shop is less than two blocks from our dealership</a:t>
            </a:r>
          </a:p>
          <a:p>
            <a:r>
              <a:rPr lang="en-US" dirty="0"/>
              <a:t>Service drive is open with limited hours on Saturday and close on Sunday</a:t>
            </a:r>
          </a:p>
          <a:p>
            <a:endParaRPr lang="en-US" dirty="0"/>
          </a:p>
        </p:txBody>
      </p:sp>
      <p:cxnSp>
        <p:nvCxnSpPr>
          <p:cNvPr id="4" name="Straight Connector 3">
            <a:extLst>
              <a:ext uri="{FF2B5EF4-FFF2-40B4-BE49-F238E27FC236}">
                <a16:creationId xmlns:a16="http://schemas.microsoft.com/office/drawing/2014/main" id="{FE653009-1208-650B-BAB0-F19573282B6B}"/>
              </a:ext>
            </a:extLst>
          </p:cNvPr>
          <p:cNvCxnSpPr/>
          <p:nvPr/>
        </p:nvCxnSpPr>
        <p:spPr>
          <a:xfrm>
            <a:off x="5960853" y="665343"/>
            <a:ext cx="0" cy="633930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3486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20FC4EE-F318-4344-9E3C-B950ADB63865}"/>
              </a:ext>
            </a:extLst>
          </p:cNvPr>
          <p:cNvSpPr>
            <a:spLocks noGrp="1"/>
          </p:cNvSpPr>
          <p:nvPr>
            <p:ph type="sldNum" sz="quarter" idx="12"/>
          </p:nvPr>
        </p:nvSpPr>
        <p:spPr/>
        <p:txBody>
          <a:bodyPr/>
          <a:lstStyle/>
          <a:p>
            <a:fld id="{C263D6C4-4840-40CC-AC84-17E24B3B7BDE}" type="slidenum">
              <a:rPr lang="en-US" smtClean="0"/>
              <a:pPr/>
              <a:t>5</a:t>
            </a:fld>
            <a:endParaRPr lang="en-US" dirty="0"/>
          </a:p>
        </p:txBody>
      </p:sp>
      <p:sp>
        <p:nvSpPr>
          <p:cNvPr id="8" name="Text Placeholder 7">
            <a:extLst>
              <a:ext uri="{FF2B5EF4-FFF2-40B4-BE49-F238E27FC236}">
                <a16:creationId xmlns:a16="http://schemas.microsoft.com/office/drawing/2014/main" id="{47DC4E62-1A34-4F98-A451-214F1808519C}"/>
              </a:ext>
            </a:extLst>
          </p:cNvPr>
          <p:cNvSpPr>
            <a:spLocks noGrp="1"/>
          </p:cNvSpPr>
          <p:nvPr>
            <p:ph type="body" sz="quarter" idx="2"/>
          </p:nvPr>
        </p:nvSpPr>
        <p:spPr>
          <a:xfrm>
            <a:off x="43058" y="1550119"/>
            <a:ext cx="3243532" cy="3204923"/>
          </a:xfrm>
        </p:spPr>
        <p:txBody>
          <a:bodyPr>
            <a:noAutofit/>
          </a:bodyPr>
          <a:lstStyle/>
          <a:p>
            <a:r>
              <a:rPr lang="en-US" dirty="0"/>
              <a:t>Improve our Flat rate hours per RO. We are currently at 1.0 which is way below the NADA profile of 2.2. to 2.5</a:t>
            </a:r>
          </a:p>
          <a:p>
            <a:r>
              <a:rPr lang="en-US" dirty="0"/>
              <a:t>Increase the numbers of repair orders written on a daily basis</a:t>
            </a:r>
          </a:p>
          <a:p>
            <a:r>
              <a:rPr lang="en-US" dirty="0"/>
              <a:t>Improve our technician proficiency which is currently at 96% which is way below the NADA guide of 125%</a:t>
            </a:r>
          </a:p>
          <a:p>
            <a:r>
              <a:rPr lang="en-US" dirty="0"/>
              <a:t>During The non-peak hours we need to motivate  our technicians to stay busy</a:t>
            </a:r>
          </a:p>
          <a:p>
            <a:r>
              <a:rPr lang="en-US" dirty="0"/>
              <a:t>Increase multiple lines RO’s because right now our One Item RO’s is at 60%</a:t>
            </a:r>
          </a:p>
          <a:p>
            <a:endParaRPr lang="en-US" dirty="0"/>
          </a:p>
          <a:p>
            <a:endParaRPr lang="en-US" dirty="0"/>
          </a:p>
          <a:p>
            <a:endParaRPr lang="en-US" dirty="0"/>
          </a:p>
        </p:txBody>
      </p:sp>
      <p:sp>
        <p:nvSpPr>
          <p:cNvPr id="6" name="Text Placeholder 5">
            <a:extLst>
              <a:ext uri="{FF2B5EF4-FFF2-40B4-BE49-F238E27FC236}">
                <a16:creationId xmlns:a16="http://schemas.microsoft.com/office/drawing/2014/main" id="{000A9570-5EF6-4AFB-9FCA-7C8998E3FEB1}"/>
              </a:ext>
            </a:extLst>
          </p:cNvPr>
          <p:cNvSpPr>
            <a:spLocks noGrp="1"/>
          </p:cNvSpPr>
          <p:nvPr>
            <p:ph type="body" sz="quarter" idx="4"/>
          </p:nvPr>
        </p:nvSpPr>
        <p:spPr>
          <a:xfrm>
            <a:off x="3754271" y="1557475"/>
            <a:ext cx="3850407" cy="3577300"/>
          </a:xfrm>
        </p:spPr>
        <p:txBody>
          <a:bodyPr>
            <a:noAutofit/>
          </a:bodyPr>
          <a:lstStyle/>
          <a:p>
            <a:r>
              <a:rPr lang="en-US" dirty="0"/>
              <a:t>We will need to start an Express Lube lane </a:t>
            </a:r>
          </a:p>
          <a:p>
            <a:r>
              <a:rPr lang="en-US" dirty="0"/>
              <a:t>We will hold a meeting addressing the issues of keeping the bays clean and also respect each other’s tools</a:t>
            </a:r>
          </a:p>
          <a:p>
            <a:r>
              <a:rPr lang="en-US" dirty="0"/>
              <a:t>Need to stay open longer at nights to match sales hours</a:t>
            </a:r>
          </a:p>
          <a:p>
            <a:r>
              <a:rPr lang="en-US" dirty="0"/>
              <a:t>We need to prepare the shop the night before</a:t>
            </a:r>
          </a:p>
          <a:p>
            <a:r>
              <a:rPr lang="en-US" dirty="0"/>
              <a:t>Need to have full line technicians working on Saturdays</a:t>
            </a:r>
          </a:p>
          <a:p>
            <a:r>
              <a:rPr lang="en-US" dirty="0"/>
              <a:t>Parts Manager has been at our dealership for 2 months now and she’s been tracking lost sales </a:t>
            </a:r>
          </a:p>
          <a:p>
            <a:r>
              <a:rPr lang="en-US" dirty="0"/>
              <a:t>Each Service Advisors need to write at least 15 RO’s per day.</a:t>
            </a:r>
          </a:p>
          <a:p>
            <a:endParaRPr lang="en-US" dirty="0"/>
          </a:p>
          <a:p>
            <a:endParaRPr lang="en-US" sz="2000" dirty="0"/>
          </a:p>
          <a:p>
            <a:endParaRPr lang="en-US" sz="2000" dirty="0"/>
          </a:p>
        </p:txBody>
      </p:sp>
      <p:sp>
        <p:nvSpPr>
          <p:cNvPr id="11" name="Title 3">
            <a:extLst>
              <a:ext uri="{FF2B5EF4-FFF2-40B4-BE49-F238E27FC236}">
                <a16:creationId xmlns:a16="http://schemas.microsoft.com/office/drawing/2014/main" id="{CBFE2526-751F-6CEE-5059-45C4DDDC6D5A}"/>
              </a:ext>
            </a:extLst>
          </p:cNvPr>
          <p:cNvSpPr txBox="1">
            <a:spLocks/>
          </p:cNvSpPr>
          <p:nvPr/>
        </p:nvSpPr>
        <p:spPr>
          <a:xfrm>
            <a:off x="2928429" y="2328"/>
            <a:ext cx="7781544" cy="85905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lang="en-GB" sz="5400" b="1" kern="1200" dirty="0">
                <a:solidFill>
                  <a:schemeClr val="bg1"/>
                </a:solidFill>
                <a:latin typeface="+mj-lt"/>
                <a:ea typeface="+mj-ea"/>
                <a:cs typeface="+mj-cs"/>
              </a:defRPr>
            </a:lvl1pPr>
          </a:lstStyle>
          <a:p>
            <a:r>
              <a:rPr lang="en-US" sz="4400" dirty="0">
                <a:highlight>
                  <a:srgbClr val="63B7C6"/>
                </a:highlight>
              </a:rPr>
              <a:t>Qualitative SWOT Analysis</a:t>
            </a:r>
          </a:p>
        </p:txBody>
      </p:sp>
      <p:sp>
        <p:nvSpPr>
          <p:cNvPr id="13" name="Text Placeholder 12">
            <a:extLst>
              <a:ext uri="{FF2B5EF4-FFF2-40B4-BE49-F238E27FC236}">
                <a16:creationId xmlns:a16="http://schemas.microsoft.com/office/drawing/2014/main" id="{C7EECA8C-386B-D2D7-61F2-ACCB47403BBE}"/>
              </a:ext>
            </a:extLst>
          </p:cNvPr>
          <p:cNvSpPr>
            <a:spLocks noGrp="1"/>
          </p:cNvSpPr>
          <p:nvPr>
            <p:ph type="body" idx="1"/>
          </p:nvPr>
        </p:nvSpPr>
        <p:spPr>
          <a:xfrm>
            <a:off x="-86263" y="1116112"/>
            <a:ext cx="3014692" cy="823912"/>
          </a:xfrm>
        </p:spPr>
        <p:txBody>
          <a:bodyPr/>
          <a:lstStyle/>
          <a:p>
            <a:r>
              <a:rPr lang="en-US" u="sng" dirty="0"/>
              <a:t>OBJECTIVES</a:t>
            </a:r>
          </a:p>
        </p:txBody>
      </p:sp>
      <p:sp>
        <p:nvSpPr>
          <p:cNvPr id="15" name="Text Placeholder 14">
            <a:extLst>
              <a:ext uri="{FF2B5EF4-FFF2-40B4-BE49-F238E27FC236}">
                <a16:creationId xmlns:a16="http://schemas.microsoft.com/office/drawing/2014/main" id="{CD4443C0-2B88-FE36-5121-F130B6C7398C}"/>
              </a:ext>
            </a:extLst>
          </p:cNvPr>
          <p:cNvSpPr>
            <a:spLocks noGrp="1"/>
          </p:cNvSpPr>
          <p:nvPr>
            <p:ph type="body" sz="quarter" idx="3"/>
          </p:nvPr>
        </p:nvSpPr>
        <p:spPr>
          <a:xfrm>
            <a:off x="3057750" y="1116112"/>
            <a:ext cx="5157788" cy="823912"/>
          </a:xfrm>
        </p:spPr>
        <p:txBody>
          <a:bodyPr/>
          <a:lstStyle/>
          <a:p>
            <a:r>
              <a:rPr lang="en-US" u="sng" dirty="0"/>
              <a:t>STRATEGIES</a:t>
            </a:r>
          </a:p>
        </p:txBody>
      </p:sp>
      <p:sp>
        <p:nvSpPr>
          <p:cNvPr id="16" name="Text Placeholder 14">
            <a:extLst>
              <a:ext uri="{FF2B5EF4-FFF2-40B4-BE49-F238E27FC236}">
                <a16:creationId xmlns:a16="http://schemas.microsoft.com/office/drawing/2014/main" id="{7BADFB1A-C018-A818-E135-FCECBB32E430}"/>
              </a:ext>
            </a:extLst>
          </p:cNvPr>
          <p:cNvSpPr txBox="1">
            <a:spLocks/>
          </p:cNvSpPr>
          <p:nvPr/>
        </p:nvSpPr>
        <p:spPr>
          <a:xfrm>
            <a:off x="7246517" y="1119592"/>
            <a:ext cx="5157788" cy="823912"/>
          </a:xfrm>
          <a:prstGeom prst="rect">
            <a:avLst/>
          </a:prstGeom>
        </p:spPr>
        <p:txBody>
          <a:bodyPr vert="horz" lIns="91440" tIns="45720" rIns="91440" bIns="45720" rtlCol="0" anchor="t">
            <a:normAutofit/>
          </a:bodyPr>
          <a:lstStyle>
            <a:lvl1pPr marL="0" indent="0" algn="ctr" defTabSz="914400" rtl="0" eaLnBrk="1" latinLnBrk="0" hangingPunct="1">
              <a:lnSpc>
                <a:spcPct val="90000"/>
              </a:lnSpc>
              <a:spcBef>
                <a:spcPts val="1000"/>
              </a:spcBef>
              <a:buClr>
                <a:schemeClr val="accent2"/>
              </a:buClr>
              <a:buFont typeface="Arial" panose="020B0604020202020204" pitchFamily="34" charset="0"/>
              <a:buNone/>
              <a:defRPr sz="20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Clr>
                <a:schemeClr val="accent2"/>
              </a:buClr>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Clr>
                <a:schemeClr val="accent2"/>
              </a:buClr>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Clr>
                <a:schemeClr val="accent2"/>
              </a:buClr>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Clr>
                <a:schemeClr val="accent2"/>
              </a:buClr>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u="sng" dirty="0"/>
              <a:t>TACTICS</a:t>
            </a:r>
          </a:p>
        </p:txBody>
      </p:sp>
      <p:sp>
        <p:nvSpPr>
          <p:cNvPr id="17" name="Text Placeholder 5">
            <a:extLst>
              <a:ext uri="{FF2B5EF4-FFF2-40B4-BE49-F238E27FC236}">
                <a16:creationId xmlns:a16="http://schemas.microsoft.com/office/drawing/2014/main" id="{DC14AC6A-C445-6989-9DFB-15C3BBDE5ADA}"/>
              </a:ext>
            </a:extLst>
          </p:cNvPr>
          <p:cNvSpPr txBox="1">
            <a:spLocks/>
          </p:cNvSpPr>
          <p:nvPr/>
        </p:nvSpPr>
        <p:spPr>
          <a:xfrm>
            <a:off x="8409721" y="1640350"/>
            <a:ext cx="3506308" cy="3577300"/>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1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16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14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2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2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8000" dirty="0"/>
              <a:t>Assigning the right jobs to the right technicians.</a:t>
            </a:r>
          </a:p>
          <a:p>
            <a:r>
              <a:rPr lang="en-US" sz="8000" dirty="0"/>
              <a:t>Assign training for service advisors </a:t>
            </a:r>
          </a:p>
          <a:p>
            <a:r>
              <a:rPr lang="en-US" sz="8000" dirty="0"/>
              <a:t>Meetings between advisors and parts specialists</a:t>
            </a:r>
          </a:p>
          <a:p>
            <a:r>
              <a:rPr lang="en-US" sz="8000" dirty="0"/>
              <a:t>Daily “Save an RO” meeting with service manager &amp; parts manager</a:t>
            </a:r>
          </a:p>
          <a:p>
            <a:r>
              <a:rPr lang="en-US" sz="8000" dirty="0"/>
              <a:t>Bonus for technicians with the most videos sent out</a:t>
            </a:r>
          </a:p>
          <a:p>
            <a:r>
              <a:rPr lang="en-US" sz="8000" dirty="0"/>
              <a:t>Bonus for Service advisors who have the most sold Hours per RO’s </a:t>
            </a:r>
          </a:p>
          <a:p>
            <a:endParaRPr lang="en-US" dirty="0"/>
          </a:p>
          <a:p>
            <a:endParaRPr lang="en-US" dirty="0"/>
          </a:p>
        </p:txBody>
      </p:sp>
      <p:cxnSp>
        <p:nvCxnSpPr>
          <p:cNvPr id="4" name="Straight Connector 3">
            <a:extLst>
              <a:ext uri="{FF2B5EF4-FFF2-40B4-BE49-F238E27FC236}">
                <a16:creationId xmlns:a16="http://schemas.microsoft.com/office/drawing/2014/main" id="{54C84751-87C2-5838-8ECD-E6E0E3CF5AF4}"/>
              </a:ext>
            </a:extLst>
          </p:cNvPr>
          <p:cNvCxnSpPr/>
          <p:nvPr/>
        </p:nvCxnSpPr>
        <p:spPr>
          <a:xfrm>
            <a:off x="3602816" y="1356675"/>
            <a:ext cx="0" cy="5501325"/>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BD1FE591-3B8E-53CE-8C9F-438CC757524E}"/>
              </a:ext>
            </a:extLst>
          </p:cNvPr>
          <p:cNvCxnSpPr/>
          <p:nvPr/>
        </p:nvCxnSpPr>
        <p:spPr>
          <a:xfrm>
            <a:off x="8059798" y="1356675"/>
            <a:ext cx="0" cy="5501325"/>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07270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BE5BF-9922-45FB-8F3F-4446D40A051B}"/>
              </a:ext>
            </a:extLst>
          </p:cNvPr>
          <p:cNvSpPr>
            <a:spLocks noGrp="1"/>
          </p:cNvSpPr>
          <p:nvPr>
            <p:ph type="ctrTitle"/>
          </p:nvPr>
        </p:nvSpPr>
        <p:spPr>
          <a:xfrm>
            <a:off x="4775329" y="399784"/>
            <a:ext cx="3125636" cy="646981"/>
          </a:xfrm>
        </p:spPr>
        <p:txBody>
          <a:bodyPr/>
          <a:lstStyle/>
          <a:p>
            <a:r>
              <a:rPr lang="en-US" sz="2400" dirty="0">
                <a:highlight>
                  <a:srgbClr val="103350"/>
                </a:highlight>
              </a:rPr>
              <a:t>ACTION PLAN:</a:t>
            </a:r>
            <a:endParaRPr lang="en-GB" sz="2400" dirty="0">
              <a:highlight>
                <a:srgbClr val="103350"/>
              </a:highlight>
            </a:endParaRPr>
          </a:p>
        </p:txBody>
      </p:sp>
      <p:sp>
        <p:nvSpPr>
          <p:cNvPr id="3" name="Title 3">
            <a:extLst>
              <a:ext uri="{FF2B5EF4-FFF2-40B4-BE49-F238E27FC236}">
                <a16:creationId xmlns:a16="http://schemas.microsoft.com/office/drawing/2014/main" id="{6FC21629-DB72-3C98-EE42-EC955D0B7076}"/>
              </a:ext>
            </a:extLst>
          </p:cNvPr>
          <p:cNvSpPr txBox="1">
            <a:spLocks/>
          </p:cNvSpPr>
          <p:nvPr/>
        </p:nvSpPr>
        <p:spPr>
          <a:xfrm>
            <a:off x="3570511" y="2708"/>
            <a:ext cx="7781544" cy="575291"/>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lang="en-GB" sz="5400" b="1" kern="1200" dirty="0">
                <a:solidFill>
                  <a:schemeClr val="bg1"/>
                </a:solidFill>
                <a:latin typeface="+mj-lt"/>
                <a:ea typeface="+mj-ea"/>
                <a:cs typeface="+mj-cs"/>
              </a:defRPr>
            </a:lvl1pPr>
          </a:lstStyle>
          <a:p>
            <a:r>
              <a:rPr lang="en-US" sz="3200" dirty="0">
                <a:solidFill>
                  <a:schemeClr val="tx1"/>
                </a:solidFill>
                <a:highlight>
                  <a:srgbClr val="C0C0C0"/>
                </a:highlight>
              </a:rPr>
              <a:t>Qualitative SWOT Analysis</a:t>
            </a:r>
          </a:p>
        </p:txBody>
      </p:sp>
      <p:sp>
        <p:nvSpPr>
          <p:cNvPr id="4" name="Text Placeholder 12">
            <a:extLst>
              <a:ext uri="{FF2B5EF4-FFF2-40B4-BE49-F238E27FC236}">
                <a16:creationId xmlns:a16="http://schemas.microsoft.com/office/drawing/2014/main" id="{5A58D3FA-0018-054F-1456-B4745D111AB0}"/>
              </a:ext>
            </a:extLst>
          </p:cNvPr>
          <p:cNvSpPr txBox="1">
            <a:spLocks/>
          </p:cNvSpPr>
          <p:nvPr/>
        </p:nvSpPr>
        <p:spPr>
          <a:xfrm>
            <a:off x="1570140" y="532470"/>
            <a:ext cx="1397478" cy="546639"/>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u="sng" dirty="0">
                <a:highlight>
                  <a:srgbClr val="C0C0C0"/>
                </a:highlight>
              </a:rPr>
              <a:t>TASK</a:t>
            </a:r>
          </a:p>
        </p:txBody>
      </p:sp>
      <p:sp>
        <p:nvSpPr>
          <p:cNvPr id="5" name="Text Placeholder 14">
            <a:extLst>
              <a:ext uri="{FF2B5EF4-FFF2-40B4-BE49-F238E27FC236}">
                <a16:creationId xmlns:a16="http://schemas.microsoft.com/office/drawing/2014/main" id="{EAFD12C7-5075-221F-B6C3-F9929F862BEB}"/>
              </a:ext>
            </a:extLst>
          </p:cNvPr>
          <p:cNvSpPr txBox="1">
            <a:spLocks/>
          </p:cNvSpPr>
          <p:nvPr/>
        </p:nvSpPr>
        <p:spPr>
          <a:xfrm>
            <a:off x="6194267" y="824022"/>
            <a:ext cx="5157788" cy="823912"/>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u="sng" dirty="0">
                <a:highlight>
                  <a:srgbClr val="C0C0C0"/>
                </a:highlight>
              </a:rPr>
              <a:t>POSITION RESPONSIBLE </a:t>
            </a:r>
          </a:p>
        </p:txBody>
      </p:sp>
      <p:sp>
        <p:nvSpPr>
          <p:cNvPr id="7" name="TextBox 6">
            <a:extLst>
              <a:ext uri="{FF2B5EF4-FFF2-40B4-BE49-F238E27FC236}">
                <a16:creationId xmlns:a16="http://schemas.microsoft.com/office/drawing/2014/main" id="{95AC6E44-7069-2EE5-9C08-1FA7FA445604}"/>
              </a:ext>
            </a:extLst>
          </p:cNvPr>
          <p:cNvSpPr txBox="1"/>
          <p:nvPr/>
        </p:nvSpPr>
        <p:spPr>
          <a:xfrm>
            <a:off x="9541157" y="805790"/>
            <a:ext cx="3125637" cy="400110"/>
          </a:xfrm>
          <a:prstGeom prst="rect">
            <a:avLst/>
          </a:prstGeom>
          <a:noFill/>
        </p:spPr>
        <p:txBody>
          <a:bodyPr wrap="square">
            <a:spAutoFit/>
          </a:bodyPr>
          <a:lstStyle/>
          <a:p>
            <a:r>
              <a:rPr lang="en-US" sz="2000" b="1" u="sng" dirty="0">
                <a:highlight>
                  <a:srgbClr val="C0C0C0"/>
                </a:highlight>
              </a:rPr>
              <a:t>COMPLETION DATE</a:t>
            </a:r>
          </a:p>
        </p:txBody>
      </p:sp>
      <p:cxnSp>
        <p:nvCxnSpPr>
          <p:cNvPr id="9" name="Straight Connector 8">
            <a:extLst>
              <a:ext uri="{FF2B5EF4-FFF2-40B4-BE49-F238E27FC236}">
                <a16:creationId xmlns:a16="http://schemas.microsoft.com/office/drawing/2014/main" id="{F0450DF1-1B1C-F569-C06E-5479BC527538}"/>
              </a:ext>
            </a:extLst>
          </p:cNvPr>
          <p:cNvCxnSpPr/>
          <p:nvPr/>
        </p:nvCxnSpPr>
        <p:spPr>
          <a:xfrm>
            <a:off x="6014630" y="1259221"/>
            <a:ext cx="0" cy="55165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6F6C9ED-B6E1-0818-68C7-FB1EFBDB9580}"/>
              </a:ext>
            </a:extLst>
          </p:cNvPr>
          <p:cNvCxnSpPr/>
          <p:nvPr/>
        </p:nvCxnSpPr>
        <p:spPr>
          <a:xfrm>
            <a:off x="9372434" y="1259221"/>
            <a:ext cx="0" cy="551657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 Placeholder 9">
            <a:extLst>
              <a:ext uri="{FF2B5EF4-FFF2-40B4-BE49-F238E27FC236}">
                <a16:creationId xmlns:a16="http://schemas.microsoft.com/office/drawing/2014/main" id="{BAD16758-F7B3-0AB4-5AC8-37BB01EE6295}"/>
              </a:ext>
            </a:extLst>
          </p:cNvPr>
          <p:cNvSpPr txBox="1">
            <a:spLocks/>
          </p:cNvSpPr>
          <p:nvPr/>
        </p:nvSpPr>
        <p:spPr>
          <a:xfrm>
            <a:off x="-93844" y="1070008"/>
            <a:ext cx="6119389" cy="4093243"/>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solidFill>
                  <a:schemeClr val="bg1"/>
                </a:solidFill>
              </a:rPr>
              <a:t>1)Parts manger &amp; Service manager need to have meeting every Monday/Wednesday/Friday regarding back order parts and Big ticket items. We also need to address every long repair RO’s &amp; process the expedite. Will create shared google sheet so that General manager will review on a daily basis too</a:t>
            </a:r>
          </a:p>
          <a:p>
            <a:r>
              <a:rPr lang="en-US" sz="1400" dirty="0">
                <a:solidFill>
                  <a:schemeClr val="bg1"/>
                </a:solidFill>
              </a:rPr>
              <a:t>2)We just integrated CDK Service connect software this week which will help streamline the communication between service techs &amp; advisors more effectively. This will also include pictures/videos sent directly to customers for the recommended services.   </a:t>
            </a:r>
          </a:p>
          <a:p>
            <a:r>
              <a:rPr lang="en-US" sz="1400" dirty="0">
                <a:solidFill>
                  <a:schemeClr val="bg1"/>
                </a:solidFill>
              </a:rPr>
              <a:t>3)Aggressively marketing to look for a bilingual Spanish speaking service advisor </a:t>
            </a:r>
          </a:p>
          <a:p>
            <a:r>
              <a:rPr lang="en-US" sz="1400" dirty="0">
                <a:solidFill>
                  <a:schemeClr val="bg1"/>
                </a:solidFill>
              </a:rPr>
              <a:t>4)We now have 2 shuttle drivers to transport our clients to work or home if they don’t want to wait or if our loaner cars become unavailable </a:t>
            </a:r>
          </a:p>
          <a:p>
            <a:r>
              <a:rPr lang="en-US" sz="1400" dirty="0">
                <a:solidFill>
                  <a:schemeClr val="bg1"/>
                </a:solidFill>
              </a:rPr>
              <a:t>5)Aggressively marketing to complete with the Independent repair shop located less than 2 blocks away by listing the years of experiences of our technicians.</a:t>
            </a:r>
          </a:p>
          <a:p>
            <a:r>
              <a:rPr lang="en-US" sz="1400" dirty="0">
                <a:solidFill>
                  <a:schemeClr val="bg1"/>
                </a:solidFill>
              </a:rPr>
              <a:t>6)Adjust service advisors schedules to work later till 7pm during the week  to match sales dept and open till 5pm on Saturdays</a:t>
            </a:r>
          </a:p>
          <a:p>
            <a:r>
              <a:rPr lang="en-US" sz="1400" dirty="0">
                <a:solidFill>
                  <a:schemeClr val="bg1"/>
                </a:solidFill>
              </a:rPr>
              <a:t>7)Posting non-dealer competitive pricing board </a:t>
            </a:r>
          </a:p>
          <a:p>
            <a:r>
              <a:rPr lang="en-US" sz="1400" dirty="0">
                <a:solidFill>
                  <a:schemeClr val="bg1"/>
                </a:solidFill>
              </a:rPr>
              <a:t>8)In order for us to keep a healthy mix of  parts inventory, we need to track our daily fill rate &amp; lost sale </a:t>
            </a:r>
          </a:p>
          <a:p>
            <a:r>
              <a:rPr lang="en-US" sz="1400" dirty="0">
                <a:solidFill>
                  <a:schemeClr val="bg1"/>
                </a:solidFill>
              </a:rPr>
              <a:t>9)Bay efficiency: need to have porters and parts employees preparing the bays for next day work before they leave for the day</a:t>
            </a:r>
          </a:p>
          <a:p>
            <a:r>
              <a:rPr lang="en-US" sz="1400" dirty="0">
                <a:solidFill>
                  <a:schemeClr val="bg1"/>
                </a:solidFill>
              </a:rPr>
              <a:t>10)Written up process in place for advisors with frequent late attendance</a:t>
            </a:r>
          </a:p>
          <a:p>
            <a:pPr marL="0" indent="0">
              <a:buFont typeface="Arial" panose="020B0604020202020204" pitchFamily="34" charset="0"/>
              <a:buNone/>
            </a:pPr>
            <a:r>
              <a:rPr lang="en-US" dirty="0">
                <a:solidFill>
                  <a:schemeClr val="bg1"/>
                </a:solidFill>
              </a:rPr>
              <a:t>   </a:t>
            </a:r>
          </a:p>
        </p:txBody>
      </p:sp>
      <p:sp>
        <p:nvSpPr>
          <p:cNvPr id="13" name="Text Placeholder 9">
            <a:extLst>
              <a:ext uri="{FF2B5EF4-FFF2-40B4-BE49-F238E27FC236}">
                <a16:creationId xmlns:a16="http://schemas.microsoft.com/office/drawing/2014/main" id="{ADA77483-206B-CBD1-3FDC-649E8D55CA5A}"/>
              </a:ext>
            </a:extLst>
          </p:cNvPr>
          <p:cNvSpPr txBox="1">
            <a:spLocks/>
          </p:cNvSpPr>
          <p:nvPr/>
        </p:nvSpPr>
        <p:spPr>
          <a:xfrm>
            <a:off x="6014630" y="1122010"/>
            <a:ext cx="3626003" cy="4093243"/>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solidFill>
                  <a:schemeClr val="bg1"/>
                </a:solidFill>
              </a:rPr>
              <a:t>1) Service manager &amp; Parts manger</a:t>
            </a:r>
          </a:p>
          <a:p>
            <a:endParaRPr lang="en-US" sz="1400" dirty="0">
              <a:solidFill>
                <a:schemeClr val="bg1"/>
              </a:solidFill>
            </a:endParaRPr>
          </a:p>
          <a:p>
            <a:r>
              <a:rPr lang="en-US" sz="1400" dirty="0">
                <a:solidFill>
                  <a:schemeClr val="bg1"/>
                </a:solidFill>
              </a:rPr>
              <a:t> 2)Service manager </a:t>
            </a:r>
          </a:p>
          <a:p>
            <a:pPr marL="0" indent="0">
              <a:buNone/>
            </a:pPr>
            <a:endParaRPr lang="en-US" sz="1400" dirty="0">
              <a:solidFill>
                <a:schemeClr val="bg1"/>
              </a:solidFill>
            </a:endParaRPr>
          </a:p>
          <a:p>
            <a:pPr marL="0" indent="0">
              <a:buNone/>
            </a:pPr>
            <a:endParaRPr lang="en-US" sz="1400" dirty="0">
              <a:solidFill>
                <a:schemeClr val="bg1"/>
              </a:solidFill>
            </a:endParaRPr>
          </a:p>
          <a:p>
            <a:r>
              <a:rPr lang="en-US" sz="1400" dirty="0">
                <a:solidFill>
                  <a:schemeClr val="bg1"/>
                </a:solidFill>
              </a:rPr>
              <a:t>3)General manager</a:t>
            </a:r>
          </a:p>
          <a:p>
            <a:endParaRPr lang="en-US" sz="1400" dirty="0">
              <a:solidFill>
                <a:schemeClr val="bg1"/>
              </a:solidFill>
            </a:endParaRPr>
          </a:p>
          <a:p>
            <a:r>
              <a:rPr lang="en-US" sz="1400" dirty="0">
                <a:solidFill>
                  <a:schemeClr val="bg1"/>
                </a:solidFill>
              </a:rPr>
              <a:t>4) Service drive manager</a:t>
            </a:r>
          </a:p>
          <a:p>
            <a:endParaRPr lang="en-US" sz="1400" dirty="0">
              <a:solidFill>
                <a:schemeClr val="bg1"/>
              </a:solidFill>
            </a:endParaRPr>
          </a:p>
          <a:p>
            <a:r>
              <a:rPr lang="en-US" sz="1400" dirty="0">
                <a:solidFill>
                  <a:schemeClr val="bg1"/>
                </a:solidFill>
              </a:rPr>
              <a:t>5) General manager</a:t>
            </a:r>
          </a:p>
          <a:p>
            <a:endParaRPr lang="en-US" sz="1400" dirty="0">
              <a:solidFill>
                <a:schemeClr val="bg1"/>
              </a:solidFill>
            </a:endParaRPr>
          </a:p>
          <a:p>
            <a:r>
              <a:rPr lang="en-US" sz="1400" dirty="0">
                <a:solidFill>
                  <a:schemeClr val="bg1"/>
                </a:solidFill>
              </a:rPr>
              <a:t>6) Service Director</a:t>
            </a:r>
          </a:p>
          <a:p>
            <a:r>
              <a:rPr lang="en-US" sz="1400" dirty="0">
                <a:solidFill>
                  <a:schemeClr val="bg1"/>
                </a:solidFill>
              </a:rPr>
              <a:t>7) Parts manager</a:t>
            </a:r>
          </a:p>
          <a:p>
            <a:r>
              <a:rPr lang="en-US" sz="1400" dirty="0">
                <a:solidFill>
                  <a:schemeClr val="bg1"/>
                </a:solidFill>
              </a:rPr>
              <a:t>8) Parts manager</a:t>
            </a:r>
          </a:p>
          <a:p>
            <a:endParaRPr lang="en-US" sz="1400" dirty="0">
              <a:solidFill>
                <a:schemeClr val="bg1"/>
              </a:solidFill>
            </a:endParaRPr>
          </a:p>
          <a:p>
            <a:r>
              <a:rPr lang="en-US" sz="1400" dirty="0">
                <a:solidFill>
                  <a:schemeClr val="bg1"/>
                </a:solidFill>
              </a:rPr>
              <a:t>9) Service manager</a:t>
            </a:r>
          </a:p>
          <a:p>
            <a:r>
              <a:rPr lang="en-US" sz="1400" dirty="0">
                <a:solidFill>
                  <a:schemeClr val="bg1"/>
                </a:solidFill>
              </a:rPr>
              <a:t>10)Service manager </a:t>
            </a:r>
          </a:p>
          <a:p>
            <a:pPr marL="0" indent="0">
              <a:buNone/>
            </a:pPr>
            <a:endParaRPr lang="en-US" sz="1400" dirty="0">
              <a:solidFill>
                <a:schemeClr val="bg1"/>
              </a:solidFill>
            </a:endParaRPr>
          </a:p>
          <a:p>
            <a:pPr marL="0" indent="0">
              <a:buNone/>
            </a:pPr>
            <a:endParaRPr lang="en-US" sz="1400" dirty="0">
              <a:solidFill>
                <a:schemeClr val="bg1"/>
              </a:solidFill>
            </a:endParaRPr>
          </a:p>
          <a:p>
            <a:pPr marL="0" indent="0">
              <a:buNone/>
            </a:pPr>
            <a:r>
              <a:rPr lang="en-US" sz="1400" dirty="0">
                <a:solidFill>
                  <a:schemeClr val="bg1"/>
                </a:solidFill>
              </a:rPr>
              <a:t>     </a:t>
            </a:r>
          </a:p>
          <a:p>
            <a:pPr marL="0" indent="0">
              <a:buNone/>
            </a:pPr>
            <a:endParaRPr lang="en-US" sz="1400" dirty="0">
              <a:solidFill>
                <a:schemeClr val="bg1"/>
              </a:solidFill>
            </a:endParaRPr>
          </a:p>
        </p:txBody>
      </p:sp>
      <p:sp>
        <p:nvSpPr>
          <p:cNvPr id="14" name="Text Placeholder 9">
            <a:extLst>
              <a:ext uri="{FF2B5EF4-FFF2-40B4-BE49-F238E27FC236}">
                <a16:creationId xmlns:a16="http://schemas.microsoft.com/office/drawing/2014/main" id="{4BA39D8A-BC43-E1AD-91DF-A8841A350E3D}"/>
              </a:ext>
            </a:extLst>
          </p:cNvPr>
          <p:cNvSpPr txBox="1">
            <a:spLocks/>
          </p:cNvSpPr>
          <p:nvPr/>
        </p:nvSpPr>
        <p:spPr>
          <a:xfrm>
            <a:off x="9541157" y="1174012"/>
            <a:ext cx="3862957" cy="4093243"/>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400" dirty="0">
                <a:solidFill>
                  <a:schemeClr val="bg1"/>
                </a:solidFill>
              </a:rPr>
              <a:t>1) September 30,2024</a:t>
            </a:r>
          </a:p>
          <a:p>
            <a:pPr marL="0" indent="0">
              <a:buNone/>
            </a:pPr>
            <a:endParaRPr lang="en-US" sz="1400" dirty="0">
              <a:solidFill>
                <a:schemeClr val="bg1"/>
              </a:solidFill>
            </a:endParaRPr>
          </a:p>
          <a:p>
            <a:r>
              <a:rPr lang="en-US" sz="1400" dirty="0">
                <a:solidFill>
                  <a:schemeClr val="bg1"/>
                </a:solidFill>
              </a:rPr>
              <a:t>2)September 6</a:t>
            </a:r>
            <a:r>
              <a:rPr lang="en-US" sz="1400" baseline="30000" dirty="0">
                <a:solidFill>
                  <a:schemeClr val="bg1"/>
                </a:solidFill>
              </a:rPr>
              <a:t>th</a:t>
            </a:r>
            <a:r>
              <a:rPr lang="en-US" sz="1400" dirty="0">
                <a:solidFill>
                  <a:schemeClr val="bg1"/>
                </a:solidFill>
              </a:rPr>
              <a:t>, 2024</a:t>
            </a:r>
          </a:p>
          <a:p>
            <a:pPr marL="0" indent="0">
              <a:buNone/>
            </a:pPr>
            <a:endParaRPr lang="en-US" sz="1400" dirty="0">
              <a:solidFill>
                <a:schemeClr val="bg1"/>
              </a:solidFill>
            </a:endParaRPr>
          </a:p>
          <a:p>
            <a:pPr marL="0" indent="0">
              <a:buNone/>
            </a:pPr>
            <a:endParaRPr lang="en-US" sz="1400" dirty="0">
              <a:solidFill>
                <a:schemeClr val="bg1"/>
              </a:solidFill>
            </a:endParaRPr>
          </a:p>
          <a:p>
            <a:r>
              <a:rPr lang="en-US" sz="1400" dirty="0">
                <a:solidFill>
                  <a:schemeClr val="bg1"/>
                </a:solidFill>
              </a:rPr>
              <a:t>3)September 30</a:t>
            </a:r>
            <a:r>
              <a:rPr lang="en-US" sz="1400" baseline="30000" dirty="0">
                <a:solidFill>
                  <a:schemeClr val="bg1"/>
                </a:solidFill>
              </a:rPr>
              <a:t>th</a:t>
            </a:r>
            <a:r>
              <a:rPr lang="en-US" sz="1400" dirty="0">
                <a:solidFill>
                  <a:schemeClr val="bg1"/>
                </a:solidFill>
              </a:rPr>
              <a:t>, 2024</a:t>
            </a:r>
          </a:p>
          <a:p>
            <a:endParaRPr lang="en-US" sz="1400" dirty="0">
              <a:solidFill>
                <a:schemeClr val="bg1"/>
              </a:solidFill>
            </a:endParaRPr>
          </a:p>
          <a:p>
            <a:r>
              <a:rPr lang="en-US" sz="1400" dirty="0">
                <a:solidFill>
                  <a:schemeClr val="bg1"/>
                </a:solidFill>
              </a:rPr>
              <a:t>4)September 6</a:t>
            </a:r>
            <a:r>
              <a:rPr lang="en-US" sz="1400" baseline="30000" dirty="0">
                <a:solidFill>
                  <a:schemeClr val="bg1"/>
                </a:solidFill>
              </a:rPr>
              <a:t>th</a:t>
            </a:r>
            <a:r>
              <a:rPr lang="en-US" sz="1400" dirty="0">
                <a:solidFill>
                  <a:schemeClr val="bg1"/>
                </a:solidFill>
              </a:rPr>
              <a:t>, 2024</a:t>
            </a:r>
          </a:p>
          <a:p>
            <a:endParaRPr lang="en-US" sz="1400" dirty="0">
              <a:solidFill>
                <a:schemeClr val="bg1"/>
              </a:solidFill>
            </a:endParaRPr>
          </a:p>
          <a:p>
            <a:r>
              <a:rPr lang="en-US" sz="1400" dirty="0">
                <a:solidFill>
                  <a:schemeClr val="bg1"/>
                </a:solidFill>
              </a:rPr>
              <a:t>5)September 30</a:t>
            </a:r>
            <a:r>
              <a:rPr lang="en-US" sz="1400" baseline="30000" dirty="0">
                <a:solidFill>
                  <a:schemeClr val="bg1"/>
                </a:solidFill>
              </a:rPr>
              <a:t>th</a:t>
            </a:r>
            <a:r>
              <a:rPr lang="en-US" sz="1400" dirty="0">
                <a:solidFill>
                  <a:schemeClr val="bg1"/>
                </a:solidFill>
              </a:rPr>
              <a:t>,2024</a:t>
            </a:r>
          </a:p>
          <a:p>
            <a:endParaRPr lang="en-US" sz="1400" dirty="0">
              <a:solidFill>
                <a:schemeClr val="bg1"/>
              </a:solidFill>
            </a:endParaRPr>
          </a:p>
          <a:p>
            <a:r>
              <a:rPr lang="en-US" sz="1400" dirty="0">
                <a:solidFill>
                  <a:schemeClr val="bg1"/>
                </a:solidFill>
              </a:rPr>
              <a:t>6)September 30</a:t>
            </a:r>
            <a:r>
              <a:rPr lang="en-US" sz="1400" baseline="30000" dirty="0">
                <a:solidFill>
                  <a:schemeClr val="bg1"/>
                </a:solidFill>
              </a:rPr>
              <a:t>th</a:t>
            </a:r>
            <a:r>
              <a:rPr lang="en-US" sz="1400" dirty="0">
                <a:solidFill>
                  <a:schemeClr val="bg1"/>
                </a:solidFill>
              </a:rPr>
              <a:t>,2024</a:t>
            </a:r>
          </a:p>
          <a:p>
            <a:r>
              <a:rPr lang="en-US" sz="1400" dirty="0">
                <a:solidFill>
                  <a:schemeClr val="bg1"/>
                </a:solidFill>
              </a:rPr>
              <a:t>7)September 6</a:t>
            </a:r>
            <a:r>
              <a:rPr lang="en-US" sz="1400" baseline="30000" dirty="0">
                <a:solidFill>
                  <a:schemeClr val="bg1"/>
                </a:solidFill>
              </a:rPr>
              <a:t>th</a:t>
            </a:r>
            <a:r>
              <a:rPr lang="en-US" sz="1400" dirty="0">
                <a:solidFill>
                  <a:schemeClr val="bg1"/>
                </a:solidFill>
              </a:rPr>
              <a:t>, 2024</a:t>
            </a:r>
          </a:p>
          <a:p>
            <a:r>
              <a:rPr lang="en-US" sz="1400" dirty="0">
                <a:solidFill>
                  <a:schemeClr val="bg1"/>
                </a:solidFill>
              </a:rPr>
              <a:t>8)September 6</a:t>
            </a:r>
            <a:r>
              <a:rPr lang="en-US" sz="1400" baseline="30000" dirty="0">
                <a:solidFill>
                  <a:schemeClr val="bg1"/>
                </a:solidFill>
              </a:rPr>
              <a:t>th</a:t>
            </a:r>
            <a:r>
              <a:rPr lang="en-US" sz="1400" dirty="0">
                <a:solidFill>
                  <a:schemeClr val="bg1"/>
                </a:solidFill>
              </a:rPr>
              <a:t>, 2024</a:t>
            </a:r>
          </a:p>
          <a:p>
            <a:endParaRPr lang="en-US" sz="1400" dirty="0">
              <a:solidFill>
                <a:schemeClr val="bg1"/>
              </a:solidFill>
            </a:endParaRPr>
          </a:p>
          <a:p>
            <a:r>
              <a:rPr lang="en-US" sz="2000" baseline="30000" dirty="0">
                <a:solidFill>
                  <a:schemeClr val="bg1"/>
                </a:solidFill>
              </a:rPr>
              <a:t>9) September 6th, 2024</a:t>
            </a:r>
          </a:p>
          <a:p>
            <a:r>
              <a:rPr lang="en-US" sz="2000" baseline="30000" dirty="0">
                <a:solidFill>
                  <a:schemeClr val="bg1"/>
                </a:solidFill>
              </a:rPr>
              <a:t>10)September 30th, 2024</a:t>
            </a:r>
          </a:p>
          <a:p>
            <a:endParaRPr lang="en-US" sz="1400" dirty="0">
              <a:solidFill>
                <a:schemeClr val="bg1"/>
              </a:solidFill>
            </a:endParaRPr>
          </a:p>
          <a:p>
            <a:pPr marL="0" indent="0">
              <a:buFont typeface="Arial" panose="020B0604020202020204" pitchFamily="34" charset="0"/>
              <a:buNone/>
            </a:pPr>
            <a:r>
              <a:rPr lang="en-US" dirty="0">
                <a:solidFill>
                  <a:schemeClr val="bg1"/>
                </a:solidFill>
              </a:rPr>
              <a:t>   </a:t>
            </a:r>
          </a:p>
        </p:txBody>
      </p:sp>
    </p:spTree>
    <p:extLst>
      <p:ext uri="{BB962C8B-B14F-4D97-AF65-F5344CB8AC3E}">
        <p14:creationId xmlns:p14="http://schemas.microsoft.com/office/powerpoint/2010/main" val="429771863"/>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98DCA46-603B-4178-8707-30E192CE6B8D}"/>
              </a:ext>
            </a:extLst>
          </p:cNvPr>
          <p:cNvSpPr>
            <a:spLocks noGrp="1"/>
          </p:cNvSpPr>
          <p:nvPr>
            <p:ph type="title"/>
          </p:nvPr>
        </p:nvSpPr>
        <p:spPr>
          <a:xfrm>
            <a:off x="1589417" y="137193"/>
            <a:ext cx="10248900" cy="646331"/>
          </a:xfrm>
        </p:spPr>
        <p:txBody>
          <a:bodyPr/>
          <a:lstStyle/>
          <a:p>
            <a:r>
              <a:rPr lang="en-US" sz="4000" dirty="0">
                <a:highlight>
                  <a:srgbClr val="63B7C6"/>
                </a:highlight>
              </a:rPr>
              <a:t>SYNOPSIS FOR CLASSIC CHEVROLET OKC</a:t>
            </a:r>
          </a:p>
        </p:txBody>
      </p:sp>
      <p:sp>
        <p:nvSpPr>
          <p:cNvPr id="2" name="Slide Number Placeholder 1">
            <a:extLst>
              <a:ext uri="{FF2B5EF4-FFF2-40B4-BE49-F238E27FC236}">
                <a16:creationId xmlns:a16="http://schemas.microsoft.com/office/drawing/2014/main" id="{6D90B5C6-1CB0-445E-99D1-8E2FE8C59B50}"/>
              </a:ext>
            </a:extLst>
          </p:cNvPr>
          <p:cNvSpPr>
            <a:spLocks noGrp="1"/>
          </p:cNvSpPr>
          <p:nvPr>
            <p:ph type="sldNum" sz="quarter" idx="12"/>
          </p:nvPr>
        </p:nvSpPr>
        <p:spPr/>
        <p:txBody>
          <a:bodyPr/>
          <a:lstStyle/>
          <a:p>
            <a:fld id="{C263D6C4-4840-40CC-AC84-17E24B3B7BDE}" type="slidenum">
              <a:rPr lang="en-US" smtClean="0"/>
              <a:pPr/>
              <a:t>7</a:t>
            </a:fld>
            <a:endParaRPr lang="en-US" dirty="0"/>
          </a:p>
        </p:txBody>
      </p:sp>
      <p:sp>
        <p:nvSpPr>
          <p:cNvPr id="3" name="Text Placeholder 9">
            <a:extLst>
              <a:ext uri="{FF2B5EF4-FFF2-40B4-BE49-F238E27FC236}">
                <a16:creationId xmlns:a16="http://schemas.microsoft.com/office/drawing/2014/main" id="{EB2BDE81-2BFF-A50F-B07B-0C9DDF60EA1B}"/>
              </a:ext>
            </a:extLst>
          </p:cNvPr>
          <p:cNvSpPr txBox="1">
            <a:spLocks/>
          </p:cNvSpPr>
          <p:nvPr/>
        </p:nvSpPr>
        <p:spPr>
          <a:xfrm>
            <a:off x="73563" y="963488"/>
            <a:ext cx="11917153" cy="4093243"/>
          </a:xfrm>
          <a:prstGeom prst="rect">
            <a:avLst/>
          </a:prstGeom>
        </p:spPr>
        <p:txBody>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dirty="0">
                <a:solidFill>
                  <a:schemeClr val="bg1"/>
                </a:solidFill>
              </a:rPr>
              <a:t>As soon as my husband &amp; I took ownership of Classic Chevrolet OKC 1 year and 2 months ago I had set many goals. One of the goals was to get to know each and every one of our clients from both sales and service. I revamped the children’s room by stocking up more books for different ages and genders. We also stocked up more toys for various ages. Providing snack bars for customers while they are waiting for service has been a big hit. For the first 6 months, I  made it a goal to greet every customers  who waited in the service waiting room. There have been many great feedback and surveys stating how involved the dealership owners, Lilly &amp; Dorian are with both inside the dealership and out in the community. I  didn’t realize  the impact that we had made until I sent out the SWOT analysis for this homework: Strengths, Weaknesses, Opportunities and Threats. Apparently, the employees really appreciated The Thanksgiving luncheon with gifts, the Christmas Luncheon with CASH Machine &amp; gifts to every family. Most importantly, the team really enjoyed my 1</a:t>
            </a:r>
            <a:r>
              <a:rPr lang="en-US" sz="1200" baseline="30000" dirty="0">
                <a:solidFill>
                  <a:schemeClr val="bg1"/>
                </a:solidFill>
              </a:rPr>
              <a:t>st</a:t>
            </a:r>
            <a:r>
              <a:rPr lang="en-US" sz="1200" dirty="0">
                <a:solidFill>
                  <a:schemeClr val="bg1"/>
                </a:solidFill>
              </a:rPr>
              <a:t> Annual Lunar New Year celebration in February of this year. Our team really  appreciated that I introduced them to my culture and commissioned  The traditional Vietnamese Lion dance to come to our dealership to celebrate this event. Our employees brought their own family members to share this event. Parents &amp;  children of various  ethnicity were at our dealership to celebrate The Lunar New Year. I had traditional Vietnamese food catered and everyone loved it.  I do know that the morale of building  a strong team is there and our team want to grow with us. Many of team members have been proven to my husband and I that they are loyal and they want all of us to grow and succeed together. </a:t>
            </a:r>
          </a:p>
          <a:p>
            <a:r>
              <a:rPr lang="en-US" sz="1200" dirty="0">
                <a:solidFill>
                  <a:schemeClr val="bg1"/>
                </a:solidFill>
              </a:rPr>
              <a:t>We now have a full year of trend analysis since the open of our dealership to see the areas that we need to work on.  Our service director and I do know that our service department  needs to open with longer hours during the week to match the sales hours. We also need to open longer till 5pm on Saturdays. Having two full line technicians working on Saturdays will help boost our service appointments.</a:t>
            </a:r>
          </a:p>
          <a:p>
            <a:r>
              <a:rPr lang="en-US" sz="1200" dirty="0">
                <a:solidFill>
                  <a:schemeClr val="bg1"/>
                </a:solidFill>
              </a:rPr>
              <a:t>Having our new Parts manager tracking lost sales more effectively and diligently will get our parts inventory to the healthier mix so that we don’t have many issues with back order parts &amp; emergency purchases </a:t>
            </a:r>
          </a:p>
          <a:p>
            <a:r>
              <a:rPr lang="en-US" sz="1200" dirty="0">
                <a:solidFill>
                  <a:schemeClr val="bg1"/>
                </a:solidFill>
              </a:rPr>
              <a:t>We need to ensure proper facility utilization. There are a few technicians who request to have 2-3 bays at a time and that needs to end today. Also, around 4pm everyday by having our service porters and parts specialists preparing the bays with the correct parts in the bay for the next day  will help us from  wasting  technician hours. This will improve our Technician proficiency</a:t>
            </a:r>
          </a:p>
          <a:p>
            <a:r>
              <a:rPr lang="en-US" sz="1200" dirty="0">
                <a:solidFill>
                  <a:schemeClr val="bg1"/>
                </a:solidFill>
              </a:rPr>
              <a:t>I’m very excited as we will  add the CDK Service Connect software into our service department  on 9/3/2024. This will help us communicate better amongst the technicians, advisors and also the parts specialists. For the first week of September our technicians will be trained on how to use this new system as well as how to properly use their phones to record the recommended services to the customers.  Using the Red/Yellow/Green pointers as the technicians walk around the vehicle  recording the videos will help demonstrate to the customers what services need to be completed today and also all recommended services for the near future or the next service appointment will be pointed out with the   yellow color pointer. </a:t>
            </a:r>
          </a:p>
          <a:p>
            <a:r>
              <a:rPr lang="en-US" sz="1200" dirty="0">
                <a:solidFill>
                  <a:schemeClr val="bg1"/>
                </a:solidFill>
              </a:rPr>
              <a:t>Creating bonuses for technicians with the most detailed and effective videos showing their recommended services for their vehicles. Hiring 2 new technicians who are full line technicians with 20 years of experience combined  with General Motors will earn our customers’ confidence that their vehicles are in great hands with our experts. This will instill more confidence in our advisors to sell the jobs that the techs recommend. This will result in higher Hours per RO which will produce greater Gross Profit </a:t>
            </a:r>
          </a:p>
          <a:p>
            <a:r>
              <a:rPr lang="en-US" sz="1200" dirty="0">
                <a:solidFill>
                  <a:schemeClr val="bg1"/>
                </a:solidFill>
              </a:rPr>
              <a:t>I know my team want to succeed!  Three of our service advisors really want to do well and they need proper and more frequent  training on how to sell the jobs that were recommended by  our GM qualified technicians. </a:t>
            </a:r>
          </a:p>
          <a:p>
            <a:r>
              <a:rPr lang="en-US" sz="1200" dirty="0">
                <a:solidFill>
                  <a:schemeClr val="bg1"/>
                </a:solidFill>
              </a:rPr>
              <a:t>Looking forward to see our team grow !</a:t>
            </a:r>
          </a:p>
          <a:p>
            <a:pPr marL="0" indent="0">
              <a:buNone/>
            </a:pPr>
            <a:r>
              <a:rPr lang="en-US" sz="1200" dirty="0">
                <a:solidFill>
                  <a:schemeClr val="bg1"/>
                </a:solidFill>
              </a:rPr>
              <a:t>Great management team ready to help or coach in any scenario</a:t>
            </a:r>
          </a:p>
          <a:p>
            <a:endParaRPr lang="en-US" sz="1400" dirty="0"/>
          </a:p>
          <a:p>
            <a:endParaRPr lang="en-US" sz="1400" dirty="0">
              <a:highlight>
                <a:srgbClr val="C0C0C0"/>
              </a:highlight>
            </a:endParaRPr>
          </a:p>
          <a:p>
            <a:endParaRPr lang="en-US" sz="1400" dirty="0">
              <a:highlight>
                <a:srgbClr val="C0C0C0"/>
              </a:highlight>
            </a:endParaRPr>
          </a:p>
          <a:p>
            <a:endParaRPr lang="en-US" sz="1500" dirty="0">
              <a:highlight>
                <a:srgbClr val="C0C0C0"/>
              </a:highlight>
            </a:endParaRPr>
          </a:p>
          <a:p>
            <a:endParaRPr lang="en-US" sz="1500" dirty="0">
              <a:highlight>
                <a:srgbClr val="C0C0C0"/>
              </a:highlight>
            </a:endParaRPr>
          </a:p>
        </p:txBody>
      </p:sp>
    </p:spTree>
    <p:extLst>
      <p:ext uri="{BB962C8B-B14F-4D97-AF65-F5344CB8AC3E}">
        <p14:creationId xmlns:p14="http://schemas.microsoft.com/office/powerpoint/2010/main" val="59582380"/>
      </p:ext>
    </p:extLst>
  </p:cSld>
  <p:clrMapOvr>
    <a:masterClrMapping/>
  </p:clrMapOvr>
</p:sld>
</file>

<file path=ppt/theme/theme1.xml><?xml version="1.0" encoding="utf-8"?>
<a:theme xmlns:a="http://schemas.openxmlformats.org/drawingml/2006/main" name="Office Theme">
  <a:themeElements>
    <a:clrScheme name="Custom 12">
      <a:dk1>
        <a:srgbClr val="000000"/>
      </a:dk1>
      <a:lt1>
        <a:srgbClr val="FFFFFF"/>
      </a:lt1>
      <a:dk2>
        <a:srgbClr val="6D6E71"/>
      </a:dk2>
      <a:lt2>
        <a:srgbClr val="58595B"/>
      </a:lt2>
      <a:accent1>
        <a:srgbClr val="0065A4"/>
      </a:accent1>
      <a:accent2>
        <a:srgbClr val="47C3D3"/>
      </a:accent2>
      <a:accent3>
        <a:srgbClr val="8F2D63"/>
      </a:accent3>
      <a:accent4>
        <a:srgbClr val="1A6871"/>
      </a:accent4>
      <a:accent5>
        <a:srgbClr val="0C4360"/>
      </a:accent5>
      <a:accent6>
        <a:srgbClr val="F47735"/>
      </a:accent6>
      <a:hlink>
        <a:srgbClr val="00559A"/>
      </a:hlink>
      <a:folHlink>
        <a:srgbClr val="595851"/>
      </a:folHlink>
    </a:clrScheme>
    <a:fontScheme name="Custom 3">
      <a:majorFont>
        <a:latin typeface="Trebuchet MS"/>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66687569_Modern blue presentation_AAS_v5" id="{C7B59113-CD15-4341-96CA-86E715D5BE98}" vid="{5A8FDAEB-3DF3-4B3C-A708-49813F8D6F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5757914-1161-4661-9696-421FD6935CDD}">
  <ds:schemaRefs>
    <ds:schemaRef ds:uri="16c05727-aa75-4e4a-9b5f-8a80a1165891"/>
    <ds:schemaRef ds:uri="http://purl.org/dc/dcmitype/"/>
    <ds:schemaRef ds:uri="71af3243-3dd4-4a8d-8c0d-dd76da1f02a5"/>
    <ds:schemaRef ds:uri="http://schemas.microsoft.com/office/2006/documentManagement/types"/>
    <ds:schemaRef ds:uri="http://purl.org/dc/terms/"/>
    <ds:schemaRef ds:uri="http://schemas.microsoft.com/office/infopath/2007/PartnerControls"/>
    <ds:schemaRef ds:uri="http://www.w3.org/XML/1998/namespace"/>
    <ds:schemaRef ds:uri="http://schemas.openxmlformats.org/package/2006/metadata/core-properties"/>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5B26E0C9-B2AA-42E6-97B6-E1B7D9EAF129}">
  <ds:schemaRefs>
    <ds:schemaRef ds:uri="http://schemas.microsoft.com/sharepoint/v3/contenttype/forms"/>
  </ds:schemaRefs>
</ds:datastoreItem>
</file>

<file path=customXml/itemProps3.xml><?xml version="1.0" encoding="utf-8"?>
<ds:datastoreItem xmlns:ds="http://schemas.openxmlformats.org/officeDocument/2006/customXml" ds:itemID="{4C103400-4A22-4E35-B588-4C4D426389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Modern blue presentation</Template>
  <TotalTime>875</TotalTime>
  <Words>2094</Words>
  <Application>Microsoft Office PowerPoint</Application>
  <PresentationFormat>Widescreen</PresentationFormat>
  <Paragraphs>174</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Abadi</vt:lpstr>
      <vt:lpstr>Abadi Extra Light</vt:lpstr>
      <vt:lpstr>Angsana New</vt:lpstr>
      <vt:lpstr>Arial</vt:lpstr>
      <vt:lpstr>Calibri</vt:lpstr>
      <vt:lpstr>Trade Gothic LT Pro</vt:lpstr>
      <vt:lpstr>Trebuchet MS</vt:lpstr>
      <vt:lpstr>Office Theme</vt:lpstr>
      <vt:lpstr> Service Department Analysis    </vt:lpstr>
      <vt:lpstr>Repair Order Analysis</vt:lpstr>
      <vt:lpstr>PowerPoint Presentation</vt:lpstr>
      <vt:lpstr>PowerPoint Presentation</vt:lpstr>
      <vt:lpstr>PowerPoint Presentation</vt:lpstr>
      <vt:lpstr>ACTION PLAN:</vt:lpstr>
      <vt:lpstr>SYNOPSIS FOR CLASSIC CHEVROLET OKC</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Lilly Jimenez</dc:creator>
  <cp:lastModifiedBy>Lilly Jimenez</cp:lastModifiedBy>
  <cp:revision>28</cp:revision>
  <cp:lastPrinted>2024-08-28T15:57:11Z</cp:lastPrinted>
  <dcterms:created xsi:type="dcterms:W3CDTF">2024-08-27T14:44:27Z</dcterms:created>
  <dcterms:modified xsi:type="dcterms:W3CDTF">2024-08-29T22:09:43Z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