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17"/>
  </p:notesMasterIdLst>
  <p:handoutMasterIdLst>
    <p:handoutMasterId r:id="rId18"/>
  </p:handoutMasterIdLst>
  <p:sldIdLst>
    <p:sldId id="278" r:id="rId5"/>
    <p:sldId id="282" r:id="rId6"/>
    <p:sldId id="283" r:id="rId7"/>
    <p:sldId id="284" r:id="rId8"/>
    <p:sldId id="285" r:id="rId9"/>
    <p:sldId id="286" r:id="rId10"/>
    <p:sldId id="287" r:id="rId11"/>
    <p:sldId id="288" r:id="rId12"/>
    <p:sldId id="289" r:id="rId13"/>
    <p:sldId id="290" r:id="rId14"/>
    <p:sldId id="291" r:id="rId15"/>
    <p:sldId id="29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F26B43"/>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388" autoAdjust="0"/>
  </p:normalViewPr>
  <p:slideViewPr>
    <p:cSldViewPr snapToGrid="0">
      <p:cViewPr varScale="1">
        <p:scale>
          <a:sx n="86" d="100"/>
          <a:sy n="86" d="100"/>
        </p:scale>
        <p:origin x="562" y="58"/>
      </p:cViewPr>
      <p:guideLst>
        <p:guide pos="3840"/>
        <p:guide orient="horz" pos="2160"/>
      </p:guideLst>
    </p:cSldViewPr>
  </p:slideViewPr>
  <p:outlineViewPr>
    <p:cViewPr>
      <p:scale>
        <a:sx n="33" d="100"/>
        <a:sy n="33" d="100"/>
      </p:scale>
      <p:origin x="0" y="-4320"/>
    </p:cViewPr>
  </p:outlineViewPr>
  <p:notesTextViewPr>
    <p:cViewPr>
      <p:scale>
        <a:sx n="1" d="1"/>
        <a:sy n="1" d="1"/>
      </p:scale>
      <p:origin x="0" y="0"/>
    </p:cViewPr>
  </p:notesTextViewPr>
  <p:sorterViewPr>
    <p:cViewPr>
      <p:scale>
        <a:sx n="100" d="100"/>
        <a:sy n="100" d="100"/>
      </p:scale>
      <p:origin x="0" y="-1757"/>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5F4DCF1-ECAF-F7A7-2FE7-5E8E893BC4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C1330B0-5BAC-7408-8C3C-78D8336840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BC71B-6527-4638-937B-C93EB849CB02}" type="datetimeFigureOut">
              <a:rPr lang="en-US" smtClean="0"/>
              <a:t>10/22/2024</a:t>
            </a:fld>
            <a:endParaRPr lang="en-US" dirty="0"/>
          </a:p>
        </p:txBody>
      </p:sp>
      <p:sp>
        <p:nvSpPr>
          <p:cNvPr id="4" name="Footer Placeholder 3">
            <a:extLst>
              <a:ext uri="{FF2B5EF4-FFF2-40B4-BE49-F238E27FC236}">
                <a16:creationId xmlns:a16="http://schemas.microsoft.com/office/drawing/2014/main" id="{F0D7EEB3-E0A5-7440-F7ED-F59975ED1E8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F548D11-7466-6432-3BF5-64A1A1FA59C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A70580-B89C-4157-871D-6B9318EE5F58}" type="slidenum">
              <a:rPr lang="en-US" smtClean="0"/>
              <a:t>‹#›</a:t>
            </a:fld>
            <a:endParaRPr lang="en-US" dirty="0"/>
          </a:p>
        </p:txBody>
      </p:sp>
    </p:spTree>
    <p:extLst>
      <p:ext uri="{BB962C8B-B14F-4D97-AF65-F5344CB8AC3E}">
        <p14:creationId xmlns:p14="http://schemas.microsoft.com/office/powerpoint/2010/main" val="294315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65A2-8C9C-419F-9FD8-234480873777}" type="datetimeFigureOut">
              <a:rPr lang="en-US" smtClean="0"/>
              <a:t>10/22/2024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F00E9-A49D-4007-B3B9-A3783809E505}" type="slidenum">
              <a:rPr lang="en-US" smtClean="0"/>
              <a:t>‹#›</a:t>
            </a:fld>
            <a:endParaRPr lang="en-US" dirty="0"/>
          </a:p>
        </p:txBody>
      </p:sp>
    </p:spTree>
    <p:extLst>
      <p:ext uri="{BB962C8B-B14F-4D97-AF65-F5344CB8AC3E}">
        <p14:creationId xmlns:p14="http://schemas.microsoft.com/office/powerpoint/2010/main" val="220969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1</a:t>
            </a:fld>
            <a:endParaRPr lang="en-US" dirty="0"/>
          </a:p>
        </p:txBody>
      </p:sp>
    </p:spTree>
    <p:extLst>
      <p:ext uri="{BB962C8B-B14F-4D97-AF65-F5344CB8AC3E}">
        <p14:creationId xmlns:p14="http://schemas.microsoft.com/office/powerpoint/2010/main" val="2189223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2</a:t>
            </a:fld>
            <a:endParaRPr lang="en-US" dirty="0"/>
          </a:p>
        </p:txBody>
      </p:sp>
    </p:spTree>
    <p:extLst>
      <p:ext uri="{BB962C8B-B14F-4D97-AF65-F5344CB8AC3E}">
        <p14:creationId xmlns:p14="http://schemas.microsoft.com/office/powerpoint/2010/main" val="560649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3</a:t>
            </a:fld>
            <a:endParaRPr lang="en-US" dirty="0"/>
          </a:p>
        </p:txBody>
      </p:sp>
    </p:spTree>
    <p:extLst>
      <p:ext uri="{BB962C8B-B14F-4D97-AF65-F5344CB8AC3E}">
        <p14:creationId xmlns:p14="http://schemas.microsoft.com/office/powerpoint/2010/main" val="223163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4</a:t>
            </a:fld>
            <a:endParaRPr lang="en-US" dirty="0"/>
          </a:p>
        </p:txBody>
      </p:sp>
    </p:spTree>
    <p:extLst>
      <p:ext uri="{BB962C8B-B14F-4D97-AF65-F5344CB8AC3E}">
        <p14:creationId xmlns:p14="http://schemas.microsoft.com/office/powerpoint/2010/main" val="386789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5</a:t>
            </a:fld>
            <a:endParaRPr lang="en-US" dirty="0"/>
          </a:p>
        </p:txBody>
      </p:sp>
    </p:spTree>
    <p:extLst>
      <p:ext uri="{BB962C8B-B14F-4D97-AF65-F5344CB8AC3E}">
        <p14:creationId xmlns:p14="http://schemas.microsoft.com/office/powerpoint/2010/main" val="433056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6</a:t>
            </a:fld>
            <a:endParaRPr lang="en-US" dirty="0"/>
          </a:p>
        </p:txBody>
      </p:sp>
    </p:spTree>
    <p:extLst>
      <p:ext uri="{BB962C8B-B14F-4D97-AF65-F5344CB8AC3E}">
        <p14:creationId xmlns:p14="http://schemas.microsoft.com/office/powerpoint/2010/main" val="3070488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7394-0A20-4CF6-9066-CFC2C1C9D30F}"/>
              </a:ext>
            </a:extLst>
          </p:cNvPr>
          <p:cNvSpPr>
            <a:spLocks noGrp="1"/>
          </p:cNvSpPr>
          <p:nvPr>
            <p:ph type="ctrTitle"/>
          </p:nvPr>
        </p:nvSpPr>
        <p:spPr>
          <a:xfrm>
            <a:off x="3359149" y="389840"/>
            <a:ext cx="8281987" cy="2954655"/>
          </a:xfrm>
        </p:spPr>
        <p:txBody>
          <a:bodyPr anchor="t" anchorCtr="0">
            <a:normAutofit/>
          </a:bodyPr>
          <a:lstStyle>
            <a:lvl1pPr algn="l">
              <a:lnSpc>
                <a:spcPct val="100000"/>
              </a:lnSpc>
              <a:defRPr sz="6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F10971F-8922-4B23-9C80-0643D7E35026}"/>
              </a:ext>
            </a:extLst>
          </p:cNvPr>
          <p:cNvSpPr>
            <a:spLocks noGrp="1"/>
          </p:cNvSpPr>
          <p:nvPr>
            <p:ph type="subTitle" idx="1"/>
          </p:nvPr>
        </p:nvSpPr>
        <p:spPr>
          <a:xfrm>
            <a:off x="3359149" y="3536951"/>
            <a:ext cx="8281989" cy="2555874"/>
          </a:xfrm>
        </p:spPr>
        <p:txBody>
          <a:bodyPr>
            <a:normAutofit/>
          </a:bodyPr>
          <a:lstStyle>
            <a:lvl1pPr marL="0" indent="0" algn="l">
              <a:lnSpc>
                <a:spcPct val="100000"/>
              </a:lnSpc>
              <a:buNone/>
              <a:defRPr sz="2400">
                <a:solidFill>
                  <a:schemeClr val="tx1">
                    <a:alpha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8B1BC074-1090-47AF-BDE8-3859BF574BA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F1D6522F-D41A-4734-8BD1-BD6E5A37D04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74D4206-406C-42A3-BBD4-44C043180931}"/>
              </a:ext>
            </a:extLst>
          </p:cNvPr>
          <p:cNvSpPr>
            <a:spLocks noGrp="1"/>
          </p:cNvSpPr>
          <p:nvPr>
            <p:ph type="sldNum" sz="quarter" idx="12"/>
          </p:nvPr>
        </p:nvSpPr>
        <p:spPr/>
        <p:txBody>
          <a:bodyPr/>
          <a:lstStyle/>
          <a:p>
            <a:fld id="{DBA1B0FB-D917-4C8C-928F-313BD683BF39}" type="slidenum">
              <a:rPr lang="en-US" smtClean="0"/>
              <a:t>‹#›</a:t>
            </a:fld>
            <a:endParaRPr lang="en-US" dirty="0"/>
          </a:p>
        </p:txBody>
      </p:sp>
      <p:sp>
        <p:nvSpPr>
          <p:cNvPr id="19" name="Freeform: Shape 18">
            <a:extLst>
              <a:ext uri="{FF2B5EF4-FFF2-40B4-BE49-F238E27FC236}">
                <a16:creationId xmlns:a16="http://schemas.microsoft.com/office/drawing/2014/main" id="{82184FF4-7029-4ED7-813A-192E60608764}"/>
              </a:ext>
            </a:extLst>
          </p:cNvPr>
          <p:cNvSpPr>
            <a:spLocks noChangeAspect="1"/>
          </p:cNvSpPr>
          <p:nvPr/>
        </p:nvSpPr>
        <p:spPr>
          <a:xfrm rot="2700000">
            <a:off x="612445" y="48188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Oval 19">
            <a:extLst>
              <a:ext uri="{FF2B5EF4-FFF2-40B4-BE49-F238E27FC236}">
                <a16:creationId xmlns:a16="http://schemas.microsoft.com/office/drawing/2014/main" id="{AAA7AB09-557C-41AD-9113-FF9F68FA1035}"/>
              </a:ext>
            </a:extLst>
          </p:cNvPr>
          <p:cNvSpPr/>
          <p:nvPr/>
        </p:nvSpPr>
        <p:spPr>
          <a:xfrm rot="8100000">
            <a:off x="626845" y="828962"/>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Oval 24">
            <a:extLst>
              <a:ext uri="{FF2B5EF4-FFF2-40B4-BE49-F238E27FC236}">
                <a16:creationId xmlns:a16="http://schemas.microsoft.com/office/drawing/2014/main" id="{EF99ECAA-1F11-4937-BBA6-51935AB44C9D}"/>
              </a:ext>
            </a:extLst>
          </p:cNvPr>
          <p:cNvSpPr>
            <a:spLocks noChangeAspect="1"/>
          </p:cNvSpPr>
          <p:nvPr/>
        </p:nvSpPr>
        <p:spPr>
          <a:xfrm>
            <a:off x="1800802" y="247285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4" name="Group 33">
            <a:extLst>
              <a:ext uri="{FF2B5EF4-FFF2-40B4-BE49-F238E27FC236}">
                <a16:creationId xmlns:a16="http://schemas.microsoft.com/office/drawing/2014/main" id="{79DE9FAB-6BBA-4CFE-B67D-77B47F01ECA4}"/>
              </a:ext>
            </a:extLst>
          </p:cNvPr>
          <p:cNvGrpSpPr/>
          <p:nvPr/>
        </p:nvGrpSpPr>
        <p:grpSpPr>
          <a:xfrm>
            <a:off x="1329952" y="4524379"/>
            <a:ext cx="1980001" cy="1363916"/>
            <a:chOff x="4879602" y="3781429"/>
            <a:chExt cx="1980001" cy="1363916"/>
          </a:xfrm>
        </p:grpSpPr>
        <p:sp>
          <p:nvSpPr>
            <p:cNvPr id="35" name="Freeform: Shape 34">
              <a:extLst>
                <a:ext uri="{FF2B5EF4-FFF2-40B4-BE49-F238E27FC236}">
                  <a16:creationId xmlns:a16="http://schemas.microsoft.com/office/drawing/2014/main" id="{79FAC916-D9BB-4794-81B4-7C47C67E850D}"/>
                </a:ext>
              </a:extLst>
            </p:cNvPr>
            <p:cNvSpPr>
              <a:spLocks noChangeAspect="1"/>
            </p:cNvSpPr>
            <p:nvPr/>
          </p:nvSpPr>
          <p:spPr>
            <a:xfrm rot="18900000" flipV="1">
              <a:off x="5005634" y="4191206"/>
              <a:ext cx="1853969" cy="926985"/>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254000" dist="50800" dir="162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Shape 35">
              <a:extLst>
                <a:ext uri="{FF2B5EF4-FFF2-40B4-BE49-F238E27FC236}">
                  <a16:creationId xmlns:a16="http://schemas.microsoft.com/office/drawing/2014/main" id="{B5CA2231-7A65-4D16-8400-A210CC41DB73}"/>
                </a:ext>
              </a:extLst>
            </p:cNvPr>
            <p:cNvSpPr>
              <a:spLocks noChangeAspect="1"/>
            </p:cNvSpPr>
            <p:nvPr/>
          </p:nvSpPr>
          <p:spPr>
            <a:xfrm rot="18900000" flipV="1">
              <a:off x="4957101" y="4052255"/>
              <a:ext cx="1853969" cy="1093090"/>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Oval 36">
              <a:extLst>
                <a:ext uri="{FF2B5EF4-FFF2-40B4-BE49-F238E27FC236}">
                  <a16:creationId xmlns:a16="http://schemas.microsoft.com/office/drawing/2014/main" id="{4B089C8C-B82B-4704-88E2-E857A5E21529}"/>
                </a:ext>
              </a:extLst>
            </p:cNvPr>
            <p:cNvSpPr/>
            <p:nvPr/>
          </p:nvSpPr>
          <p:spPr>
            <a:xfrm rot="13500000" flipV="1">
              <a:off x="6040374" y="360168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Oval 37">
              <a:extLst>
                <a:ext uri="{FF2B5EF4-FFF2-40B4-BE49-F238E27FC236}">
                  <a16:creationId xmlns:a16="http://schemas.microsoft.com/office/drawing/2014/main" id="{434B90C8-5B4D-456E-AD99-80EF748FDD72}"/>
                </a:ext>
              </a:extLst>
            </p:cNvPr>
            <p:cNvSpPr/>
            <p:nvPr/>
          </p:nvSpPr>
          <p:spPr>
            <a:xfrm rot="13500000" flipV="1">
              <a:off x="5059348" y="4582709"/>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39362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79361-B9A1-48F2-9473-23DE30E2D151}"/>
              </a:ext>
            </a:extLst>
          </p:cNvPr>
          <p:cNvSpPr>
            <a:spLocks noGrp="1"/>
          </p:cNvSpPr>
          <p:nvPr>
            <p:ph type="title"/>
          </p:nvPr>
        </p:nvSpPr>
        <p:spPr>
          <a:xfrm>
            <a:off x="550862" y="503906"/>
            <a:ext cx="11090275" cy="1333057"/>
          </a:xfrm>
        </p:spPr>
        <p:txBody>
          <a:bodyPr vert="horz" wrap="square" lIns="0" tIns="0" rIns="0" bIns="0" rtlCol="0" anchor="t" anchorCtr="0">
            <a:normAutofit/>
          </a:bodyPr>
          <a:lstStyle>
            <a:lvl1pPr>
              <a:defRPr lang="en-US" dirty="0"/>
            </a:lvl1pPr>
          </a:lstStyle>
          <a:p>
            <a:pPr lvl="0"/>
            <a:r>
              <a:rPr lang="en-US"/>
              <a:t>Click to edit Master title style</a:t>
            </a:r>
            <a:endParaRPr lang="en-US" dirty="0"/>
          </a:p>
        </p:txBody>
      </p:sp>
      <p:sp>
        <p:nvSpPr>
          <p:cNvPr id="3" name="Vertical Text Placeholder 2">
            <a:extLst>
              <a:ext uri="{FF2B5EF4-FFF2-40B4-BE49-F238E27FC236}">
                <a16:creationId xmlns:a16="http://schemas.microsoft.com/office/drawing/2014/main" id="{FD986779-C2F3-447D-85F7-F6B0E2C97D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61572-1A59-4E3B-BA65-3329E9468C69}"/>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AFEF84F1-99FE-4F0B-9E76-F581C2C1B6D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7B2D769-16B1-43C4-BF14-3175533511ED}"/>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07730566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56583A-514F-4632-820D-E7EE236A46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73CBBB-7DDC-4437-8C7D-22A1C35202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C69EBF-DA20-4024-8006-B158D571E08E}"/>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ADBAC8B9-14B5-4DF1-994D-AB47DB3BA0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876582-5F9B-4F5E-AAD5-D608CB68EA3D}"/>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74893063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053C-0E9C-4159-B7C9-6AB74343918D}"/>
              </a:ext>
            </a:extLst>
          </p:cNvPr>
          <p:cNvSpPr>
            <a:spLocks noGrp="1"/>
          </p:cNvSpPr>
          <p:nvPr>
            <p:ph type="title" hasCustomPrompt="1"/>
          </p:nvPr>
        </p:nvSpPr>
        <p:spPr>
          <a:xfrm>
            <a:off x="7018020" y="662937"/>
            <a:ext cx="4624442" cy="5542025"/>
          </a:xfrm>
        </p:spPr>
        <p:txBody>
          <a:bodyPr vert="horz" wrap="square" lIns="0" tIns="0" rIns="0" bIns="0" rtlCol="0" anchor="ctr" anchorCtr="0">
            <a:normAutofit/>
          </a:bodyPr>
          <a:lstStyle>
            <a:lvl1pPr>
              <a:defRPr lang="en-US" dirty="0"/>
            </a:lvl1pPr>
          </a:lstStyle>
          <a:p>
            <a:pPr lvl="0">
              <a:lnSpc>
                <a:spcPct val="100000"/>
              </a:lnSpc>
            </a:pPr>
            <a:r>
              <a:rPr lang="en-US" dirty="0"/>
              <a:t>Click to add title</a:t>
            </a:r>
          </a:p>
        </p:txBody>
      </p:sp>
      <p:sp>
        <p:nvSpPr>
          <p:cNvPr id="9" name="Picture Placeholder 8">
            <a:extLst>
              <a:ext uri="{FF2B5EF4-FFF2-40B4-BE49-F238E27FC236}">
                <a16:creationId xmlns:a16="http://schemas.microsoft.com/office/drawing/2014/main" id="{988CE9D0-E6DB-A38D-ED84-A53D0493E6D0}"/>
              </a:ext>
            </a:extLst>
          </p:cNvPr>
          <p:cNvSpPr>
            <a:spLocks noGrp="1"/>
          </p:cNvSpPr>
          <p:nvPr>
            <p:ph type="pic" sz="quarter" idx="13" hasCustomPrompt="1"/>
          </p:nvPr>
        </p:nvSpPr>
        <p:spPr>
          <a:xfrm>
            <a:off x="0" y="0"/>
            <a:ext cx="6267450" cy="6858000"/>
          </a:xfrm>
        </p:spPr>
        <p:txBody>
          <a:bodyPr>
            <a:normAutofit/>
          </a:bodyPr>
          <a:lstStyle>
            <a:lvl1pPr marL="0" indent="0" algn="ctr">
              <a:buNone/>
              <a:defRPr sz="2000"/>
            </a:lvl1pPr>
          </a:lstStyle>
          <a:p>
            <a:r>
              <a:rPr lang="en-US" dirty="0"/>
              <a:t>Click icon to insert picture</a:t>
            </a:r>
          </a:p>
        </p:txBody>
      </p:sp>
    </p:spTree>
    <p:extLst>
      <p:ext uri="{BB962C8B-B14F-4D97-AF65-F5344CB8AC3E}">
        <p14:creationId xmlns:p14="http://schemas.microsoft.com/office/powerpoint/2010/main" val="411926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43C4A872-A473-BFD2-150E-387250C2B4DA}"/>
              </a:ext>
              <a:ext uri="{C183D7F6-B498-43B3-948B-1728B52AA6E4}">
                <adec:decorative xmlns:adec="http://schemas.microsoft.com/office/drawing/2017/decorative" val="1"/>
              </a:ext>
            </a:extLst>
          </p:cNvPr>
          <p:cNvGrpSpPr/>
          <p:nvPr userDrawn="1"/>
        </p:nvGrpSpPr>
        <p:grpSpPr>
          <a:xfrm>
            <a:off x="613998" y="5334748"/>
            <a:ext cx="678135" cy="990000"/>
            <a:chOff x="10490969" y="1448827"/>
            <a:chExt cx="678135" cy="990000"/>
          </a:xfrm>
        </p:grpSpPr>
        <p:sp>
          <p:nvSpPr>
            <p:cNvPr id="24" name="Freeform: Shape 23">
              <a:extLst>
                <a:ext uri="{FF2B5EF4-FFF2-40B4-BE49-F238E27FC236}">
                  <a16:creationId xmlns:a16="http://schemas.microsoft.com/office/drawing/2014/main" id="{C5C8D53B-A579-BCFA-58E8-C386DABC92CD}"/>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Oval 24">
              <a:extLst>
                <a:ext uri="{FF2B5EF4-FFF2-40B4-BE49-F238E27FC236}">
                  <a16:creationId xmlns:a16="http://schemas.microsoft.com/office/drawing/2014/main" id="{23A34CAC-4A03-ADDB-E97F-8675E68FC0B3}"/>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Oval 25">
              <a:extLst>
                <a:ext uri="{FF2B5EF4-FFF2-40B4-BE49-F238E27FC236}">
                  <a16:creationId xmlns:a16="http://schemas.microsoft.com/office/drawing/2014/main" id="{0C733506-2F0D-8F31-52D1-5244F04A706B}"/>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7" name="Freeform: Shape 26">
              <a:extLst>
                <a:ext uri="{FF2B5EF4-FFF2-40B4-BE49-F238E27FC236}">
                  <a16:creationId xmlns:a16="http://schemas.microsoft.com/office/drawing/2014/main" id="{29356E3D-E14C-9C43-7CE4-A7156B1E10DB}"/>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0" name="Title 19">
            <a:extLst>
              <a:ext uri="{FF2B5EF4-FFF2-40B4-BE49-F238E27FC236}">
                <a16:creationId xmlns:a16="http://schemas.microsoft.com/office/drawing/2014/main" id="{85C652DA-55F6-9691-4254-344E0A4E9ABF}"/>
              </a:ext>
            </a:extLst>
          </p:cNvPr>
          <p:cNvSpPr>
            <a:spLocks noGrp="1"/>
          </p:cNvSpPr>
          <p:nvPr>
            <p:ph type="title" hasCustomPrompt="1"/>
          </p:nvPr>
        </p:nvSpPr>
        <p:spPr>
          <a:xfrm>
            <a:off x="550863" y="483924"/>
            <a:ext cx="11090275" cy="1684059"/>
          </a:xfrm>
        </p:spPr>
        <p:txBody>
          <a:bodyPr anchor="b">
            <a:normAutofit/>
          </a:bodyPr>
          <a:lstStyle>
            <a:lvl1pPr>
              <a:defRPr sz="4000"/>
            </a:lvl1pPr>
          </a:lstStyle>
          <a:p>
            <a:r>
              <a:rPr lang="en-US" dirty="0"/>
              <a:t>Click to add title</a:t>
            </a:r>
          </a:p>
        </p:txBody>
      </p:sp>
      <p:sp>
        <p:nvSpPr>
          <p:cNvPr id="22" name="Content Placeholder 21">
            <a:extLst>
              <a:ext uri="{FF2B5EF4-FFF2-40B4-BE49-F238E27FC236}">
                <a16:creationId xmlns:a16="http://schemas.microsoft.com/office/drawing/2014/main" id="{4DB7AC4F-2818-7F0D-AC6A-736D5F2C7392}"/>
              </a:ext>
            </a:extLst>
          </p:cNvPr>
          <p:cNvSpPr>
            <a:spLocks noGrp="1"/>
          </p:cNvSpPr>
          <p:nvPr>
            <p:ph sz="quarter" idx="13" hasCustomPrompt="1"/>
          </p:nvPr>
        </p:nvSpPr>
        <p:spPr>
          <a:xfrm>
            <a:off x="550863" y="2419350"/>
            <a:ext cx="11090274" cy="3913188"/>
          </a:xfrm>
        </p:spPr>
        <p:txBody>
          <a:bodyPr>
            <a:normAutofit/>
          </a:bodyPr>
          <a:lstStyle>
            <a:lvl1pPr marL="0" indent="0">
              <a:buNone/>
              <a:defRPr sz="18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AB81B449-7B97-41DC-B23F-65EDCBD316A6}"/>
              </a:ext>
            </a:extLst>
          </p:cNvPr>
          <p:cNvSpPr>
            <a:spLocks noGrp="1"/>
          </p:cNvSpPr>
          <p:nvPr>
            <p:ph type="dt" sz="half" idx="10"/>
          </p:nvPr>
        </p:nvSpPr>
        <p:spPr/>
        <p:txBody>
          <a:bodyPr/>
          <a:lstStyle/>
          <a:p>
            <a:r>
              <a:rPr lang="en-US"/>
              <a:t>20XX</a:t>
            </a:r>
            <a:endParaRPr lang="en-US" dirty="0"/>
          </a:p>
        </p:txBody>
      </p:sp>
      <p:sp>
        <p:nvSpPr>
          <p:cNvPr id="3" name="Footer Placeholder 2">
            <a:extLst>
              <a:ext uri="{FF2B5EF4-FFF2-40B4-BE49-F238E27FC236}">
                <a16:creationId xmlns:a16="http://schemas.microsoft.com/office/drawing/2014/main" id="{7C6B46D5-337B-4906-8412-4EEA3884FA7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436F230-C9A7-407A-B923-873839C8D8A0}"/>
              </a:ext>
            </a:extLst>
          </p:cNvPr>
          <p:cNvSpPr>
            <a:spLocks noGrp="1"/>
          </p:cNvSpPr>
          <p:nvPr>
            <p:ph type="sldNum" sz="quarter" idx="12"/>
          </p:nvPr>
        </p:nvSpPr>
        <p:spPr/>
        <p:txBody>
          <a:bodyPr/>
          <a:lstStyle/>
          <a:p>
            <a:fld id="{DBA1B0FB-D917-4C8C-928F-313BD683BF39}" type="slidenum">
              <a:rPr lang="en-US" smtClean="0"/>
              <a:t>‹#›</a:t>
            </a:fld>
            <a:endParaRPr lang="en-US" dirty="0"/>
          </a:p>
        </p:txBody>
      </p:sp>
      <p:grpSp>
        <p:nvGrpSpPr>
          <p:cNvPr id="5" name="Group 4">
            <a:extLst>
              <a:ext uri="{FF2B5EF4-FFF2-40B4-BE49-F238E27FC236}">
                <a16:creationId xmlns:a16="http://schemas.microsoft.com/office/drawing/2014/main" id="{6C61DF04-D7CB-2B19-8BB9-3E90A661973E}"/>
              </a:ext>
              <a:ext uri="{C183D7F6-B498-43B3-948B-1728B52AA6E4}">
                <adec:decorative xmlns:adec="http://schemas.microsoft.com/office/drawing/2017/decorative" val="1"/>
              </a:ext>
            </a:extLst>
          </p:cNvPr>
          <p:cNvGrpSpPr/>
          <p:nvPr userDrawn="1"/>
        </p:nvGrpSpPr>
        <p:grpSpPr>
          <a:xfrm>
            <a:off x="9010824" y="1514007"/>
            <a:ext cx="734257" cy="760506"/>
            <a:chOff x="5243759" y="1363788"/>
            <a:chExt cx="734257" cy="760506"/>
          </a:xfrm>
        </p:grpSpPr>
        <p:sp>
          <p:nvSpPr>
            <p:cNvPr id="6" name="Freeform 5">
              <a:extLst>
                <a:ext uri="{FF2B5EF4-FFF2-40B4-BE49-F238E27FC236}">
                  <a16:creationId xmlns:a16="http://schemas.microsoft.com/office/drawing/2014/main" id="{5DE1CC00-F893-E215-8086-65B6605C5FC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Freeform 6">
              <a:extLst>
                <a:ext uri="{FF2B5EF4-FFF2-40B4-BE49-F238E27FC236}">
                  <a16:creationId xmlns:a16="http://schemas.microsoft.com/office/drawing/2014/main" id="{6EBF50D9-F9B8-ADB3-8B4A-AF19564EE6EB}"/>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Freeform 8">
              <a:extLst>
                <a:ext uri="{FF2B5EF4-FFF2-40B4-BE49-F238E27FC236}">
                  <a16:creationId xmlns:a16="http://schemas.microsoft.com/office/drawing/2014/main" id="{80BE1060-7183-58F8-EEBF-64135EE82BC5}"/>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1" name="Oval 10">
            <a:extLst>
              <a:ext uri="{FF2B5EF4-FFF2-40B4-BE49-F238E27FC236}">
                <a16:creationId xmlns:a16="http://schemas.microsoft.com/office/drawing/2014/main" id="{E597A3BE-0D13-9033-E3FD-78202DB799C8}"/>
              </a:ext>
              <a:ext uri="{C183D7F6-B498-43B3-948B-1728B52AA6E4}">
                <adec:decorative xmlns:adec="http://schemas.microsoft.com/office/drawing/2017/decorative" val="1"/>
              </a:ext>
            </a:extLst>
          </p:cNvPr>
          <p:cNvSpPr>
            <a:spLocks noChangeAspect="1"/>
          </p:cNvSpPr>
          <p:nvPr userDrawn="1"/>
        </p:nvSpPr>
        <p:spPr>
          <a:xfrm>
            <a:off x="10168304" y="385236"/>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2" name="Group 11">
            <a:extLst>
              <a:ext uri="{FF2B5EF4-FFF2-40B4-BE49-F238E27FC236}">
                <a16:creationId xmlns:a16="http://schemas.microsoft.com/office/drawing/2014/main" id="{D8867D9A-3F3B-94C3-244B-0006226AEF73}"/>
              </a:ext>
              <a:ext uri="{C183D7F6-B498-43B3-948B-1728B52AA6E4}">
                <adec:decorative xmlns:adec="http://schemas.microsoft.com/office/drawing/2017/decorative" val="1"/>
              </a:ext>
            </a:extLst>
          </p:cNvPr>
          <p:cNvGrpSpPr/>
          <p:nvPr userDrawn="1"/>
        </p:nvGrpSpPr>
        <p:grpSpPr>
          <a:xfrm flipH="1">
            <a:off x="9063019" y="3199533"/>
            <a:ext cx="3597052" cy="2615018"/>
            <a:chOff x="4541453" y="3199533"/>
            <a:chExt cx="3597052" cy="2615018"/>
          </a:xfrm>
        </p:grpSpPr>
        <p:sp>
          <p:nvSpPr>
            <p:cNvPr id="13" name="Freeform: Shape 38">
              <a:extLst>
                <a:ext uri="{FF2B5EF4-FFF2-40B4-BE49-F238E27FC236}">
                  <a16:creationId xmlns:a16="http://schemas.microsoft.com/office/drawing/2014/main" id="{955FC3D1-6227-A188-CCDB-11D573FD807A}"/>
                </a:ext>
              </a:extLst>
            </p:cNvPr>
            <p:cNvSpPr>
              <a:spLocks noChangeAspect="1"/>
            </p:cNvSpPr>
            <p:nvPr/>
          </p:nvSpPr>
          <p:spPr>
            <a:xfrm rot="18900000" flipV="1">
              <a:off x="4602175"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4" name="Group 13">
              <a:extLst>
                <a:ext uri="{FF2B5EF4-FFF2-40B4-BE49-F238E27FC236}">
                  <a16:creationId xmlns:a16="http://schemas.microsoft.com/office/drawing/2014/main" id="{AE6BE70E-C41E-449D-A48C-4EB6BB7DC20D}"/>
                </a:ext>
              </a:extLst>
            </p:cNvPr>
            <p:cNvGrpSpPr/>
            <p:nvPr/>
          </p:nvGrpSpPr>
          <p:grpSpPr>
            <a:xfrm>
              <a:off x="4541453" y="3199533"/>
              <a:ext cx="3478701" cy="2615018"/>
              <a:chOff x="-481151" y="3199533"/>
              <a:chExt cx="3478701" cy="2615018"/>
            </a:xfrm>
          </p:grpSpPr>
          <p:sp>
            <p:nvSpPr>
              <p:cNvPr id="15" name="Freeform: Shape 32">
                <a:extLst>
                  <a:ext uri="{FF2B5EF4-FFF2-40B4-BE49-F238E27FC236}">
                    <a16:creationId xmlns:a16="http://schemas.microsoft.com/office/drawing/2014/main" id="{B7C0B12B-49BE-7855-18FB-8583C8DD9617}"/>
                  </a:ext>
                </a:extLst>
              </p:cNvPr>
              <p:cNvSpPr>
                <a:spLocks noChangeAspect="1"/>
              </p:cNvSpPr>
              <p:nvPr userDrawn="1"/>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Oval 15">
                <a:extLst>
                  <a:ext uri="{FF2B5EF4-FFF2-40B4-BE49-F238E27FC236}">
                    <a16:creationId xmlns:a16="http://schemas.microsoft.com/office/drawing/2014/main" id="{67C78A37-D378-70D3-D6E3-AB9400EB583E}"/>
                  </a:ext>
                </a:extLst>
              </p:cNvPr>
              <p:cNvSpPr/>
              <p:nvPr userDrawn="1"/>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grpSp>
        <p:nvGrpSpPr>
          <p:cNvPr id="17" name="Group 16">
            <a:extLst>
              <a:ext uri="{FF2B5EF4-FFF2-40B4-BE49-F238E27FC236}">
                <a16:creationId xmlns:a16="http://schemas.microsoft.com/office/drawing/2014/main" id="{02491172-466F-19CC-B639-A1C3CAB1D43A}"/>
              </a:ext>
              <a:ext uri="{C183D7F6-B498-43B3-948B-1728B52AA6E4}">
                <adec:decorative xmlns:adec="http://schemas.microsoft.com/office/drawing/2017/decorative" val="1"/>
              </a:ext>
            </a:extLst>
          </p:cNvPr>
          <p:cNvGrpSpPr/>
          <p:nvPr userDrawn="1"/>
        </p:nvGrpSpPr>
        <p:grpSpPr>
          <a:xfrm>
            <a:off x="5690545" y="4100655"/>
            <a:ext cx="1335600" cy="1262947"/>
            <a:chOff x="10145015" y="2343978"/>
            <a:chExt cx="1335600" cy="1262947"/>
          </a:xfrm>
        </p:grpSpPr>
        <p:sp>
          <p:nvSpPr>
            <p:cNvPr id="18" name="Freeform: Shape 25">
              <a:extLst>
                <a:ext uri="{FF2B5EF4-FFF2-40B4-BE49-F238E27FC236}">
                  <a16:creationId xmlns:a16="http://schemas.microsoft.com/office/drawing/2014/main" id="{45EC885D-265C-397B-5DAF-57A66CDA30B5}"/>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Oval 18">
              <a:extLst>
                <a:ext uri="{FF2B5EF4-FFF2-40B4-BE49-F238E27FC236}">
                  <a16:creationId xmlns:a16="http://schemas.microsoft.com/office/drawing/2014/main" id="{3601DB21-D937-2F89-DC26-063DFC7800C8}"/>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Tree>
    <p:extLst>
      <p:ext uri="{BB962C8B-B14F-4D97-AF65-F5344CB8AC3E}">
        <p14:creationId xmlns:p14="http://schemas.microsoft.com/office/powerpoint/2010/main" val="2207653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550863" y="196900"/>
            <a:ext cx="4159160" cy="3155900"/>
          </a:xfrm>
        </p:spPr>
        <p:txBody>
          <a:bodyPr lIns="91440" anchor="b">
            <a:noAutofit/>
          </a:bodyPr>
          <a:lstStyle>
            <a:lvl1pPr algn="l">
              <a:defRPr sz="40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547271" y="3505200"/>
            <a:ext cx="4159160" cy="2352356"/>
          </a:xfrm>
        </p:spPr>
        <p:txBody>
          <a:bodyPr lIns="91440" rIns="91440">
            <a:noAutofit/>
          </a:bodyPr>
          <a:lstStyle>
            <a:lvl1pPr marL="0" indent="0" algn="l">
              <a:lnSpc>
                <a:spcPct val="100000"/>
              </a:lnSpc>
              <a:spcAft>
                <a:spcPts val="0"/>
              </a:spcAft>
              <a:buFont typeface="Arial" panose="020B0604020202020204" pitchFamily="34" charset="0"/>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4" name="Oval 13">
            <a:extLst>
              <a:ext uri="{FF2B5EF4-FFF2-40B4-BE49-F238E27FC236}">
                <a16:creationId xmlns:a16="http://schemas.microsoft.com/office/drawing/2014/main" id="{60ABD6E1-FE78-D78B-E80C-09490F5D8D05}"/>
              </a:ext>
              <a:ext uri="{C183D7F6-B498-43B3-948B-1728B52AA6E4}">
                <adec:decorative xmlns:adec="http://schemas.microsoft.com/office/drawing/2017/decorative" val="1"/>
              </a:ext>
            </a:extLst>
          </p:cNvPr>
          <p:cNvSpPr>
            <a:spLocks noChangeAspect="1"/>
          </p:cNvSpPr>
          <p:nvPr userDrawn="1"/>
        </p:nvSpPr>
        <p:spPr>
          <a:xfrm>
            <a:off x="5668780" y="5059009"/>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0" name="Group 9">
            <a:extLst>
              <a:ext uri="{FF2B5EF4-FFF2-40B4-BE49-F238E27FC236}">
                <a16:creationId xmlns:a16="http://schemas.microsoft.com/office/drawing/2014/main" id="{62BB1BCD-5C1C-ED05-D6B4-F92367209BEF}"/>
              </a:ext>
              <a:ext uri="{C183D7F6-B498-43B3-948B-1728B52AA6E4}">
                <adec:decorative xmlns:adec="http://schemas.microsoft.com/office/drawing/2017/decorative" val="1"/>
              </a:ext>
            </a:extLst>
          </p:cNvPr>
          <p:cNvGrpSpPr/>
          <p:nvPr userDrawn="1"/>
        </p:nvGrpSpPr>
        <p:grpSpPr>
          <a:xfrm>
            <a:off x="10822156" y="4143453"/>
            <a:ext cx="734257" cy="760506"/>
            <a:chOff x="5243759" y="1363788"/>
            <a:chExt cx="734257" cy="760506"/>
          </a:xfrm>
        </p:grpSpPr>
        <p:sp>
          <p:nvSpPr>
            <p:cNvPr id="11" name="Freeform 5">
              <a:extLst>
                <a:ext uri="{FF2B5EF4-FFF2-40B4-BE49-F238E27FC236}">
                  <a16:creationId xmlns:a16="http://schemas.microsoft.com/office/drawing/2014/main" id="{700A5CAB-28E9-FB7A-E72E-39F3ADE58C6B}"/>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Freeform 6">
              <a:extLst>
                <a:ext uri="{FF2B5EF4-FFF2-40B4-BE49-F238E27FC236}">
                  <a16:creationId xmlns:a16="http://schemas.microsoft.com/office/drawing/2014/main" id="{2BA2D9BC-CA87-28FA-7A02-455E740EACAB}"/>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Freeform 8">
              <a:extLst>
                <a:ext uri="{FF2B5EF4-FFF2-40B4-BE49-F238E27FC236}">
                  <a16:creationId xmlns:a16="http://schemas.microsoft.com/office/drawing/2014/main" id="{734E5ADF-EEF0-2501-9D7B-8FC1A49F60A7}"/>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8" name="Picture Placeholder 14">
            <a:extLst>
              <a:ext uri="{FF2B5EF4-FFF2-40B4-BE49-F238E27FC236}">
                <a16:creationId xmlns:a16="http://schemas.microsoft.com/office/drawing/2014/main" id="{780F3839-9B1B-2346-C1F4-E876E6AE32E1}"/>
              </a:ext>
            </a:extLst>
          </p:cNvPr>
          <p:cNvSpPr>
            <a:spLocks noGrp="1"/>
          </p:cNvSpPr>
          <p:nvPr>
            <p:ph type="pic" sz="quarter" idx="13"/>
          </p:nvPr>
        </p:nvSpPr>
        <p:spPr>
          <a:xfrm>
            <a:off x="5678049" y="788713"/>
            <a:ext cx="5132388" cy="5132388"/>
          </a:xfrm>
          <a:custGeom>
            <a:avLst/>
            <a:gdLst>
              <a:gd name="connsiteX0" fmla="*/ 2566194 w 5132388"/>
              <a:gd name="connsiteY0" fmla="*/ 0 h 5132388"/>
              <a:gd name="connsiteX1" fmla="*/ 5132388 w 5132388"/>
              <a:gd name="connsiteY1" fmla="*/ 2566194 h 5132388"/>
              <a:gd name="connsiteX2" fmla="*/ 2566194 w 5132388"/>
              <a:gd name="connsiteY2" fmla="*/ 5132388 h 5132388"/>
              <a:gd name="connsiteX3" fmla="*/ 0 w 5132388"/>
              <a:gd name="connsiteY3" fmla="*/ 2566194 h 5132388"/>
              <a:gd name="connsiteX4" fmla="*/ 2566194 w 5132388"/>
              <a:gd name="connsiteY4" fmla="*/ 0 h 513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388" h="5132388">
                <a:moveTo>
                  <a:pt x="2566194" y="0"/>
                </a:moveTo>
                <a:cubicBezTo>
                  <a:pt x="3983464" y="0"/>
                  <a:pt x="5132388" y="1148924"/>
                  <a:pt x="5132388" y="2566194"/>
                </a:cubicBezTo>
                <a:cubicBezTo>
                  <a:pt x="5132388" y="3983464"/>
                  <a:pt x="3983464" y="5132388"/>
                  <a:pt x="2566194" y="5132388"/>
                </a:cubicBezTo>
                <a:cubicBezTo>
                  <a:pt x="1148924" y="5132388"/>
                  <a:pt x="0" y="3983464"/>
                  <a:pt x="0" y="2566194"/>
                </a:cubicBezTo>
                <a:cubicBezTo>
                  <a:pt x="0" y="1148924"/>
                  <a:pt x="1148924" y="0"/>
                  <a:pt x="2566194" y="0"/>
                </a:cubicBezTo>
                <a:close/>
              </a:path>
            </a:pathLst>
          </a:custGeom>
          <a:solidFill>
            <a:schemeClr val="accent5"/>
          </a:solidFill>
        </p:spPr>
        <p:txBody>
          <a:bodyPr wrap="square" tIns="365760">
            <a:noAutofit/>
          </a:bodyPr>
          <a:lstStyle>
            <a:lvl1pPr marL="0" indent="0" algn="ctr">
              <a:buNone/>
              <a:defRPr sz="18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409742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87E98C0-6053-9701-92D0-4EF9ADBC500C}"/>
              </a:ext>
              <a:ext uri="{C183D7F6-B498-43B3-948B-1728B52AA6E4}">
                <adec:decorative xmlns:adec="http://schemas.microsoft.com/office/drawing/2017/decorative" val="1"/>
              </a:ext>
            </a:extLst>
          </p:cNvPr>
          <p:cNvGrpSpPr/>
          <p:nvPr userDrawn="1"/>
        </p:nvGrpSpPr>
        <p:grpSpPr>
          <a:xfrm flipH="1" flipV="1">
            <a:off x="9063019" y="746716"/>
            <a:ext cx="3597052" cy="2615018"/>
            <a:chOff x="4541453" y="3199533"/>
            <a:chExt cx="3597052" cy="2615018"/>
          </a:xfrm>
        </p:grpSpPr>
        <p:sp>
          <p:nvSpPr>
            <p:cNvPr id="8" name="Freeform: Shape 38">
              <a:extLst>
                <a:ext uri="{FF2B5EF4-FFF2-40B4-BE49-F238E27FC236}">
                  <a16:creationId xmlns:a16="http://schemas.microsoft.com/office/drawing/2014/main" id="{C32B1A1D-760B-9D3D-A869-E50FC962A629}"/>
                </a:ext>
              </a:extLst>
            </p:cNvPr>
            <p:cNvSpPr>
              <a:spLocks noChangeAspect="1"/>
            </p:cNvSpPr>
            <p:nvPr/>
          </p:nvSpPr>
          <p:spPr>
            <a:xfrm rot="18900000" flipV="1">
              <a:off x="4602175"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D02EF78B-5BDF-8632-B9B1-087DB042EEC7}"/>
                </a:ext>
              </a:extLst>
            </p:cNvPr>
            <p:cNvGrpSpPr/>
            <p:nvPr/>
          </p:nvGrpSpPr>
          <p:grpSpPr>
            <a:xfrm>
              <a:off x="4541453" y="3199533"/>
              <a:ext cx="3478701" cy="2615018"/>
              <a:chOff x="-481151" y="3199533"/>
              <a:chExt cx="3478701" cy="2615018"/>
            </a:xfrm>
          </p:grpSpPr>
          <p:sp>
            <p:nvSpPr>
              <p:cNvPr id="10" name="Freeform: Shape 32">
                <a:extLst>
                  <a:ext uri="{FF2B5EF4-FFF2-40B4-BE49-F238E27FC236}">
                    <a16:creationId xmlns:a16="http://schemas.microsoft.com/office/drawing/2014/main" id="{5C54B3E8-515B-0865-9321-DB3793A62240}"/>
                  </a:ext>
                </a:extLst>
              </p:cNvPr>
              <p:cNvSpPr>
                <a:spLocks noChangeAspect="1"/>
              </p:cNvSpPr>
              <p:nvPr userDrawn="1"/>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Oval 10">
                <a:extLst>
                  <a:ext uri="{FF2B5EF4-FFF2-40B4-BE49-F238E27FC236}">
                    <a16:creationId xmlns:a16="http://schemas.microsoft.com/office/drawing/2014/main" id="{56E92718-2CCD-B15D-8DE5-46285BEA256B}"/>
                  </a:ext>
                </a:extLst>
              </p:cNvPr>
              <p:cNvSpPr/>
              <p:nvPr userDrawn="1"/>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grpSp>
        <p:nvGrpSpPr>
          <p:cNvPr id="19" name="Group 18">
            <a:extLst>
              <a:ext uri="{FF2B5EF4-FFF2-40B4-BE49-F238E27FC236}">
                <a16:creationId xmlns:a16="http://schemas.microsoft.com/office/drawing/2014/main" id="{AEA0B78B-84F0-8B85-40E8-678689DC13E6}"/>
              </a:ext>
              <a:ext uri="{C183D7F6-B498-43B3-948B-1728B52AA6E4}">
                <adec:decorative xmlns:adec="http://schemas.microsoft.com/office/drawing/2017/decorative" val="1"/>
              </a:ext>
            </a:extLst>
          </p:cNvPr>
          <p:cNvGrpSpPr/>
          <p:nvPr userDrawn="1"/>
        </p:nvGrpSpPr>
        <p:grpSpPr>
          <a:xfrm>
            <a:off x="8723112" y="5088958"/>
            <a:ext cx="1335600" cy="1262947"/>
            <a:chOff x="10145015" y="2343978"/>
            <a:chExt cx="1335600" cy="1262947"/>
          </a:xfrm>
        </p:grpSpPr>
        <p:sp>
          <p:nvSpPr>
            <p:cNvPr id="20" name="Freeform: Shape 25">
              <a:extLst>
                <a:ext uri="{FF2B5EF4-FFF2-40B4-BE49-F238E27FC236}">
                  <a16:creationId xmlns:a16="http://schemas.microsoft.com/office/drawing/2014/main" id="{2E5D7C6F-BF77-9B7D-5B12-7AF3ED280B43}"/>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FA599EE6-2673-0AD8-EAE0-45C79326015E}"/>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12" name="Group 1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hasCustomPrompt="1"/>
          </p:nvPr>
        </p:nvSpPr>
        <p:spPr>
          <a:xfrm>
            <a:off x="550862" y="498474"/>
            <a:ext cx="7960421" cy="1450217"/>
          </a:xfrm>
        </p:spPr>
        <p:txBody>
          <a:bodyPr vert="horz" wrap="square" lIns="0" tIns="0" rIns="0" bIns="0" rtlCol="0" anchor="t" anchorCtr="0">
            <a:normAutofit/>
          </a:bodyPr>
          <a:lstStyle>
            <a:lvl1pPr>
              <a:defRPr lang="en-US" sz="4000" dirty="0"/>
            </a:lvl1pPr>
          </a:lstStyle>
          <a:p>
            <a:pPr lvl="0">
              <a:lnSpc>
                <a:spcPct val="100000"/>
              </a:lnSpc>
            </a:pPr>
            <a:r>
              <a:rPr lang="en-US" dirty="0"/>
              <a:t>Click to add title</a:t>
            </a:r>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hasCustomPrompt="1"/>
          </p:nvPr>
        </p:nvSpPr>
        <p:spPr>
          <a:xfrm>
            <a:off x="581343" y="2103039"/>
            <a:ext cx="7929940" cy="3979625"/>
          </a:xfrm>
        </p:spPr>
        <p:txBody>
          <a:bodyPr>
            <a:normAutofit/>
          </a:bodyPr>
          <a:lstStyle>
            <a:lvl1pPr>
              <a:defRPr sz="18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287663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 subtitl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96D26C0-4AFC-33CC-99BE-317E9A844352}"/>
              </a:ext>
            </a:extLst>
          </p:cNvPr>
          <p:cNvSpPr>
            <a:spLocks noGrp="1"/>
          </p:cNvSpPr>
          <p:nvPr>
            <p:ph type="pic" sz="quarter" idx="13" hasCustomPrompt="1"/>
          </p:nvPr>
        </p:nvSpPr>
        <p:spPr>
          <a:xfrm>
            <a:off x="0" y="0"/>
            <a:ext cx="12192000" cy="6858000"/>
          </a:xfrm>
        </p:spPr>
        <p:txBody>
          <a:bodyPr/>
          <a:lstStyle>
            <a:lvl1pPr marL="0" indent="0" algn="ctr">
              <a:buNone/>
              <a:defRPr sz="2000"/>
            </a:lvl1pPr>
          </a:lstStyle>
          <a:p>
            <a:r>
              <a:rPr lang="en-US" dirty="0"/>
              <a:t>Click icon to insert picture</a:t>
            </a:r>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1524000" y="1376680"/>
            <a:ext cx="9144000" cy="2286000"/>
          </a:xfrm>
        </p:spPr>
        <p:txBody>
          <a:bodyPr anchor="b">
            <a:noAutofit/>
          </a:bodyPr>
          <a:lstStyle>
            <a:lvl1pPr algn="ctr">
              <a:defRPr sz="54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524000" y="3799840"/>
            <a:ext cx="9144000" cy="2286000"/>
          </a:xfrm>
        </p:spPr>
        <p:txBody>
          <a:bodyPr>
            <a:no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60699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 uri="{C183D7F6-B498-43B3-948B-1728B52AA6E4}">
                <adec:decorative xmlns:adec="http://schemas.microsoft.com/office/drawing/2017/decorative" val="1"/>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3" name="Group 12">
            <a:extLst>
              <a:ext uri="{FF2B5EF4-FFF2-40B4-BE49-F238E27FC236}">
                <a16:creationId xmlns:a16="http://schemas.microsoft.com/office/drawing/2014/main" id="{168347B7-45FA-4A01-924D-DC385B720B3E}"/>
              </a:ext>
              <a:ext uri="{C183D7F6-B498-43B3-948B-1728B52AA6E4}">
                <adec:decorative xmlns:adec="http://schemas.microsoft.com/office/drawing/2017/decorative" val="1"/>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 name="Title 1">
            <a:extLst>
              <a:ext uri="{FF2B5EF4-FFF2-40B4-BE49-F238E27FC236}">
                <a16:creationId xmlns:a16="http://schemas.microsoft.com/office/drawing/2014/main" id="{8978E540-142B-4A82-9C3F-E61BC190AEED}"/>
              </a:ext>
            </a:extLst>
          </p:cNvPr>
          <p:cNvSpPr>
            <a:spLocks noGrp="1"/>
          </p:cNvSpPr>
          <p:nvPr>
            <p:ph type="title" hasCustomPrompt="1"/>
          </p:nvPr>
        </p:nvSpPr>
        <p:spPr>
          <a:xfrm>
            <a:off x="550863" y="508635"/>
            <a:ext cx="11090274" cy="1332000"/>
          </a:xfrm>
        </p:spPr>
        <p:txBody>
          <a:bodyPr>
            <a:normAutofit/>
          </a:bodyPr>
          <a:lstStyle>
            <a:lvl1pPr>
              <a:lnSpc>
                <a:spcPct val="100000"/>
              </a:lnSpc>
              <a:defRPr sz="4000"/>
            </a:lvl1pPr>
          </a:lstStyle>
          <a:p>
            <a:r>
              <a:rPr lang="en-US" dirty="0"/>
              <a:t>Click to add title</a:t>
            </a:r>
          </a:p>
        </p:txBody>
      </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hasCustomPrompt="1"/>
          </p:nvPr>
        </p:nvSpPr>
        <p:spPr>
          <a:xfrm>
            <a:off x="550862" y="2097175"/>
            <a:ext cx="5435600" cy="3995650"/>
          </a:xfrm>
        </p:spPr>
        <p:txBody>
          <a:bodyPr>
            <a:normAutofit/>
          </a:bodyPr>
          <a:lstStyle>
            <a:lvl1pPr marL="0" indent="0">
              <a:spcBef>
                <a:spcPts val="1000"/>
              </a:spcBef>
              <a:buNone/>
              <a:defRPr sz="1800">
                <a:solidFill>
                  <a:schemeClr val="tx1"/>
                </a:solidFill>
              </a:defRPr>
            </a:lvl1pPr>
            <a:lvl2pPr marL="228600">
              <a:spcBef>
                <a:spcPts val="1000"/>
              </a:spcBef>
              <a:defRPr sz="1800">
                <a:solidFill>
                  <a:schemeClr val="tx1"/>
                </a:solidFill>
              </a:defRPr>
            </a:lvl2pPr>
            <a:lvl3pPr marL="411480" indent="-228600">
              <a:spcBef>
                <a:spcPts val="1000"/>
              </a:spcBef>
              <a:defRPr sz="1800">
                <a:solidFill>
                  <a:schemeClr val="tx1"/>
                </a:solidFill>
              </a:defRPr>
            </a:lvl3pPr>
            <a:lvl4pPr marL="594360">
              <a:spcBef>
                <a:spcPts val="1000"/>
              </a:spcBef>
              <a:defRPr sz="1800">
                <a:solidFill>
                  <a:schemeClr val="tx1"/>
                </a:solidFill>
              </a:defRPr>
            </a:lvl4pPr>
            <a:lvl5pPr marL="777240">
              <a:spcBef>
                <a:spcPts val="1000"/>
              </a:spcBef>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6B65629D-0977-C0EA-5E0B-C4822F43DAEE}"/>
              </a:ext>
            </a:extLst>
          </p:cNvPr>
          <p:cNvSpPr>
            <a:spLocks noGrp="1"/>
          </p:cNvSpPr>
          <p:nvPr>
            <p:ph sz="half" idx="13" hasCustomPrompt="1"/>
          </p:nvPr>
        </p:nvSpPr>
        <p:spPr>
          <a:xfrm>
            <a:off x="6205540" y="2097175"/>
            <a:ext cx="5435600" cy="3995650"/>
          </a:xfrm>
        </p:spPr>
        <p:txBody>
          <a:bodyPr>
            <a:normAutofit/>
          </a:bodyPr>
          <a:lstStyle>
            <a:lvl1pPr marL="0" indent="0">
              <a:spcBef>
                <a:spcPts val="1000"/>
              </a:spcBef>
              <a:buNone/>
              <a:defRPr sz="1800">
                <a:solidFill>
                  <a:schemeClr val="tx1"/>
                </a:solidFill>
              </a:defRPr>
            </a:lvl1pPr>
            <a:lvl2pPr marL="228600">
              <a:spcBef>
                <a:spcPts val="1000"/>
              </a:spcBef>
              <a:defRPr sz="1800">
                <a:solidFill>
                  <a:schemeClr val="tx1"/>
                </a:solidFill>
              </a:defRPr>
            </a:lvl2pPr>
            <a:lvl3pPr marL="411480" indent="-228600">
              <a:spcBef>
                <a:spcPts val="1000"/>
              </a:spcBef>
              <a:defRPr sz="1800">
                <a:solidFill>
                  <a:schemeClr val="tx1"/>
                </a:solidFill>
              </a:defRPr>
            </a:lvl3pPr>
            <a:lvl4pPr marL="594360">
              <a:spcBef>
                <a:spcPts val="1000"/>
              </a:spcBef>
              <a:defRPr sz="1800">
                <a:solidFill>
                  <a:schemeClr val="tx1"/>
                </a:solidFill>
              </a:defRPr>
            </a:lvl4pPr>
            <a:lvl5pPr marL="777240">
              <a:spcBef>
                <a:spcPts val="1000"/>
              </a:spcBef>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1929982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t +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600974" y="196900"/>
            <a:ext cx="4899628" cy="2331490"/>
          </a:xfrm>
        </p:spPr>
        <p:txBody>
          <a:bodyPr anchor="b" anchorCtr="0">
            <a:noAutofit/>
          </a:bodyPr>
          <a:lstStyle>
            <a:lvl1pPr algn="r">
              <a:defRPr sz="40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583162" y="2827209"/>
            <a:ext cx="4917440" cy="3442144"/>
          </a:xfrm>
        </p:spPr>
        <p:txBody>
          <a:bodyPr>
            <a:normAutofit/>
          </a:bodyPr>
          <a:lstStyle>
            <a:lvl1pPr marL="0" indent="0" algn="r">
              <a:buNone/>
              <a:defRPr sz="1800">
                <a:solidFill>
                  <a:schemeClr val="tx1"/>
                </a:solidFill>
              </a:defRPr>
            </a:lvl1pPr>
            <a:lvl2pPr algn="r">
              <a:defRPr sz="1200">
                <a:solidFill>
                  <a:schemeClr val="tx1"/>
                </a:solidFill>
              </a:defRPr>
            </a:lvl2pPr>
            <a:lvl3pPr algn="r">
              <a:defRPr sz="1200">
                <a:solidFill>
                  <a:schemeClr val="tx1"/>
                </a:solidFill>
              </a:defRPr>
            </a:lvl3pPr>
            <a:lvl4pPr algn="r">
              <a:defRPr sz="1200">
                <a:solidFill>
                  <a:schemeClr val="tx1"/>
                </a:solidFill>
              </a:defRPr>
            </a:lvl4pPr>
            <a:lvl5pPr algn="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BC013AD6-0EF3-2B25-DDBD-2DF706123AEE}"/>
              </a:ext>
            </a:extLst>
          </p:cNvPr>
          <p:cNvSpPr>
            <a:spLocks noGrp="1"/>
          </p:cNvSpPr>
          <p:nvPr>
            <p:ph type="pic" sz="quarter" idx="13"/>
          </p:nvPr>
        </p:nvSpPr>
        <p:spPr>
          <a:xfrm>
            <a:off x="6095588" y="0"/>
            <a:ext cx="6095998" cy="6858000"/>
          </a:xfrm>
        </p:spPr>
        <p:txBody>
          <a:bodyPr>
            <a:normAutofit/>
          </a:bodyPr>
          <a:lstStyle>
            <a:lvl1pPr marL="0" indent="0" algn="ctr">
              <a:buNone/>
              <a:defRPr sz="2000">
                <a:solidFill>
                  <a:schemeClr val="tx1"/>
                </a:solidFill>
              </a:defRPr>
            </a:lvl1pPr>
          </a:lstStyle>
          <a:p>
            <a:r>
              <a:rPr lang="en-US"/>
              <a:t>Click icon to add picture</a:t>
            </a:r>
            <a:endParaRPr lang="en-US" dirty="0"/>
          </a:p>
        </p:txBody>
      </p:sp>
      <p:grpSp>
        <p:nvGrpSpPr>
          <p:cNvPr id="4" name="Group 3">
            <a:extLst>
              <a:ext uri="{FF2B5EF4-FFF2-40B4-BE49-F238E27FC236}">
                <a16:creationId xmlns:a16="http://schemas.microsoft.com/office/drawing/2014/main" id="{A904CD02-7C7D-28DD-85A8-2FD92C29D32A}"/>
              </a:ext>
              <a:ext uri="{C183D7F6-B498-43B3-948B-1728B52AA6E4}">
                <adec:decorative xmlns:adec="http://schemas.microsoft.com/office/drawing/2017/decorative" val="1"/>
              </a:ext>
            </a:extLst>
          </p:cNvPr>
          <p:cNvGrpSpPr/>
          <p:nvPr userDrawn="1"/>
        </p:nvGrpSpPr>
        <p:grpSpPr>
          <a:xfrm>
            <a:off x="4803321" y="682622"/>
            <a:ext cx="734257" cy="760506"/>
            <a:chOff x="5243759" y="1363788"/>
            <a:chExt cx="734257" cy="760506"/>
          </a:xfrm>
        </p:grpSpPr>
        <p:sp>
          <p:nvSpPr>
            <p:cNvPr id="9" name="Freeform 5">
              <a:extLst>
                <a:ext uri="{FF2B5EF4-FFF2-40B4-BE49-F238E27FC236}">
                  <a16:creationId xmlns:a16="http://schemas.microsoft.com/office/drawing/2014/main" id="{FB7341D0-DC30-9661-B3E0-91DE7C379468}"/>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Freeform 6">
              <a:extLst>
                <a:ext uri="{FF2B5EF4-FFF2-40B4-BE49-F238E27FC236}">
                  <a16:creationId xmlns:a16="http://schemas.microsoft.com/office/drawing/2014/main" id="{92A118B5-9F91-EA1B-3F95-6BFA5095544C}"/>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Freeform 8">
              <a:extLst>
                <a:ext uri="{FF2B5EF4-FFF2-40B4-BE49-F238E27FC236}">
                  <a16:creationId xmlns:a16="http://schemas.microsoft.com/office/drawing/2014/main" id="{208891A5-91FA-D924-CB46-E74B50635001}"/>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5" name="Oval 14">
            <a:extLst>
              <a:ext uri="{FF2B5EF4-FFF2-40B4-BE49-F238E27FC236}">
                <a16:creationId xmlns:a16="http://schemas.microsoft.com/office/drawing/2014/main" id="{BE5F7483-2261-D4C4-30E3-2D379D8CA06D}"/>
              </a:ext>
              <a:ext uri="{C183D7F6-B498-43B3-948B-1728B52AA6E4}">
                <adec:decorative xmlns:adec="http://schemas.microsoft.com/office/drawing/2017/decorative" val="1"/>
              </a:ext>
            </a:extLst>
          </p:cNvPr>
          <p:cNvSpPr>
            <a:spLocks noChangeAspect="1"/>
          </p:cNvSpPr>
          <p:nvPr userDrawn="1"/>
        </p:nvSpPr>
        <p:spPr>
          <a:xfrm>
            <a:off x="1189378" y="5232629"/>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346747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550863" y="550801"/>
            <a:ext cx="11090275" cy="1237360"/>
          </a:xfrm>
        </p:spPr>
        <p:txBody>
          <a:bodyPr anchor="t" anchorCtr="0">
            <a:noAutofit/>
          </a:bodyPr>
          <a:lstStyle>
            <a:lvl1pPr>
              <a:defRPr sz="40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553720" y="1917065"/>
            <a:ext cx="2921000" cy="4297680"/>
          </a:xfrm>
        </p:spPr>
        <p:txBody>
          <a:bodyPr>
            <a:normAutofit/>
          </a:bodyPr>
          <a:lstStyle>
            <a:lvl1pPr marL="0" indent="0">
              <a:buNone/>
              <a:defRPr sz="18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hasCustomPrompt="1"/>
          </p:nvPr>
        </p:nvSpPr>
        <p:spPr>
          <a:xfrm>
            <a:off x="4048759" y="1917065"/>
            <a:ext cx="7591799" cy="4297680"/>
          </a:xfrm>
        </p:spPr>
        <p:txBody>
          <a:bodyPr>
            <a:normAutofit/>
          </a:bodyPr>
          <a:lstStyle>
            <a:lvl1pPr>
              <a:defRPr sz="2000">
                <a:solidFill>
                  <a:schemeClr val="tx1"/>
                </a:solidFill>
              </a:defRPr>
            </a:lvl1pPr>
          </a:lstStyle>
          <a:p>
            <a:r>
              <a:rPr lang="en-US" dirty="0"/>
              <a:t>Click icon to insert table</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52381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DBC526-6DCD-4FF6-8395-D8C22E46E527}"/>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p:nvPr>
        </p:nvSpPr>
        <p:spPr>
          <a:xfrm>
            <a:off x="550862" y="549275"/>
            <a:ext cx="11091600" cy="1332000"/>
          </a:xfrm>
        </p:spPr>
        <p:txBody>
          <a:bodyPr vert="horz" wrap="square" lIns="0" tIns="0" rIns="0" bIns="0" rtlCol="0" anchor="t" anchorCtr="0">
            <a:normAutofit/>
          </a:bodyPr>
          <a:lstStyle>
            <a:lvl1pPr>
              <a:defRPr lang="en-US" dirty="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p:nvPr>
        </p:nvSpPr>
        <p:spPr>
          <a:xfrm>
            <a:off x="550863" y="2113199"/>
            <a:ext cx="11090274" cy="3979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263223463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 uri="{C183D7F6-B498-43B3-948B-1728B52AA6E4}">
                <adec:decorative xmlns:adec="http://schemas.microsoft.com/office/drawing/2017/decorative" val="1"/>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8978E540-142B-4A82-9C3F-E61BC190AEED}"/>
              </a:ext>
            </a:extLst>
          </p:cNvPr>
          <p:cNvSpPr>
            <a:spLocks noGrp="1"/>
          </p:cNvSpPr>
          <p:nvPr>
            <p:ph type="title" hasCustomPrompt="1"/>
          </p:nvPr>
        </p:nvSpPr>
        <p:spPr>
          <a:xfrm>
            <a:off x="550863" y="488315"/>
            <a:ext cx="11090274" cy="1332000"/>
          </a:xfrm>
        </p:spPr>
        <p:txBody>
          <a:bodyPr>
            <a:normAutofit/>
          </a:bodyPr>
          <a:lstStyle>
            <a:lvl1pPr>
              <a:lnSpc>
                <a:spcPct val="100000"/>
              </a:lnSpc>
              <a:defRPr sz="4000"/>
            </a:lvl1pPr>
          </a:lstStyle>
          <a:p>
            <a:r>
              <a:rPr lang="en-US" dirty="0"/>
              <a:t>Click to add title</a:t>
            </a:r>
          </a:p>
        </p:txBody>
      </p:sp>
      <p:grpSp>
        <p:nvGrpSpPr>
          <p:cNvPr id="11" name="Group 10">
            <a:extLst>
              <a:ext uri="{FF2B5EF4-FFF2-40B4-BE49-F238E27FC236}">
                <a16:creationId xmlns:a16="http://schemas.microsoft.com/office/drawing/2014/main" id="{6EFC6ED4-22DD-0C3B-D15A-218307AB6DF2}"/>
              </a:ext>
              <a:ext uri="{C183D7F6-B498-43B3-948B-1728B52AA6E4}">
                <adec:decorative xmlns:adec="http://schemas.microsoft.com/office/drawing/2017/decorative" val="1"/>
              </a:ext>
            </a:extLst>
          </p:cNvPr>
          <p:cNvGrpSpPr/>
          <p:nvPr userDrawn="1"/>
        </p:nvGrpSpPr>
        <p:grpSpPr>
          <a:xfrm>
            <a:off x="10379261" y="2030035"/>
            <a:ext cx="1335600" cy="1262947"/>
            <a:chOff x="10145015" y="2343978"/>
            <a:chExt cx="1335600" cy="1262947"/>
          </a:xfrm>
        </p:grpSpPr>
        <p:sp>
          <p:nvSpPr>
            <p:cNvPr id="12" name="Freeform: Shape 25">
              <a:extLst>
                <a:ext uri="{FF2B5EF4-FFF2-40B4-BE49-F238E27FC236}">
                  <a16:creationId xmlns:a16="http://schemas.microsoft.com/office/drawing/2014/main" id="{E4CD0F67-4BE8-1120-FCAE-806F9E18DD58}"/>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Oval 13">
              <a:extLst>
                <a:ext uri="{FF2B5EF4-FFF2-40B4-BE49-F238E27FC236}">
                  <a16:creationId xmlns:a16="http://schemas.microsoft.com/office/drawing/2014/main" id="{59B74B85-E3CB-E24E-54C6-AB161411D93A}"/>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5" name="Freeform: Shape 21">
            <a:extLst>
              <a:ext uri="{FF2B5EF4-FFF2-40B4-BE49-F238E27FC236}">
                <a16:creationId xmlns:a16="http://schemas.microsoft.com/office/drawing/2014/main" id="{5781DEED-6608-D622-CA5E-C91FD8645ED6}"/>
              </a:ext>
              <a:ext uri="{C183D7F6-B498-43B3-948B-1728B52AA6E4}">
                <adec:decorative xmlns:adec="http://schemas.microsoft.com/office/drawing/2017/decorative" val="1"/>
              </a:ext>
            </a:extLst>
          </p:cNvPr>
          <p:cNvSpPr>
            <a:spLocks noChangeAspect="1"/>
          </p:cNvSpPr>
          <p:nvPr userDrawn="1"/>
        </p:nvSpPr>
        <p:spPr>
          <a:xfrm>
            <a:off x="4295775" y="0"/>
            <a:ext cx="360000" cy="274638"/>
          </a:xfrm>
          <a:custGeom>
            <a:avLst/>
            <a:gdLst>
              <a:gd name="connsiteX0" fmla="*/ 30714 w 360000"/>
              <a:gd name="connsiteY0" fmla="*/ 0 h 274638"/>
              <a:gd name="connsiteX1" fmla="*/ 329286 w 360000"/>
              <a:gd name="connsiteY1" fmla="*/ 0 h 274638"/>
              <a:gd name="connsiteX2" fmla="*/ 345855 w 360000"/>
              <a:gd name="connsiteY2" fmla="*/ 24574 h 274638"/>
              <a:gd name="connsiteX3" fmla="*/ 360000 w 360000"/>
              <a:gd name="connsiteY3" fmla="*/ 94638 h 274638"/>
              <a:gd name="connsiteX4" fmla="*/ 180000 w 360000"/>
              <a:gd name="connsiteY4" fmla="*/ 274638 h 274638"/>
              <a:gd name="connsiteX5" fmla="*/ 0 w 360000"/>
              <a:gd name="connsiteY5" fmla="*/ 94638 h 274638"/>
              <a:gd name="connsiteX6" fmla="*/ 14145 w 360000"/>
              <a:gd name="connsiteY6" fmla="*/ 24574 h 27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0" h="274638">
                <a:moveTo>
                  <a:pt x="30714" y="0"/>
                </a:moveTo>
                <a:lnTo>
                  <a:pt x="329286" y="0"/>
                </a:lnTo>
                <a:lnTo>
                  <a:pt x="345855" y="24574"/>
                </a:lnTo>
                <a:cubicBezTo>
                  <a:pt x="354963" y="46109"/>
                  <a:pt x="360000" y="69785"/>
                  <a:pt x="360000" y="94638"/>
                </a:cubicBezTo>
                <a:cubicBezTo>
                  <a:pt x="360000" y="194049"/>
                  <a:pt x="279411" y="274638"/>
                  <a:pt x="180000" y="274638"/>
                </a:cubicBezTo>
                <a:cubicBezTo>
                  <a:pt x="80589" y="274638"/>
                  <a:pt x="0" y="194049"/>
                  <a:pt x="0" y="94638"/>
                </a:cubicBezTo>
                <a:cubicBezTo>
                  <a:pt x="0" y="69785"/>
                  <a:pt x="5037" y="46109"/>
                  <a:pt x="14145" y="24574"/>
                </a:cubicBezTo>
                <a:close/>
              </a:path>
            </a:pathLst>
          </a:cu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3" name="Group 12">
            <a:extLst>
              <a:ext uri="{FF2B5EF4-FFF2-40B4-BE49-F238E27FC236}">
                <a16:creationId xmlns:a16="http://schemas.microsoft.com/office/drawing/2014/main" id="{168347B7-45FA-4A01-924D-DC385B720B3E}"/>
              </a:ext>
              <a:ext uri="{C183D7F6-B498-43B3-948B-1728B52AA6E4}">
                <adec:decorative xmlns:adec="http://schemas.microsoft.com/office/drawing/2017/decorative" val="1"/>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hasCustomPrompt="1"/>
          </p:nvPr>
        </p:nvSpPr>
        <p:spPr>
          <a:xfrm>
            <a:off x="550862" y="1965095"/>
            <a:ext cx="5435600" cy="3995650"/>
          </a:xfrm>
        </p:spPr>
        <p:txBody>
          <a:bodyPr>
            <a:normAutofit/>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C4B946DE-F802-2F36-2789-09D7F8604081}"/>
              </a:ext>
            </a:extLst>
          </p:cNvPr>
          <p:cNvSpPr>
            <a:spLocks noGrp="1"/>
          </p:cNvSpPr>
          <p:nvPr>
            <p:ph sz="half" idx="13" hasCustomPrompt="1"/>
          </p:nvPr>
        </p:nvSpPr>
        <p:spPr>
          <a:xfrm>
            <a:off x="6301305" y="1965095"/>
            <a:ext cx="5339397" cy="3995650"/>
          </a:xfrm>
        </p:spPr>
        <p:txBody>
          <a:bodyPr>
            <a:normAutofit/>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29496596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550863" y="560961"/>
            <a:ext cx="11090275" cy="1186560"/>
          </a:xfrm>
        </p:spPr>
        <p:txBody>
          <a:bodyPr anchor="t" anchorCtr="0">
            <a:noAutofit/>
          </a:bodyPr>
          <a:lstStyle>
            <a:lvl1pPr>
              <a:defRPr sz="4000"/>
            </a:lvl1pPr>
          </a:lstStyle>
          <a:p>
            <a:r>
              <a:rPr lang="en-US" dirty="0"/>
              <a:t>Click to add title</a:t>
            </a:r>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3" name="Content Placeholder 2">
            <a:extLst>
              <a:ext uri="{FF2B5EF4-FFF2-40B4-BE49-F238E27FC236}">
                <a16:creationId xmlns:a16="http://schemas.microsoft.com/office/drawing/2014/main" id="{2AC28186-3489-427F-79D0-B78444023624}"/>
              </a:ext>
            </a:extLst>
          </p:cNvPr>
          <p:cNvSpPr>
            <a:spLocks noGrp="1"/>
          </p:cNvSpPr>
          <p:nvPr>
            <p:ph sz="half" idx="1" hasCustomPrompt="1"/>
          </p:nvPr>
        </p:nvSpPr>
        <p:spPr>
          <a:xfrm>
            <a:off x="550861" y="1917064"/>
            <a:ext cx="11090275" cy="4297679"/>
          </a:xfrm>
        </p:spPr>
        <p:txBody>
          <a:bodyPr>
            <a:normAutofit/>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76689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E57989ED-9663-5033-AA83-267069FC5CEE}"/>
              </a:ext>
              <a:ext uri="{C183D7F6-B498-43B3-948B-1728B52AA6E4}">
                <adec:decorative xmlns:adec="http://schemas.microsoft.com/office/drawing/2017/decorative" val="1"/>
              </a:ext>
            </a:extLst>
          </p:cNvPr>
          <p:cNvSpPr>
            <a:spLocks noChangeAspect="1"/>
          </p:cNvSpPr>
          <p:nvPr userDrawn="1"/>
        </p:nvSpPr>
        <p:spPr>
          <a:xfrm>
            <a:off x="5303845" y="5427212"/>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B1A4B040-51E3-4DA0-B21D-EEE173E7536F}"/>
              </a:ext>
            </a:extLst>
          </p:cNvPr>
          <p:cNvSpPr>
            <a:spLocks noGrp="1"/>
          </p:cNvSpPr>
          <p:nvPr>
            <p:ph type="title" hasCustomPrompt="1"/>
          </p:nvPr>
        </p:nvSpPr>
        <p:spPr>
          <a:xfrm>
            <a:off x="549536" y="549274"/>
            <a:ext cx="5179330" cy="2841829"/>
          </a:xfrm>
        </p:spPr>
        <p:txBody>
          <a:bodyPr vert="horz" wrap="square" lIns="0" tIns="0" rIns="0" bIns="0" rtlCol="0" anchor="b" anchorCtr="0">
            <a:normAutofit/>
          </a:bodyPr>
          <a:lstStyle>
            <a:lvl1pPr>
              <a:defRPr lang="en-US" sz="5400" dirty="0"/>
            </a:lvl1pPr>
          </a:lstStyle>
          <a:p>
            <a:pPr lvl="0">
              <a:lnSpc>
                <a:spcPct val="100000"/>
              </a:lnSpc>
            </a:pPr>
            <a:r>
              <a:rPr lang="en-US" dirty="0"/>
              <a:t>Click to add title</a:t>
            </a:r>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hasCustomPrompt="1"/>
          </p:nvPr>
        </p:nvSpPr>
        <p:spPr>
          <a:xfrm>
            <a:off x="549537" y="3646704"/>
            <a:ext cx="5179330" cy="2706160"/>
          </a:xfrm>
        </p:spPr>
        <p:txBody>
          <a:bodyPr>
            <a:normAutofit/>
          </a:bodyPr>
          <a:lstStyle>
            <a:lvl1pPr marL="0" indent="0">
              <a:spcBef>
                <a:spcPts val="1000"/>
              </a:spcBef>
              <a:buNone/>
              <a:defRPr sz="1800">
                <a:solidFill>
                  <a:schemeClr val="tx1"/>
                </a:solidFill>
              </a:defRPr>
            </a:lvl1pPr>
            <a:lvl2pPr marL="457200" indent="0">
              <a:spcBef>
                <a:spcPts val="1000"/>
              </a:spcBef>
              <a:buNone/>
              <a:defRPr sz="1200">
                <a:solidFill>
                  <a:schemeClr val="tx1"/>
                </a:solidFill>
              </a:defRPr>
            </a:lvl2pPr>
            <a:lvl3pPr marL="914400" indent="0">
              <a:spcBef>
                <a:spcPts val="1000"/>
              </a:spcBef>
              <a:buNone/>
              <a:defRPr sz="1200">
                <a:solidFill>
                  <a:schemeClr val="tx1"/>
                </a:solidFill>
              </a:defRPr>
            </a:lvl3pPr>
            <a:lvl4pPr marL="1371600" indent="0">
              <a:spcBef>
                <a:spcPts val="1000"/>
              </a:spcBef>
              <a:buNone/>
              <a:defRPr sz="1200">
                <a:solidFill>
                  <a:schemeClr val="tx1"/>
                </a:solidFill>
              </a:defRPr>
            </a:lvl4pPr>
            <a:lvl5pPr marL="1828800" indent="0">
              <a:spcBef>
                <a:spcPts val="1000"/>
              </a:spcBef>
              <a:buNone/>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19">
            <a:extLst>
              <a:ext uri="{FF2B5EF4-FFF2-40B4-BE49-F238E27FC236}">
                <a16:creationId xmlns:a16="http://schemas.microsoft.com/office/drawing/2014/main" id="{5392876F-0BBD-F80A-DE7F-8831AD3BF353}"/>
              </a:ext>
            </a:extLst>
          </p:cNvPr>
          <p:cNvSpPr>
            <a:spLocks noGrp="1"/>
          </p:cNvSpPr>
          <p:nvPr>
            <p:ph type="pic" sz="quarter" idx="13" hasCustomPrompt="1"/>
          </p:nvPr>
        </p:nvSpPr>
        <p:spPr>
          <a:xfrm>
            <a:off x="5926138" y="549275"/>
            <a:ext cx="5654675" cy="5788025"/>
          </a:xfrm>
        </p:spPr>
        <p:txBody>
          <a:bodyPr>
            <a:normAutofit/>
          </a:bodyPr>
          <a:lstStyle>
            <a:lvl1pPr marL="0" indent="0" algn="ctr">
              <a:buNone/>
              <a:defRPr sz="2000">
                <a:solidFill>
                  <a:schemeClr val="tx1"/>
                </a:solidFill>
              </a:defRPr>
            </a:lvl1pPr>
          </a:lstStyle>
          <a:p>
            <a:r>
              <a:rPr lang="en-US" dirty="0"/>
              <a:t>Click icon to insert picture</a:t>
            </a:r>
          </a:p>
        </p:txBody>
      </p:sp>
      <p:grpSp>
        <p:nvGrpSpPr>
          <p:cNvPr id="9" name="Group 8">
            <a:extLst>
              <a:ext uri="{FF2B5EF4-FFF2-40B4-BE49-F238E27FC236}">
                <a16:creationId xmlns:a16="http://schemas.microsoft.com/office/drawing/2014/main" id="{64E08E8E-10CB-55BC-8AFF-E64C800B9F89}"/>
              </a:ext>
              <a:ext uri="{C183D7F6-B498-43B3-948B-1728B52AA6E4}">
                <adec:decorative xmlns:adec="http://schemas.microsoft.com/office/drawing/2017/decorative" val="1"/>
              </a:ext>
            </a:extLst>
          </p:cNvPr>
          <p:cNvGrpSpPr/>
          <p:nvPr userDrawn="1"/>
        </p:nvGrpSpPr>
        <p:grpSpPr>
          <a:xfrm>
            <a:off x="594036" y="5610392"/>
            <a:ext cx="667802" cy="631474"/>
            <a:chOff x="10478914" y="1506691"/>
            <a:chExt cx="667802" cy="631474"/>
          </a:xfrm>
        </p:grpSpPr>
        <p:sp>
          <p:nvSpPr>
            <p:cNvPr id="10" name="Freeform: Shape 15">
              <a:extLst>
                <a:ext uri="{FF2B5EF4-FFF2-40B4-BE49-F238E27FC236}">
                  <a16:creationId xmlns:a16="http://schemas.microsoft.com/office/drawing/2014/main" id="{B439260B-AC6B-1C83-1A63-058A7E7EFCC9}"/>
                </a:ext>
              </a:extLst>
            </p:cNvPr>
            <p:cNvSpPr>
              <a:spLocks noChangeAspect="1"/>
            </p:cNvSpPr>
            <p:nvPr/>
          </p:nvSpPr>
          <p:spPr>
            <a:xfrm rot="8100000">
              <a:off x="10606715" y="1506691"/>
              <a:ext cx="540001"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101600" dist="50800" dir="732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Oval 10">
              <a:extLst>
                <a:ext uri="{FF2B5EF4-FFF2-40B4-BE49-F238E27FC236}">
                  <a16:creationId xmlns:a16="http://schemas.microsoft.com/office/drawing/2014/main" id="{4ADD32DC-9BAF-DA32-4E29-A6D403E04377}"/>
                </a:ext>
              </a:extLst>
            </p:cNvPr>
            <p:cNvSpPr/>
            <p:nvPr/>
          </p:nvSpPr>
          <p:spPr>
            <a:xfrm rot="13500000">
              <a:off x="10613915" y="1424627"/>
              <a:ext cx="270000" cy="540001"/>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12" name="Group 1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3940739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4644CBB8-40B8-42F8-9172-07A476341DDA}"/>
              </a:ext>
            </a:extLst>
          </p:cNvPr>
          <p:cNvGrpSpPr/>
          <p:nvPr/>
        </p:nvGrpSpPr>
        <p:grpSpPr>
          <a:xfrm>
            <a:off x="356481" y="879007"/>
            <a:ext cx="734257" cy="760506"/>
            <a:chOff x="5243759" y="1363788"/>
            <a:chExt cx="734257" cy="760506"/>
          </a:xfrm>
        </p:grpSpPr>
        <p:sp>
          <p:nvSpPr>
            <p:cNvPr id="49" name="Freeform 5">
              <a:extLst>
                <a:ext uri="{FF2B5EF4-FFF2-40B4-BE49-F238E27FC236}">
                  <a16:creationId xmlns:a16="http://schemas.microsoft.com/office/drawing/2014/main" id="{35CE073E-302A-4AA7-98C7-8667DDDCFA18}"/>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Freeform 6">
              <a:extLst>
                <a:ext uri="{FF2B5EF4-FFF2-40B4-BE49-F238E27FC236}">
                  <a16:creationId xmlns:a16="http://schemas.microsoft.com/office/drawing/2014/main" id="{4FD1AE2F-DD70-4E93-B905-E052A23F0B1C}"/>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Freeform 8">
              <a:extLst>
                <a:ext uri="{FF2B5EF4-FFF2-40B4-BE49-F238E27FC236}">
                  <a16:creationId xmlns:a16="http://schemas.microsoft.com/office/drawing/2014/main" id="{E8D529E5-8838-47F0-98A4-2D46F11E499C}"/>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5DA2564-D3DB-48AD-83F0-6CC6B5743960}"/>
              </a:ext>
            </a:extLst>
          </p:cNvPr>
          <p:cNvSpPr>
            <a:spLocks noGrp="1"/>
          </p:cNvSpPr>
          <p:nvPr>
            <p:ph type="title"/>
          </p:nvPr>
        </p:nvSpPr>
        <p:spPr>
          <a:xfrm>
            <a:off x="563563" y="474345"/>
            <a:ext cx="11077574" cy="2954655"/>
          </a:xfrm>
        </p:spPr>
        <p:txBody>
          <a:bodyPr vert="horz" wrap="square" lIns="0" tIns="0" rIns="0" bIns="0" rtlCol="0" anchor="b" anchorCtr="0">
            <a:normAutofit/>
          </a:bodyPr>
          <a:lstStyle>
            <a:lvl1pPr>
              <a:defRPr lang="en-US" sz="6400" dirty="0"/>
            </a:lvl1pPr>
          </a:lstStyle>
          <a:p>
            <a:pPr lvl="0">
              <a:lnSpc>
                <a:spcPct val="100000"/>
              </a:lnSpc>
            </a:pPr>
            <a:r>
              <a:rPr lang="en-US"/>
              <a:t>Click to edit Master title style</a:t>
            </a:r>
            <a:endParaRPr lang="en-US" dirty="0"/>
          </a:p>
        </p:txBody>
      </p:sp>
      <p:sp>
        <p:nvSpPr>
          <p:cNvPr id="4" name="Date Placeholder 3">
            <a:extLst>
              <a:ext uri="{FF2B5EF4-FFF2-40B4-BE49-F238E27FC236}">
                <a16:creationId xmlns:a16="http://schemas.microsoft.com/office/drawing/2014/main" id="{56403DDF-462A-45CE-931B-010AB4F73C3F}"/>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39E10702-2ACF-4768-9E91-8CB87B89594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8DFA722-391E-4FCF-8E15-0D7E2EC02B63}"/>
              </a:ext>
            </a:extLst>
          </p:cNvPr>
          <p:cNvSpPr>
            <a:spLocks noGrp="1"/>
          </p:cNvSpPr>
          <p:nvPr>
            <p:ph type="sldNum" sz="quarter" idx="12"/>
          </p:nvPr>
        </p:nvSpPr>
        <p:spPr/>
        <p:txBody>
          <a:bodyPr/>
          <a:lstStyle/>
          <a:p>
            <a:fld id="{DBA1B0FB-D917-4C8C-928F-313BD683BF39}" type="slidenum">
              <a:rPr lang="en-US" smtClean="0"/>
              <a:pPr/>
              <a:t>‹#›</a:t>
            </a:fld>
            <a:endParaRPr lang="en-US" dirty="0"/>
          </a:p>
        </p:txBody>
      </p:sp>
      <p:sp>
        <p:nvSpPr>
          <p:cNvPr id="3" name="Text Placeholder 2">
            <a:extLst>
              <a:ext uri="{FF2B5EF4-FFF2-40B4-BE49-F238E27FC236}">
                <a16:creationId xmlns:a16="http://schemas.microsoft.com/office/drawing/2014/main" id="{76EEA752-36DA-440B-8747-0EB2914080EE}"/>
              </a:ext>
            </a:extLst>
          </p:cNvPr>
          <p:cNvSpPr>
            <a:spLocks noGrp="1"/>
          </p:cNvSpPr>
          <p:nvPr>
            <p:ph type="body" idx="1"/>
          </p:nvPr>
        </p:nvSpPr>
        <p:spPr>
          <a:xfrm>
            <a:off x="566271" y="3629772"/>
            <a:ext cx="11074866" cy="2678953"/>
          </a:xfrm>
        </p:spPr>
        <p:txBody>
          <a:bodyPr>
            <a:normAutofit/>
          </a:bodyPr>
          <a:lstStyle>
            <a:lvl1pPr marL="0" indent="0">
              <a:lnSpc>
                <a:spcPct val="110000"/>
              </a:lnSpc>
              <a:spcBef>
                <a:spcPts val="0"/>
              </a:spcBef>
              <a:buNone/>
              <a:defRPr sz="2400">
                <a:solidFill>
                  <a:schemeClr val="tx1">
                    <a:alpha val="8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1" name="Freeform: Shape 40">
            <a:extLst>
              <a:ext uri="{FF2B5EF4-FFF2-40B4-BE49-F238E27FC236}">
                <a16:creationId xmlns:a16="http://schemas.microsoft.com/office/drawing/2014/main" id="{0BCC02B0-8581-4752-B7BC-3CE1EF17B9F7}"/>
              </a:ext>
            </a:extLst>
          </p:cNvPr>
          <p:cNvSpPr>
            <a:spLocks noChangeAspect="1"/>
          </p:cNvSpPr>
          <p:nvPr/>
        </p:nvSpPr>
        <p:spPr>
          <a:xfrm rot="18900000">
            <a:off x="11209132" y="4448189"/>
            <a:ext cx="999200" cy="1262947"/>
          </a:xfrm>
          <a:custGeom>
            <a:avLst/>
            <a:gdLst>
              <a:gd name="connsiteX0" fmla="*/ 540000 w 999200"/>
              <a:gd name="connsiteY0" fmla="*/ 0 h 1262947"/>
              <a:gd name="connsiteX1" fmla="*/ 999200 w 999200"/>
              <a:gd name="connsiteY1" fmla="*/ 815317 h 1262947"/>
              <a:gd name="connsiteX2" fmla="*/ 552185 w 999200"/>
              <a:gd name="connsiteY2" fmla="*/ 1262333 h 1262947"/>
              <a:gd name="connsiteX3" fmla="*/ 540000 w 999200"/>
              <a:gd name="connsiteY3" fmla="*/ 1262947 h 1262947"/>
              <a:gd name="connsiteX4" fmla="*/ 0 w 999200"/>
              <a:gd name="connsiteY4" fmla="*/ 992947 h 1262947"/>
              <a:gd name="connsiteX5" fmla="*/ 10971 w 999200"/>
              <a:gd name="connsiteY5" fmla="*/ 938533 h 1262947"/>
              <a:gd name="connsiteX6" fmla="*/ 15626 w 999200"/>
              <a:gd name="connsiteY6" fmla="*/ 931034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00" h="1262947">
                <a:moveTo>
                  <a:pt x="540000" y="0"/>
                </a:moveTo>
                <a:lnTo>
                  <a:pt x="999200" y="815317"/>
                </a:lnTo>
                <a:lnTo>
                  <a:pt x="552185" y="1262333"/>
                </a:lnTo>
                <a:lnTo>
                  <a:pt x="540000" y="1262947"/>
                </a:lnTo>
                <a:cubicBezTo>
                  <a:pt x="241766" y="1262947"/>
                  <a:pt x="0" y="1142064"/>
                  <a:pt x="0" y="992947"/>
                </a:cubicBezTo>
                <a:cubicBezTo>
                  <a:pt x="0" y="974307"/>
                  <a:pt x="3778" y="956109"/>
                  <a:pt x="10971" y="938533"/>
                </a:cubicBezTo>
                <a:lnTo>
                  <a:pt x="15626" y="931034"/>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10200000" scaled="0"/>
          </a:gradFill>
          <a:ln>
            <a:noFill/>
          </a:ln>
          <a:effectLst>
            <a:innerShdw blurRad="254000" dist="101600" dir="42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Freeform: Shape 42">
            <a:extLst>
              <a:ext uri="{FF2B5EF4-FFF2-40B4-BE49-F238E27FC236}">
                <a16:creationId xmlns:a16="http://schemas.microsoft.com/office/drawing/2014/main" id="{EA0FF4DB-8180-4D26-AEAE-7ECDB670F71D}"/>
              </a:ext>
            </a:extLst>
          </p:cNvPr>
          <p:cNvSpPr/>
          <p:nvPr/>
        </p:nvSpPr>
        <p:spPr>
          <a:xfrm rot="2700000">
            <a:off x="11686937" y="4853516"/>
            <a:ext cx="540000" cy="978284"/>
          </a:xfrm>
          <a:custGeom>
            <a:avLst/>
            <a:gdLst>
              <a:gd name="connsiteX0" fmla="*/ 113288 w 540000"/>
              <a:gd name="connsiteY0" fmla="*/ 0 h 978284"/>
              <a:gd name="connsiteX1" fmla="*/ 539386 w 540000"/>
              <a:gd name="connsiteY1" fmla="*/ 426099 h 978284"/>
              <a:gd name="connsiteX2" fmla="*/ 540000 w 540000"/>
              <a:gd name="connsiteY2" fmla="*/ 438284 h 978284"/>
              <a:gd name="connsiteX3" fmla="*/ 270000 w 540000"/>
              <a:gd name="connsiteY3" fmla="*/ 978284 h 978284"/>
              <a:gd name="connsiteX4" fmla="*/ 0 w 540000"/>
              <a:gd name="connsiteY4" fmla="*/ 438284 h 978284"/>
              <a:gd name="connsiteX5" fmla="*/ 79081 w 540000"/>
              <a:gd name="connsiteY5" fmla="*/ 56446 h 9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978284">
                <a:moveTo>
                  <a:pt x="113288" y="0"/>
                </a:moveTo>
                <a:lnTo>
                  <a:pt x="539386" y="426099"/>
                </a:lnTo>
                <a:lnTo>
                  <a:pt x="540000" y="438284"/>
                </a:lnTo>
                <a:cubicBezTo>
                  <a:pt x="540000" y="736518"/>
                  <a:pt x="419117" y="978284"/>
                  <a:pt x="270000" y="978284"/>
                </a:cubicBezTo>
                <a:cubicBezTo>
                  <a:pt x="120883" y="978284"/>
                  <a:pt x="0" y="736518"/>
                  <a:pt x="0" y="438284"/>
                </a:cubicBezTo>
                <a:cubicBezTo>
                  <a:pt x="0" y="289167"/>
                  <a:pt x="30220" y="154167"/>
                  <a:pt x="79081" y="56446"/>
                </a:cubicBezTo>
                <a:close/>
              </a:path>
            </a:pathLst>
          </a:cu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47365650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3" name="Group 12">
            <a:extLst>
              <a:ext uri="{FF2B5EF4-FFF2-40B4-BE49-F238E27FC236}">
                <a16:creationId xmlns:a16="http://schemas.microsoft.com/office/drawing/2014/main" id="{168347B7-45FA-4A01-924D-DC385B720B3E}"/>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8978E540-142B-4A82-9C3F-E61BC190AEED}"/>
              </a:ext>
            </a:extLst>
          </p:cNvPr>
          <p:cNvSpPr>
            <a:spLocks noGrp="1"/>
          </p:cNvSpPr>
          <p:nvPr>
            <p:ph type="title"/>
          </p:nvPr>
        </p:nvSpPr>
        <p:spPr>
          <a:xfrm>
            <a:off x="550863" y="549275"/>
            <a:ext cx="11090274" cy="1332000"/>
          </a:xfrm>
        </p:spPr>
        <p:txBody>
          <a:bodyPr/>
          <a:lstStyle>
            <a:lvl1pPr>
              <a:lnSpc>
                <a:spcPct val="100000"/>
              </a:lnSpc>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p:nvPr>
        </p:nvSpPr>
        <p:spPr>
          <a:xfrm>
            <a:off x="550862"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F8362910-87AA-4E67-992D-8D4822FD89FE}"/>
              </a:ext>
            </a:extLst>
          </p:cNvPr>
          <p:cNvSpPr>
            <a:spLocks noGrp="1"/>
          </p:cNvSpPr>
          <p:nvPr>
            <p:ph sz="half" idx="2"/>
          </p:nvPr>
        </p:nvSpPr>
        <p:spPr>
          <a:xfrm>
            <a:off x="6205538"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415189351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D65A50E-2F73-4426-8586-9731AFA2D2E0}"/>
              </a:ext>
            </a:extLst>
          </p:cNvPr>
          <p:cNvSpPr>
            <a:spLocks noChangeAspect="1"/>
          </p:cNvSpPr>
          <p:nvPr/>
        </p:nvSpPr>
        <p:spPr>
          <a:xfrm>
            <a:off x="11091612" y="5893466"/>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a:extLst>
              <a:ext uri="{FF2B5EF4-FFF2-40B4-BE49-F238E27FC236}">
                <a16:creationId xmlns:a16="http://schemas.microsoft.com/office/drawing/2014/main" id="{EB89C080-4102-49AE-BDA9-59A4A67E2486}"/>
              </a:ext>
            </a:extLst>
          </p:cNvPr>
          <p:cNvSpPr/>
          <p:nvPr/>
        </p:nvSpPr>
        <p:spPr>
          <a:xfrm>
            <a:off x="11451612" y="5827878"/>
            <a:ext cx="379049" cy="360000"/>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E62014-F04C-495A-964E-6B888D49CDE9}"/>
              </a:ext>
            </a:extLst>
          </p:cNvPr>
          <p:cNvSpPr>
            <a:spLocks noGrp="1"/>
          </p:cNvSpPr>
          <p:nvPr>
            <p:ph type="title"/>
          </p:nvPr>
        </p:nvSpPr>
        <p:spPr>
          <a:xfrm>
            <a:off x="550862" y="549275"/>
            <a:ext cx="11097551" cy="1332000"/>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555DF027-E633-44EE-ACA0-C205930AA93E}"/>
              </a:ext>
            </a:extLst>
          </p:cNvPr>
          <p:cNvSpPr>
            <a:spLocks noGrp="1"/>
          </p:cNvSpPr>
          <p:nvPr>
            <p:ph type="body" idx="1"/>
          </p:nvPr>
        </p:nvSpPr>
        <p:spPr>
          <a:xfrm>
            <a:off x="550864" y="1881275"/>
            <a:ext cx="5437186" cy="535354"/>
          </a:xfrm>
        </p:spPr>
        <p:txBody>
          <a:bodyPr anchor="b">
            <a:normAutofit/>
          </a:bodyPr>
          <a:lstStyle>
            <a:lvl1pPr marL="0" indent="0">
              <a:buNone/>
              <a:defRPr sz="1400" b="0" cap="all" spc="200" baseline="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4F363-FEEF-4CD2-A18E-17AE8D485171}"/>
              </a:ext>
            </a:extLst>
          </p:cNvPr>
          <p:cNvSpPr>
            <a:spLocks noGrp="1"/>
          </p:cNvSpPr>
          <p:nvPr>
            <p:ph sz="half" idx="2"/>
          </p:nvPr>
        </p:nvSpPr>
        <p:spPr>
          <a:xfrm>
            <a:off x="550863" y="2577270"/>
            <a:ext cx="5429114"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4E50F8C-4D64-40FD-AE8C-6A1F3C2A84ED}"/>
              </a:ext>
            </a:extLst>
          </p:cNvPr>
          <p:cNvSpPr>
            <a:spLocks noGrp="1"/>
          </p:cNvSpPr>
          <p:nvPr>
            <p:ph type="body" sz="quarter" idx="3"/>
          </p:nvPr>
        </p:nvSpPr>
        <p:spPr>
          <a:xfrm>
            <a:off x="6212024" y="1881275"/>
            <a:ext cx="5436392" cy="535354"/>
          </a:xfrm>
        </p:spPr>
        <p:txBody>
          <a:bodyPr vert="horz" wrap="square" lIns="0" tIns="0" rIns="0" bIns="0" rtlCol="0" anchor="b">
            <a:normAutofit/>
          </a:bodyPr>
          <a:lstStyle>
            <a:lvl1pPr>
              <a:defRPr lang="en-US" sz="1400" b="0" cap="all" spc="200" baseline="0" dirty="0">
                <a:solidFill>
                  <a:schemeClr val="tx1"/>
                </a:solidFill>
              </a:defRPr>
            </a:lvl1pPr>
          </a:lstStyle>
          <a:p>
            <a:pPr marL="0" lvl="0" indent="0">
              <a:buNone/>
            </a:pPr>
            <a:r>
              <a:rPr lang="en-US"/>
              <a:t>Click to edit Master text styles</a:t>
            </a:r>
          </a:p>
        </p:txBody>
      </p:sp>
      <p:sp>
        <p:nvSpPr>
          <p:cNvPr id="6" name="Content Placeholder 5">
            <a:extLst>
              <a:ext uri="{FF2B5EF4-FFF2-40B4-BE49-F238E27FC236}">
                <a16:creationId xmlns:a16="http://schemas.microsoft.com/office/drawing/2014/main" id="{A7AC943E-DB2B-40E0-907F-8EA1404791DE}"/>
              </a:ext>
            </a:extLst>
          </p:cNvPr>
          <p:cNvSpPr>
            <a:spLocks noGrp="1"/>
          </p:cNvSpPr>
          <p:nvPr>
            <p:ph sz="quarter" idx="4"/>
          </p:nvPr>
        </p:nvSpPr>
        <p:spPr>
          <a:xfrm>
            <a:off x="6212023" y="2577270"/>
            <a:ext cx="5436391"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CDCD5B-3F26-4AFA-8BD4-E5D8DD2AF494}"/>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3D10D1EE-83A0-4FB5-9B25-8A73DE891A8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3031C35-2E5B-491D-85ED-DB42A4FE1623}"/>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47285868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053C-0E9C-4159-B7C9-6AB74343918D}"/>
              </a:ext>
            </a:extLst>
          </p:cNvPr>
          <p:cNvSpPr>
            <a:spLocks noGrp="1"/>
          </p:cNvSpPr>
          <p:nvPr>
            <p:ph type="title"/>
          </p:nvPr>
        </p:nvSpPr>
        <p:spPr>
          <a:xfrm>
            <a:off x="3359149" y="550799"/>
            <a:ext cx="8283313" cy="5542025"/>
          </a:xfrm>
        </p:spPr>
        <p:txBody>
          <a:bodyPr vert="horz" wrap="square" lIns="0" tIns="0" rIns="0" bIns="0" rtlCol="0" anchor="ctr" anchorCtr="0">
            <a:normAutofit/>
          </a:bodyPr>
          <a:lstStyle>
            <a:lvl1pPr>
              <a:defRPr lang="en-US" dirty="0"/>
            </a:lvl1pPr>
          </a:lstStyle>
          <a:p>
            <a:pPr lvl="0">
              <a:lnSpc>
                <a:spcPct val="100000"/>
              </a:lnSpc>
            </a:pPr>
            <a:r>
              <a:rPr lang="en-US"/>
              <a:t>Click to edit Master title style</a:t>
            </a:r>
            <a:endParaRPr lang="en-US" dirty="0"/>
          </a:p>
        </p:txBody>
      </p:sp>
      <p:sp>
        <p:nvSpPr>
          <p:cNvPr id="3" name="Date Placeholder 2">
            <a:extLst>
              <a:ext uri="{FF2B5EF4-FFF2-40B4-BE49-F238E27FC236}">
                <a16:creationId xmlns:a16="http://schemas.microsoft.com/office/drawing/2014/main" id="{D4F51F65-E111-4656-83BE-CFCDE2DD6CD6}"/>
              </a:ext>
            </a:extLst>
          </p:cNvPr>
          <p:cNvSpPr>
            <a:spLocks noGrp="1"/>
          </p:cNvSpPr>
          <p:nvPr>
            <p:ph type="dt" sz="half" idx="10"/>
          </p:nvPr>
        </p:nvSpPr>
        <p:spPr/>
        <p:txBody>
          <a:bodyPr/>
          <a:lstStyle/>
          <a:p>
            <a:r>
              <a:rPr lang="en-US"/>
              <a:t>20XX</a:t>
            </a:r>
            <a:endParaRPr lang="en-US" dirty="0"/>
          </a:p>
        </p:txBody>
      </p:sp>
      <p:sp>
        <p:nvSpPr>
          <p:cNvPr id="4" name="Footer Placeholder 3">
            <a:extLst>
              <a:ext uri="{FF2B5EF4-FFF2-40B4-BE49-F238E27FC236}">
                <a16:creationId xmlns:a16="http://schemas.microsoft.com/office/drawing/2014/main" id="{F9FF82CB-2D17-4918-821E-485475CF24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B66589D-A056-4817-AE15-39D87FE13169}"/>
              </a:ext>
            </a:extLst>
          </p:cNvPr>
          <p:cNvSpPr>
            <a:spLocks noGrp="1"/>
          </p:cNvSpPr>
          <p:nvPr>
            <p:ph type="sldNum" sz="quarter" idx="12"/>
          </p:nvPr>
        </p:nvSpPr>
        <p:spPr/>
        <p:txBody>
          <a:bodyPr/>
          <a:lstStyle/>
          <a:p>
            <a:fld id="{DBA1B0FB-D917-4C8C-928F-313BD683BF39}" type="slidenum">
              <a:rPr lang="en-US" smtClean="0"/>
              <a:pPr/>
              <a:t>‹#›</a:t>
            </a:fld>
            <a:endParaRPr lang="en-US" dirty="0"/>
          </a:p>
        </p:txBody>
      </p:sp>
      <p:sp>
        <p:nvSpPr>
          <p:cNvPr id="39" name="Freeform: Shape 38">
            <a:extLst>
              <a:ext uri="{FF2B5EF4-FFF2-40B4-BE49-F238E27FC236}">
                <a16:creationId xmlns:a16="http://schemas.microsoft.com/office/drawing/2014/main" id="{E489F067-39E1-4757-BC11-6169A343F2E1}"/>
              </a:ext>
            </a:extLst>
          </p:cNvPr>
          <p:cNvSpPr>
            <a:spLocks noChangeAspect="1"/>
          </p:cNvSpPr>
          <p:nvPr/>
        </p:nvSpPr>
        <p:spPr>
          <a:xfrm rot="18900000" flipV="1">
            <a:off x="-410727"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3" name="Freeform: Shape 32">
            <a:extLst>
              <a:ext uri="{FF2B5EF4-FFF2-40B4-BE49-F238E27FC236}">
                <a16:creationId xmlns:a16="http://schemas.microsoft.com/office/drawing/2014/main" id="{DD231011-607F-42F1-B2D9-2BA8E91CC6AF}"/>
              </a:ext>
            </a:extLst>
          </p:cNvPr>
          <p:cNvSpPr>
            <a:spLocks noChangeAspect="1"/>
          </p:cNvSpPr>
          <p:nvPr/>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Oval 23">
            <a:extLst>
              <a:ext uri="{FF2B5EF4-FFF2-40B4-BE49-F238E27FC236}">
                <a16:creationId xmlns:a16="http://schemas.microsoft.com/office/drawing/2014/main" id="{EC472EFA-56B5-4A41-8D4B-E9F37727F34D}"/>
              </a:ext>
            </a:extLst>
          </p:cNvPr>
          <p:cNvSpPr/>
          <p:nvPr/>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33781B6C-21AD-489D-A3CB-522BB2AC543F}"/>
              </a:ext>
            </a:extLst>
          </p:cNvPr>
          <p:cNvSpPr>
            <a:spLocks noChangeAspect="1"/>
          </p:cNvSpPr>
          <p:nvPr/>
        </p:nvSpPr>
        <p:spPr>
          <a:xfrm>
            <a:off x="1780661" y="385236"/>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51" name="Group 50">
            <a:extLst>
              <a:ext uri="{FF2B5EF4-FFF2-40B4-BE49-F238E27FC236}">
                <a16:creationId xmlns:a16="http://schemas.microsoft.com/office/drawing/2014/main" id="{01AD5B80-530E-44CD-8D4A-2796FB214CBF}"/>
              </a:ext>
            </a:extLst>
          </p:cNvPr>
          <p:cNvGrpSpPr/>
          <p:nvPr/>
        </p:nvGrpSpPr>
        <p:grpSpPr>
          <a:xfrm>
            <a:off x="623181" y="1514007"/>
            <a:ext cx="734257" cy="760506"/>
            <a:chOff x="5243759" y="1363788"/>
            <a:chExt cx="734257" cy="760506"/>
          </a:xfrm>
        </p:grpSpPr>
        <p:sp>
          <p:nvSpPr>
            <p:cNvPr id="52" name="Freeform 5">
              <a:extLst>
                <a:ext uri="{FF2B5EF4-FFF2-40B4-BE49-F238E27FC236}">
                  <a16:creationId xmlns:a16="http://schemas.microsoft.com/office/drawing/2014/main" id="{2F746AA8-9050-4515-9B17-BC850368529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3" name="Freeform 6">
              <a:extLst>
                <a:ext uri="{FF2B5EF4-FFF2-40B4-BE49-F238E27FC236}">
                  <a16:creationId xmlns:a16="http://schemas.microsoft.com/office/drawing/2014/main" id="{23EC1AC3-1698-46D5-80B7-F22F15E1A5E4}"/>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Freeform 8">
              <a:extLst>
                <a:ext uri="{FF2B5EF4-FFF2-40B4-BE49-F238E27FC236}">
                  <a16:creationId xmlns:a16="http://schemas.microsoft.com/office/drawing/2014/main" id="{73766156-553C-46EB-93FA-4F37CC0FF5CF}"/>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245413379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81B449-7B97-41DC-B23F-65EDCBD316A6}"/>
              </a:ext>
            </a:extLst>
          </p:cNvPr>
          <p:cNvSpPr>
            <a:spLocks noGrp="1"/>
          </p:cNvSpPr>
          <p:nvPr>
            <p:ph type="dt" sz="half" idx="10"/>
          </p:nvPr>
        </p:nvSpPr>
        <p:spPr/>
        <p:txBody>
          <a:bodyPr/>
          <a:lstStyle/>
          <a:p>
            <a:r>
              <a:rPr lang="en-US"/>
              <a:t>20XX</a:t>
            </a:r>
            <a:endParaRPr lang="en-US" dirty="0"/>
          </a:p>
        </p:txBody>
      </p:sp>
      <p:sp>
        <p:nvSpPr>
          <p:cNvPr id="3" name="Footer Placeholder 2">
            <a:extLst>
              <a:ext uri="{FF2B5EF4-FFF2-40B4-BE49-F238E27FC236}">
                <a16:creationId xmlns:a16="http://schemas.microsoft.com/office/drawing/2014/main" id="{7C6B46D5-337B-4906-8412-4EEA3884FA7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436F230-C9A7-407A-B923-873839C8D8A0}"/>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131167432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78B0BE9-88B0-4883-9BA9-CD594C400EC1}"/>
              </a:ext>
            </a:extLst>
          </p:cNvPr>
          <p:cNvGrpSpPr/>
          <p:nvPr/>
        </p:nvGrpSpPr>
        <p:grpSpPr>
          <a:xfrm>
            <a:off x="4949631" y="5111861"/>
            <a:ext cx="1262947" cy="1335600"/>
            <a:chOff x="2678417" y="2427951"/>
            <a:chExt cx="1262947" cy="1335600"/>
          </a:xfrm>
        </p:grpSpPr>
        <p:sp>
          <p:nvSpPr>
            <p:cNvPr id="11" name="Freeform: Shape 10">
              <a:extLst>
                <a:ext uri="{FF2B5EF4-FFF2-40B4-BE49-F238E27FC236}">
                  <a16:creationId xmlns:a16="http://schemas.microsoft.com/office/drawing/2014/main" id="{C59DCBF3-7AFA-4CD1-A918-BC6DDE674E6C}"/>
                </a:ext>
              </a:extLst>
            </p:cNvPr>
            <p:cNvSpPr>
              <a:spLocks noChangeAspect="1"/>
            </p:cNvSpPr>
            <p:nvPr/>
          </p:nvSpPr>
          <p:spPr>
            <a:xfrm rot="2700000">
              <a:off x="2769891" y="2336477"/>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a:extLst>
                <a:ext uri="{FF2B5EF4-FFF2-40B4-BE49-F238E27FC236}">
                  <a16:creationId xmlns:a16="http://schemas.microsoft.com/office/drawing/2014/main" id="{06964A02-96E1-4654-9187-DDDE7409F75B}"/>
                </a:ext>
              </a:extLst>
            </p:cNvPr>
            <p:cNvSpPr/>
            <p:nvPr/>
          </p:nvSpPr>
          <p:spPr>
            <a:xfrm rot="8100000">
              <a:off x="2784291" y="2683551"/>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BF3FF76C-A012-4CDA-8AE7-E9413955716A}"/>
              </a:ext>
            </a:extLst>
          </p:cNvPr>
          <p:cNvSpPr>
            <a:spLocks noGrp="1"/>
          </p:cNvSpPr>
          <p:nvPr>
            <p:ph type="title"/>
          </p:nvPr>
        </p:nvSpPr>
        <p:spPr>
          <a:xfrm>
            <a:off x="550863" y="549275"/>
            <a:ext cx="11090275" cy="984885"/>
          </a:xfrm>
        </p:spPr>
        <p:txBody>
          <a:bodyPr anchor="t">
            <a:normAutofit/>
          </a:bodyPr>
          <a:lstStyle>
            <a:lvl1pPr>
              <a:lnSpc>
                <a:spcPct val="100000"/>
              </a:lnSpc>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11A4C80-DC38-4641-924F-90D6078CF592}"/>
              </a:ext>
            </a:extLst>
          </p:cNvPr>
          <p:cNvSpPr>
            <a:spLocks noGrp="1"/>
          </p:cNvSpPr>
          <p:nvPr>
            <p:ph idx="1"/>
          </p:nvPr>
        </p:nvSpPr>
        <p:spPr>
          <a:xfrm>
            <a:off x="4295775" y="1750060"/>
            <a:ext cx="7345362" cy="4342765"/>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2C42771-D3A7-4072-85DC-B7C5E530E8AA}"/>
              </a:ext>
            </a:extLst>
          </p:cNvPr>
          <p:cNvSpPr>
            <a:spLocks noGrp="1"/>
          </p:cNvSpPr>
          <p:nvPr>
            <p:ph type="body" sz="half" idx="2"/>
          </p:nvPr>
        </p:nvSpPr>
        <p:spPr>
          <a:xfrm>
            <a:off x="550863" y="1750060"/>
            <a:ext cx="3565525" cy="4342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D47AB1-6EB5-4E2C-B4A7-42DC643E9FF9}"/>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BA9D15F-B6ED-46E1-9840-0B625880EE4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AEB023-7A5E-4087-B75E-A38A80EE5D01}"/>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84548230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98F1FBA-F8BB-42CF-8B3E-D19AAFEE96C1}"/>
              </a:ext>
            </a:extLst>
          </p:cNvPr>
          <p:cNvGrpSpPr/>
          <p:nvPr/>
        </p:nvGrpSpPr>
        <p:grpSpPr>
          <a:xfrm>
            <a:off x="334964" y="5115518"/>
            <a:ext cx="734257" cy="760506"/>
            <a:chOff x="5243759" y="1363788"/>
            <a:chExt cx="734257" cy="760506"/>
          </a:xfrm>
        </p:grpSpPr>
        <p:sp>
          <p:nvSpPr>
            <p:cNvPr id="18" name="Freeform 5">
              <a:extLst>
                <a:ext uri="{FF2B5EF4-FFF2-40B4-BE49-F238E27FC236}">
                  <a16:creationId xmlns:a16="http://schemas.microsoft.com/office/drawing/2014/main" id="{60EE09DD-C3DB-4266-BCC3-A765CFFBF37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Freeform 6">
              <a:extLst>
                <a:ext uri="{FF2B5EF4-FFF2-40B4-BE49-F238E27FC236}">
                  <a16:creationId xmlns:a16="http://schemas.microsoft.com/office/drawing/2014/main" id="{5F301FE0-96DC-4EFB-BBEE-AED762C337C9}"/>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8">
              <a:extLst>
                <a:ext uri="{FF2B5EF4-FFF2-40B4-BE49-F238E27FC236}">
                  <a16:creationId xmlns:a16="http://schemas.microsoft.com/office/drawing/2014/main" id="{3BEAD276-8850-4C0C-9777-8537000D522A}"/>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E5EE0A0-B07E-479B-9684-4BD09FA4376C}"/>
              </a:ext>
            </a:extLst>
          </p:cNvPr>
          <p:cNvSpPr>
            <a:spLocks noGrp="1"/>
          </p:cNvSpPr>
          <p:nvPr>
            <p:ph type="title"/>
          </p:nvPr>
        </p:nvSpPr>
        <p:spPr>
          <a:xfrm>
            <a:off x="550863" y="575409"/>
            <a:ext cx="4500562" cy="984885"/>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Picture Placeholder 2">
            <a:extLst>
              <a:ext uri="{FF2B5EF4-FFF2-40B4-BE49-F238E27FC236}">
                <a16:creationId xmlns:a16="http://schemas.microsoft.com/office/drawing/2014/main" id="{C11893A9-3462-4F51-83AE-5D2F124B985F}"/>
              </a:ext>
            </a:extLst>
          </p:cNvPr>
          <p:cNvSpPr>
            <a:spLocks noGrp="1"/>
          </p:cNvSpPr>
          <p:nvPr>
            <p:ph type="pic" idx="1"/>
          </p:nvPr>
        </p:nvSpPr>
        <p:spPr>
          <a:xfrm>
            <a:off x="5267324" y="575409"/>
            <a:ext cx="6373813" cy="5733316"/>
          </a:xfrm>
        </p:spPr>
        <p:txBody>
          <a:bodyPr>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BA9240C-79C0-4A88-A476-725DE1B9C28F}"/>
              </a:ext>
            </a:extLst>
          </p:cNvPr>
          <p:cNvSpPr>
            <a:spLocks noGrp="1"/>
          </p:cNvSpPr>
          <p:nvPr>
            <p:ph type="body" sz="half" idx="2"/>
          </p:nvPr>
        </p:nvSpPr>
        <p:spPr>
          <a:xfrm>
            <a:off x="550863" y="1776195"/>
            <a:ext cx="4500562" cy="4532530"/>
          </a:xfrm>
        </p:spPr>
        <p:txBody>
          <a:bodyPr anchor="t" anchorCtr="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7D2D6F-49E8-4217-A908-2D9E43583589}"/>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91C4440-6B8D-4A24-A807-8B1302A3DFA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CFE189-E20B-4108-B290-244424336512}"/>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17667354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028302-E866-455D-8898-53623027543F}"/>
              </a:ext>
            </a:extLst>
          </p:cNvPr>
          <p:cNvSpPr>
            <a:spLocks noGrp="1"/>
          </p:cNvSpPr>
          <p:nvPr>
            <p:ph type="title"/>
          </p:nvPr>
        </p:nvSpPr>
        <p:spPr>
          <a:xfrm>
            <a:off x="550863" y="550800"/>
            <a:ext cx="11090275" cy="1333057"/>
          </a:xfrm>
          <a:prstGeom prst="rect">
            <a:avLst/>
          </a:prstGeom>
        </p:spPr>
        <p:txBody>
          <a:bodyPr vert="horz" wrap="square" lIns="0" tIns="0" rIns="0" bIns="0" rtlCol="0" anchor="t" anchorCtr="0">
            <a:normAutofit/>
          </a:body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BC94E72B-F0CF-4BC4-B509-A1C4508BE435}"/>
              </a:ext>
            </a:extLst>
          </p:cNvPr>
          <p:cNvSpPr>
            <a:spLocks noGrp="1"/>
          </p:cNvSpPr>
          <p:nvPr>
            <p:ph type="body" idx="1"/>
          </p:nvPr>
        </p:nvSpPr>
        <p:spPr>
          <a:xfrm>
            <a:off x="550863" y="2113862"/>
            <a:ext cx="11091600" cy="3978963"/>
          </a:xfrm>
          <a:prstGeom prst="rect">
            <a:avLst/>
          </a:prstGeom>
        </p:spPr>
        <p:txBody>
          <a:bodyPr vert="horz" wrap="square"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ACE49D-C22F-4540-AC09-E421D2A2EDBE}"/>
              </a:ext>
            </a:extLst>
          </p:cNvPr>
          <p:cNvSpPr>
            <a:spLocks noGrp="1"/>
          </p:cNvSpPr>
          <p:nvPr>
            <p:ph type="dt" sz="half" idx="2"/>
          </p:nvPr>
        </p:nvSpPr>
        <p:spPr>
          <a:xfrm>
            <a:off x="550863" y="6507212"/>
            <a:ext cx="262890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r>
              <a:rPr lang="en-US"/>
              <a:t>20XX</a:t>
            </a:r>
            <a:endParaRPr lang="en-US" dirty="0"/>
          </a:p>
        </p:txBody>
      </p:sp>
      <p:sp>
        <p:nvSpPr>
          <p:cNvPr id="5" name="Footer Placeholder 4">
            <a:extLst>
              <a:ext uri="{FF2B5EF4-FFF2-40B4-BE49-F238E27FC236}">
                <a16:creationId xmlns:a16="http://schemas.microsoft.com/office/drawing/2014/main" id="{ACD5C3BE-317E-49E8-82B5-C8A7EC9C8A7E}"/>
              </a:ext>
            </a:extLst>
          </p:cNvPr>
          <p:cNvSpPr>
            <a:spLocks noGrp="1"/>
          </p:cNvSpPr>
          <p:nvPr>
            <p:ph type="ftr" sz="quarter" idx="3"/>
          </p:nvPr>
        </p:nvSpPr>
        <p:spPr>
          <a:xfrm>
            <a:off x="3359150" y="6507212"/>
            <a:ext cx="637921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endParaRPr lang="en-US" dirty="0"/>
          </a:p>
        </p:txBody>
      </p:sp>
      <p:sp>
        <p:nvSpPr>
          <p:cNvPr id="6" name="Slide Number Placeholder 5">
            <a:extLst>
              <a:ext uri="{FF2B5EF4-FFF2-40B4-BE49-F238E27FC236}">
                <a16:creationId xmlns:a16="http://schemas.microsoft.com/office/drawing/2014/main" id="{45574E12-6C16-431F-B2CE-E4B15916BA05}"/>
              </a:ext>
            </a:extLst>
          </p:cNvPr>
          <p:cNvSpPr>
            <a:spLocks noGrp="1"/>
          </p:cNvSpPr>
          <p:nvPr>
            <p:ph type="sldNum" sz="quarter" idx="4"/>
          </p:nvPr>
        </p:nvSpPr>
        <p:spPr>
          <a:xfrm>
            <a:off x="9948863" y="6507212"/>
            <a:ext cx="1692274" cy="153888"/>
          </a:xfrm>
          <a:prstGeom prst="rect">
            <a:avLst/>
          </a:prstGeom>
        </p:spPr>
        <p:txBody>
          <a:bodyPr vert="horz" wrap="square" lIns="0" tIns="0" rIns="0" bIns="0" rtlCol="0" anchor="ctr">
            <a:spAutoFit/>
          </a:bodyPr>
          <a:lstStyle>
            <a:lvl1pPr algn="r">
              <a:defRPr sz="1000">
                <a:solidFill>
                  <a:schemeClr val="tx1">
                    <a:alpha val="80000"/>
                  </a:schemeClr>
                </a:solidFill>
              </a:defRPr>
            </a:lvl1p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4222058729"/>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840">
          <p15:clr>
            <a:srgbClr val="F26B43"/>
          </p15:clr>
        </p15:guide>
        <p15:guide id="33" orient="horz" pos="2160">
          <p15:clr>
            <a:srgbClr val="F26B43"/>
          </p15:clr>
        </p15:guide>
        <p15:guide id="34" pos="347">
          <p15:clr>
            <a:srgbClr val="F26B43"/>
          </p15:clr>
        </p15:guide>
        <p15:guide id="35" pos="7333">
          <p15:clr>
            <a:srgbClr val="F26B43"/>
          </p15:clr>
        </p15:guide>
        <p15:guide id="36" orient="horz" pos="346">
          <p15:clr>
            <a:srgbClr val="F26B43"/>
          </p15:clr>
        </p15:guide>
        <p15:guide id="37" orient="horz" pos="3974">
          <p15:clr>
            <a:srgbClr val="F26B43"/>
          </p15:clr>
        </p15:guide>
        <p15:guide id="38" pos="824">
          <p15:clr>
            <a:srgbClr val="A4A3A4"/>
          </p15:clr>
        </p15:guide>
        <p15:guide id="39" pos="937">
          <p15:clr>
            <a:srgbClr val="A4A3A4"/>
          </p15:clr>
        </p15:guide>
        <p15:guide id="40" pos="1413">
          <p15:clr>
            <a:srgbClr val="A4A3A4"/>
          </p15:clr>
        </p15:guide>
        <p15:guide id="41" pos="1527">
          <p15:clr>
            <a:srgbClr val="A4A3A4"/>
          </p15:clr>
        </p15:guide>
        <p15:guide id="42" pos="2003">
          <p15:clr>
            <a:srgbClr val="A4A3A4"/>
          </p15:clr>
        </p15:guide>
        <p15:guide id="43" pos="2116">
          <p15:clr>
            <a:srgbClr val="A4A3A4"/>
          </p15:clr>
        </p15:guide>
        <p15:guide id="44" pos="2593">
          <p15:clr>
            <a:srgbClr val="A4A3A4"/>
          </p15:clr>
        </p15:guide>
        <p15:guide id="45" pos="2706">
          <p15:clr>
            <a:srgbClr val="A4A3A4"/>
          </p15:clr>
        </p15:guide>
        <p15:guide id="46" pos="3182">
          <p15:clr>
            <a:srgbClr val="A4A3A4"/>
          </p15:clr>
        </p15:guide>
        <p15:guide id="47" pos="3318">
          <p15:clr>
            <a:srgbClr val="A4A3A4"/>
          </p15:clr>
        </p15:guide>
        <p15:guide id="48" pos="3772">
          <p15:clr>
            <a:srgbClr val="A4A3A4"/>
          </p15:clr>
        </p15:guide>
        <p15:guide id="49" pos="3908">
          <p15:clr>
            <a:srgbClr val="A4A3A4"/>
          </p15:clr>
        </p15:guide>
        <p15:guide id="50" pos="4362">
          <p15:clr>
            <a:srgbClr val="A4A3A4"/>
          </p15:clr>
        </p15:guide>
        <p15:guide id="51" pos="4498">
          <p15:clr>
            <a:srgbClr val="A4A3A4"/>
          </p15:clr>
        </p15:guide>
        <p15:guide id="52" pos="4951">
          <p15:clr>
            <a:srgbClr val="A4A3A4"/>
          </p15:clr>
        </p15:guide>
        <p15:guide id="53" pos="5087">
          <p15:clr>
            <a:srgbClr val="A4A3A4"/>
          </p15:clr>
        </p15:guide>
        <p15:guide id="54" pos="5541">
          <p15:clr>
            <a:srgbClr val="A4A3A4"/>
          </p15:clr>
        </p15:guide>
        <p15:guide id="55" pos="5677">
          <p15:clr>
            <a:srgbClr val="A4A3A4"/>
          </p15:clr>
        </p15:guide>
        <p15:guide id="56" pos="6153">
          <p15:clr>
            <a:srgbClr val="A4A3A4"/>
          </p15:clr>
        </p15:guide>
        <p15:guide id="57" pos="6267">
          <p15:clr>
            <a:srgbClr val="A4A3A4"/>
          </p15:clr>
        </p15:guide>
        <p15:guide id="58" pos="6743">
          <p15:clr>
            <a:srgbClr val="A4A3A4"/>
          </p15:clr>
        </p15:guide>
        <p15:guide id="59" pos="6856">
          <p15:clr>
            <a:srgbClr val="A4A3A4"/>
          </p15:clr>
        </p15:guide>
        <p15:guide id="60" orient="horz" pos="3838">
          <p15:clr>
            <a:srgbClr val="A4A3A4"/>
          </p15:clr>
        </p15:guide>
        <p15:guide id="61" orient="horz" pos="2092">
          <p15:clr>
            <a:srgbClr val="A4A3A4"/>
          </p15:clr>
        </p15:guide>
        <p15:guide id="62" orient="horz" pos="2228">
          <p15:clr>
            <a:srgbClr val="A4A3A4"/>
          </p15:clr>
        </p15:guide>
        <p15:guide id="63" orient="horz" pos="845">
          <p15:clr>
            <a:srgbClr val="A4A3A4"/>
          </p15:clr>
        </p15:guide>
        <p15:guide id="64" orient="horz" pos="958">
          <p15:clr>
            <a:srgbClr val="A4A3A4"/>
          </p15:clr>
        </p15:guide>
        <p15:guide id="65" orient="horz" pos="1480">
          <p15:clr>
            <a:srgbClr val="A4A3A4"/>
          </p15:clr>
        </p15:guide>
        <p15:guide id="66" orient="horz" pos="1593">
          <p15:clr>
            <a:srgbClr val="A4A3A4"/>
          </p15:clr>
        </p15:guide>
        <p15:guide id="67" orient="horz" pos="2727">
          <p15:clr>
            <a:srgbClr val="A4A3A4"/>
          </p15:clr>
        </p15:guide>
        <p15:guide id="68" orient="horz" pos="2840">
          <p15:clr>
            <a:srgbClr val="A4A3A4"/>
          </p15:clr>
        </p15:guide>
        <p15:guide id="69" orient="horz" pos="3339">
          <p15:clr>
            <a:srgbClr val="A4A3A4"/>
          </p15:clr>
        </p15:guide>
        <p15:guide id="70" orient="horz" pos="347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047101-8D42-6100-9CEA-AEC0FAEAB606}"/>
              </a:ext>
            </a:extLst>
          </p:cNvPr>
          <p:cNvSpPr>
            <a:spLocks noGrp="1"/>
          </p:cNvSpPr>
          <p:nvPr>
            <p:ph type="title"/>
          </p:nvPr>
        </p:nvSpPr>
        <p:spPr>
          <a:noFill/>
        </p:spPr>
        <p:txBody>
          <a:bodyPr anchor="ctr">
            <a:noAutofit/>
          </a:bodyPr>
          <a:lstStyle/>
          <a:p>
            <a:r>
              <a:rPr lang="en-US" dirty="0"/>
              <a:t>Fixing Jeremy’s Horrific Turn Rate</a:t>
            </a:r>
          </a:p>
        </p:txBody>
      </p:sp>
      <p:pic>
        <p:nvPicPr>
          <p:cNvPr id="8" name="Picture Placeholder 13" descr="Data points digital background">
            <a:extLst>
              <a:ext uri="{FF2B5EF4-FFF2-40B4-BE49-F238E27FC236}">
                <a16:creationId xmlns:a16="http://schemas.microsoft.com/office/drawing/2014/main" id="{53227D59-33F9-9DDB-1C5C-A938A989EE5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l="7936" r="7936"/>
          <a:stretch/>
        </p:blipFill>
        <p:spPr/>
      </p:pic>
    </p:spTree>
    <p:extLst>
      <p:ext uri="{BB962C8B-B14F-4D97-AF65-F5344CB8AC3E}">
        <p14:creationId xmlns:p14="http://schemas.microsoft.com/office/powerpoint/2010/main" val="2803092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30A76-B788-B363-104E-266B7C7F7208}"/>
              </a:ext>
            </a:extLst>
          </p:cNvPr>
          <p:cNvSpPr>
            <a:spLocks noGrp="1"/>
          </p:cNvSpPr>
          <p:nvPr>
            <p:ph type="title"/>
          </p:nvPr>
        </p:nvSpPr>
        <p:spPr>
          <a:xfrm>
            <a:off x="550863" y="488315"/>
            <a:ext cx="11090274" cy="861091"/>
          </a:xfrm>
          <a:noFill/>
        </p:spPr>
        <p:txBody>
          <a:bodyPr lIns="0">
            <a:normAutofit/>
          </a:bodyPr>
          <a:lstStyle/>
          <a:p>
            <a:r>
              <a:rPr lang="en-US" dirty="0"/>
              <a:t>In-Demand Inventory</a:t>
            </a:r>
          </a:p>
        </p:txBody>
      </p:sp>
      <p:sp>
        <p:nvSpPr>
          <p:cNvPr id="3" name="Content Placeholder 2">
            <a:extLst>
              <a:ext uri="{FF2B5EF4-FFF2-40B4-BE49-F238E27FC236}">
                <a16:creationId xmlns:a16="http://schemas.microsoft.com/office/drawing/2014/main" id="{05948542-FCE1-3AE6-C6C9-17975609DF70}"/>
              </a:ext>
            </a:extLst>
          </p:cNvPr>
          <p:cNvSpPr>
            <a:spLocks noGrp="1"/>
          </p:cNvSpPr>
          <p:nvPr>
            <p:ph sz="half" idx="1"/>
          </p:nvPr>
        </p:nvSpPr>
        <p:spPr>
          <a:xfrm>
            <a:off x="550862" y="1965095"/>
            <a:ext cx="9880400" cy="3995650"/>
          </a:xfrm>
          <a:noFill/>
        </p:spPr>
        <p:txBody>
          <a:bodyPr vert="horz" lIns="0" tIns="45720" rIns="91440" bIns="45720" rtlCol="0" anchor="t">
            <a:normAutofit/>
          </a:bodyPr>
          <a:lstStyle/>
          <a:p>
            <a:pPr lvl="1"/>
            <a:r>
              <a:rPr lang="en-US" dirty="0"/>
              <a:t>Implement Technology</a:t>
            </a:r>
          </a:p>
          <a:p>
            <a:pPr marL="457200" lvl="1" indent="0">
              <a:buNone/>
            </a:pPr>
            <a:r>
              <a:rPr lang="en-US" dirty="0"/>
              <a:t>Use this to determine what is selling (“In-Demand”) in the state so as to acquire this inventory through purchase or trade.  </a:t>
            </a:r>
          </a:p>
          <a:p>
            <a:pPr marL="457200" lvl="1" indent="0">
              <a:buNone/>
            </a:pPr>
            <a:r>
              <a:rPr lang="en-US" dirty="0"/>
              <a:t>Using our CRM we can reach out to the people that had said inventory as trade through email blast or direct calls.</a:t>
            </a:r>
          </a:p>
          <a:p>
            <a:pPr marL="457200" lvl="1" indent="0">
              <a:buNone/>
            </a:pPr>
            <a:endParaRPr lang="en-US" dirty="0"/>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118667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C59F6-9B22-C211-4B4C-A2FD4B914C46}"/>
              </a:ext>
            </a:extLst>
          </p:cNvPr>
          <p:cNvSpPr>
            <a:spLocks noGrp="1"/>
          </p:cNvSpPr>
          <p:nvPr>
            <p:ph type="title"/>
          </p:nvPr>
        </p:nvSpPr>
        <p:spPr>
          <a:xfrm>
            <a:off x="550863" y="560961"/>
            <a:ext cx="11090275" cy="761812"/>
          </a:xfrm>
          <a:noFill/>
        </p:spPr>
        <p:txBody>
          <a:bodyPr anchor="t"/>
          <a:lstStyle/>
          <a:p>
            <a:r>
              <a:rPr lang="en-US" dirty="0"/>
              <a:t>Sourcing Inventory</a:t>
            </a:r>
          </a:p>
        </p:txBody>
      </p:sp>
      <p:sp>
        <p:nvSpPr>
          <p:cNvPr id="4" name="Content Placeholder 3">
            <a:extLst>
              <a:ext uri="{FF2B5EF4-FFF2-40B4-BE49-F238E27FC236}">
                <a16:creationId xmlns:a16="http://schemas.microsoft.com/office/drawing/2014/main" id="{9E6B3A65-1C2E-628A-BDE2-8D5990BFA243}"/>
              </a:ext>
            </a:extLst>
          </p:cNvPr>
          <p:cNvSpPr>
            <a:spLocks noGrp="1"/>
          </p:cNvSpPr>
          <p:nvPr>
            <p:ph sz="half" idx="1"/>
          </p:nvPr>
        </p:nvSpPr>
        <p:spPr/>
        <p:txBody>
          <a:bodyPr/>
          <a:lstStyle/>
          <a:p>
            <a:pPr marL="285750" indent="-285750">
              <a:buFont typeface="Arial" panose="020B0604020202020204" pitchFamily="34" charset="0"/>
              <a:buChar char="•"/>
            </a:pPr>
            <a:r>
              <a:rPr lang="en-US" dirty="0"/>
              <a:t>Utilize Auctions</a:t>
            </a:r>
          </a:p>
          <a:p>
            <a:r>
              <a:rPr lang="en-US" dirty="0"/>
              <a:t>Start watching the auctions and seeing if there is viable inventory for our store versus sticking to the same old mindset that the auction is </a:t>
            </a:r>
            <a:r>
              <a:rPr lang="en-US" dirty="0" err="1"/>
              <a:t>garbags</a:t>
            </a:r>
            <a:endParaRPr lang="en-US" dirty="0"/>
          </a:p>
          <a:p>
            <a:pPr marL="285750" indent="-285750">
              <a:buFont typeface="Arial" panose="020B0604020202020204" pitchFamily="34" charset="0"/>
              <a:buChar char="•"/>
            </a:pPr>
            <a:r>
              <a:rPr lang="en-US" dirty="0"/>
              <a:t>Street Buys</a:t>
            </a:r>
          </a:p>
          <a:p>
            <a:r>
              <a:rPr lang="en-US" dirty="0"/>
              <a:t>By getting inventory in-line we should have cash on hand and/or flooring available so as to be able to afford ourselves the opportunity to buy vehicles off the street.</a:t>
            </a:r>
          </a:p>
          <a:p>
            <a:r>
              <a:rPr lang="en-US" dirty="0"/>
              <a:t>This will keep good inventory from going to our competitors.</a:t>
            </a:r>
          </a:p>
        </p:txBody>
      </p:sp>
    </p:spTree>
    <p:extLst>
      <p:ext uri="{BB962C8B-B14F-4D97-AF65-F5344CB8AC3E}">
        <p14:creationId xmlns:p14="http://schemas.microsoft.com/office/powerpoint/2010/main" val="849465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AC361-0D7A-DC05-86B5-6DD77D322F5B}"/>
              </a:ext>
            </a:extLst>
          </p:cNvPr>
          <p:cNvSpPr>
            <a:spLocks noGrp="1"/>
          </p:cNvSpPr>
          <p:nvPr>
            <p:ph type="title"/>
          </p:nvPr>
        </p:nvSpPr>
        <p:spPr>
          <a:xfrm>
            <a:off x="549536" y="549274"/>
            <a:ext cx="5179330" cy="888909"/>
          </a:xfrm>
          <a:noFill/>
        </p:spPr>
        <p:txBody>
          <a:bodyPr anchor="b">
            <a:normAutofit/>
          </a:bodyPr>
          <a:lstStyle/>
          <a:p>
            <a:r>
              <a:rPr lang="en-US" dirty="0"/>
              <a:t>Conclusion</a:t>
            </a:r>
          </a:p>
        </p:txBody>
      </p:sp>
      <p:sp>
        <p:nvSpPr>
          <p:cNvPr id="3" name="Content Placeholder 2">
            <a:extLst>
              <a:ext uri="{FF2B5EF4-FFF2-40B4-BE49-F238E27FC236}">
                <a16:creationId xmlns:a16="http://schemas.microsoft.com/office/drawing/2014/main" id="{1BE98EFF-197D-3136-70B9-7BBD30A48931}"/>
              </a:ext>
            </a:extLst>
          </p:cNvPr>
          <p:cNvSpPr>
            <a:spLocks noGrp="1"/>
          </p:cNvSpPr>
          <p:nvPr>
            <p:ph idx="1"/>
          </p:nvPr>
        </p:nvSpPr>
        <p:spPr>
          <a:xfrm>
            <a:off x="549537" y="1526959"/>
            <a:ext cx="5179330" cy="4825905"/>
          </a:xfrm>
          <a:noFill/>
        </p:spPr>
        <p:txBody>
          <a:bodyPr>
            <a:normAutofit/>
          </a:bodyPr>
          <a:lstStyle/>
          <a:p>
            <a:r>
              <a:rPr lang="en-US" sz="1400" dirty="0"/>
              <a:t>So in conclusion, we can increase our turn rate on used by adding some modern technology to our process which will help not only manage inventory but help with our reconditioning times as well.  Our vehicles will be to market sooner thus helping with our aged inventory problem.  </a:t>
            </a:r>
          </a:p>
          <a:p>
            <a:r>
              <a:rPr lang="en-US" sz="1400" dirty="0"/>
              <a:t>Staying focused on our market and adjusting pricing more frequently then just once a month will help us stay relevant.  With our average time on our website being over 3 minutes - having a better process of getting pictures online along with better content description of the inventory we should get more page views which should lead to more conversions.</a:t>
            </a:r>
          </a:p>
          <a:p>
            <a:r>
              <a:rPr lang="en-US" sz="1400" dirty="0"/>
              <a:t>Continuing to strengthen the communication between departments – especially service – our time to line should keep decreasing.  It was a 33 day average and have cut it down to about 14 days.  Also, with adding outsourcing options this could be cut down even more so.</a:t>
            </a:r>
          </a:p>
          <a:p>
            <a:r>
              <a:rPr lang="en-US" sz="1400" dirty="0"/>
              <a:t>Being more focused on what is In-Demand versus “just having inventory” will shift the focus within the sales department and will get more buy in for selling the used inventory.</a:t>
            </a:r>
          </a:p>
        </p:txBody>
      </p:sp>
      <p:pic>
        <p:nvPicPr>
          <p:cNvPr id="25" name="Picture Placeholder 24" descr="A close-up of a network">
            <a:extLst>
              <a:ext uri="{FF2B5EF4-FFF2-40B4-BE49-F238E27FC236}">
                <a16:creationId xmlns:a16="http://schemas.microsoft.com/office/drawing/2014/main" id="{41A1C574-72C6-642F-E4D2-FF0C993AEF7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 b="1"/>
          <a:stretch/>
        </p:blipFill>
        <p:spPr/>
      </p:pic>
    </p:spTree>
    <p:extLst>
      <p:ext uri="{BB962C8B-B14F-4D97-AF65-F5344CB8AC3E}">
        <p14:creationId xmlns:p14="http://schemas.microsoft.com/office/powerpoint/2010/main" val="2547630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5BE93-0252-3CC3-B567-14EC47EB8C7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1ABCA07C-1908-B1EB-82FA-EC63DAAF4CF4}"/>
              </a:ext>
            </a:extLst>
          </p:cNvPr>
          <p:cNvSpPr>
            <a:spLocks noGrp="1"/>
          </p:cNvSpPr>
          <p:nvPr>
            <p:ph sz="quarter" idx="13"/>
          </p:nvPr>
        </p:nvSpPr>
        <p:spPr/>
        <p:txBody>
          <a:bodyPr>
            <a:normAutofit/>
          </a:bodyPr>
          <a:lstStyle/>
          <a:p>
            <a:r>
              <a:rPr lang="en-US" dirty="0"/>
              <a:t>Pricing Strategy</a:t>
            </a:r>
          </a:p>
          <a:p>
            <a:r>
              <a:rPr lang="en-US" dirty="0"/>
              <a:t>Investment Quality</a:t>
            </a:r>
          </a:p>
          <a:p>
            <a:r>
              <a:rPr lang="en-US" dirty="0"/>
              <a:t>Reconditioning</a:t>
            </a:r>
          </a:p>
          <a:p>
            <a:r>
              <a:rPr lang="en-US" dirty="0"/>
              <a:t>Wholesale</a:t>
            </a:r>
          </a:p>
          <a:p>
            <a:r>
              <a:rPr lang="en-US" dirty="0"/>
              <a:t>In-Demand Inventory</a:t>
            </a:r>
          </a:p>
          <a:p>
            <a:r>
              <a:rPr lang="en-US" dirty="0"/>
              <a:t>Sourcing Inventory</a:t>
            </a:r>
          </a:p>
          <a:p>
            <a:r>
              <a:rPr lang="en-US" dirty="0"/>
              <a:t>Conclusion</a:t>
            </a:r>
          </a:p>
          <a:p>
            <a:endParaRPr lang="en-US" dirty="0"/>
          </a:p>
        </p:txBody>
      </p:sp>
    </p:spTree>
    <p:extLst>
      <p:ext uri="{BB962C8B-B14F-4D97-AF65-F5344CB8AC3E}">
        <p14:creationId xmlns:p14="http://schemas.microsoft.com/office/powerpoint/2010/main" val="2665045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BE40-AA00-F366-A36A-B3F1AADBF025}"/>
              </a:ext>
            </a:extLst>
          </p:cNvPr>
          <p:cNvSpPr>
            <a:spLocks noGrp="1"/>
          </p:cNvSpPr>
          <p:nvPr>
            <p:ph type="ctrTitle"/>
          </p:nvPr>
        </p:nvSpPr>
        <p:spPr>
          <a:xfrm>
            <a:off x="550863" y="196900"/>
            <a:ext cx="4159160" cy="877298"/>
          </a:xfrm>
          <a:noFill/>
        </p:spPr>
        <p:txBody>
          <a:bodyPr>
            <a:noAutofit/>
          </a:bodyPr>
          <a:lstStyle/>
          <a:p>
            <a:r>
              <a:rPr lang="en-US" dirty="0"/>
              <a:t>Pricing Strategy</a:t>
            </a:r>
          </a:p>
        </p:txBody>
      </p:sp>
      <p:sp>
        <p:nvSpPr>
          <p:cNvPr id="3" name="Subtitle 2">
            <a:extLst>
              <a:ext uri="{FF2B5EF4-FFF2-40B4-BE49-F238E27FC236}">
                <a16:creationId xmlns:a16="http://schemas.microsoft.com/office/drawing/2014/main" id="{72446868-83F0-CEEF-5E60-6D55C93B523F}"/>
              </a:ext>
            </a:extLst>
          </p:cNvPr>
          <p:cNvSpPr>
            <a:spLocks noGrp="1"/>
          </p:cNvSpPr>
          <p:nvPr>
            <p:ph type="subTitle" idx="1"/>
          </p:nvPr>
        </p:nvSpPr>
        <p:spPr>
          <a:xfrm>
            <a:off x="547271" y="1251750"/>
            <a:ext cx="4939129" cy="5132387"/>
          </a:xfrm>
          <a:noFill/>
        </p:spPr>
        <p:txBody>
          <a:bodyPr/>
          <a:lstStyle/>
          <a:p>
            <a:r>
              <a:rPr lang="en-US" dirty="0"/>
              <a:t>Greater Online Presence</a:t>
            </a:r>
          </a:p>
          <a:p>
            <a:pPr marL="342900" indent="-342900">
              <a:buFont typeface="Arial" panose="020B0604020202020204" pitchFamily="34" charset="0"/>
              <a:buChar char="•"/>
            </a:pPr>
            <a:r>
              <a:rPr lang="en-US" dirty="0"/>
              <a:t>Optimize VDP’s with clear, attractive photos and more detailed descriptions.</a:t>
            </a:r>
          </a:p>
          <a:p>
            <a:pPr marL="342900" indent="-342900">
              <a:buFont typeface="Arial" panose="020B0604020202020204" pitchFamily="34" charset="0"/>
              <a:buChar char="•"/>
            </a:pPr>
            <a:r>
              <a:rPr lang="en-US" dirty="0"/>
              <a:t>Adjust pricing more frequently based on traction the unit is getting (use # of write ups as one metric)</a:t>
            </a:r>
          </a:p>
        </p:txBody>
      </p:sp>
      <p:pic>
        <p:nvPicPr>
          <p:cNvPr id="7" name="Picture Placeholder 17" descr="A person drawing on a white board">
            <a:extLst>
              <a:ext uri="{FF2B5EF4-FFF2-40B4-BE49-F238E27FC236}">
                <a16:creationId xmlns:a16="http://schemas.microsoft.com/office/drawing/2014/main" id="{58104626-8F66-9575-5E49-2907EACF11CE}"/>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a:stretch/>
        </p:blipFill>
        <p:spPr>
          <a:solidFill>
            <a:schemeClr val="accent5"/>
          </a:solidFill>
        </p:spPr>
      </p:pic>
    </p:spTree>
    <p:extLst>
      <p:ext uri="{BB962C8B-B14F-4D97-AF65-F5344CB8AC3E}">
        <p14:creationId xmlns:p14="http://schemas.microsoft.com/office/powerpoint/2010/main" val="1388592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2343A-9CB0-F2AD-EF62-5DEE3E97F956}"/>
              </a:ext>
            </a:extLst>
          </p:cNvPr>
          <p:cNvSpPr>
            <a:spLocks noGrp="1"/>
          </p:cNvSpPr>
          <p:nvPr>
            <p:ph type="title"/>
          </p:nvPr>
        </p:nvSpPr>
        <p:spPr/>
        <p:txBody>
          <a:bodyPr/>
          <a:lstStyle/>
          <a:p>
            <a:r>
              <a:rPr lang="en-US" dirty="0"/>
              <a:t>Investment Quality</a:t>
            </a:r>
          </a:p>
        </p:txBody>
      </p:sp>
      <p:sp>
        <p:nvSpPr>
          <p:cNvPr id="3" name="Content Placeholder 2">
            <a:extLst>
              <a:ext uri="{FF2B5EF4-FFF2-40B4-BE49-F238E27FC236}">
                <a16:creationId xmlns:a16="http://schemas.microsoft.com/office/drawing/2014/main" id="{1C6744DD-5BC8-42C8-4313-13CE95ED575B}"/>
              </a:ext>
            </a:extLst>
          </p:cNvPr>
          <p:cNvSpPr>
            <a:spLocks noGrp="1"/>
          </p:cNvSpPr>
          <p:nvPr>
            <p:ph idx="1"/>
          </p:nvPr>
        </p:nvSpPr>
        <p:spPr/>
        <p:txBody>
          <a:bodyPr/>
          <a:lstStyle/>
          <a:p>
            <a:r>
              <a:rPr lang="en-US" dirty="0"/>
              <a:t>Stay focused on high-demand models</a:t>
            </a:r>
          </a:p>
          <a:p>
            <a:r>
              <a:rPr lang="en-US" dirty="0"/>
              <a:t>Have an aging policy in place and adhere to it.  Stop letting inventory become stagnant and take the deals on them while they are marketable.</a:t>
            </a:r>
          </a:p>
          <a:p>
            <a:r>
              <a:rPr lang="en-US" dirty="0"/>
              <a:t>Leverage relationships in the community to continue to build loyal customer base in the small community</a:t>
            </a:r>
          </a:p>
        </p:txBody>
      </p:sp>
    </p:spTree>
    <p:extLst>
      <p:ext uri="{BB962C8B-B14F-4D97-AF65-F5344CB8AC3E}">
        <p14:creationId xmlns:p14="http://schemas.microsoft.com/office/powerpoint/2010/main" val="652841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7" descr="Data Points Digital background">
            <a:extLst>
              <a:ext uri="{FF2B5EF4-FFF2-40B4-BE49-F238E27FC236}">
                <a16:creationId xmlns:a16="http://schemas.microsoft.com/office/drawing/2014/main" id="{1358CD3B-43A8-5BF7-2E60-B0563F068D11}"/>
              </a:ext>
            </a:extLst>
          </p:cNvPr>
          <p:cNvPicPr>
            <a:picLocks noGrp="1" noChangeAspect="1"/>
          </p:cNvPicPr>
          <p:nvPr>
            <p:ph type="pic" sz="quarter" idx="13"/>
          </p:nvPr>
        </p:nvPicPr>
        <p:blipFill>
          <a:blip r:embed="rId3">
            <a:alphaModFix amt="45000"/>
            <a:extLst>
              <a:ext uri="{28A0092B-C50C-407E-A947-70E740481C1C}">
                <a14:useLocalDpi xmlns:a14="http://schemas.microsoft.com/office/drawing/2010/main" val="0"/>
              </a:ext>
            </a:extLst>
          </a:blip>
          <a:srcRect/>
          <a:stretch/>
        </p:blipFill>
        <p:spPr/>
      </p:pic>
      <p:sp>
        <p:nvSpPr>
          <p:cNvPr id="7" name="Title 6">
            <a:extLst>
              <a:ext uri="{FF2B5EF4-FFF2-40B4-BE49-F238E27FC236}">
                <a16:creationId xmlns:a16="http://schemas.microsoft.com/office/drawing/2014/main" id="{8A84D4AF-8D29-5A55-F3F8-1E928E3B08FF}"/>
              </a:ext>
            </a:extLst>
          </p:cNvPr>
          <p:cNvSpPr>
            <a:spLocks noGrp="1"/>
          </p:cNvSpPr>
          <p:nvPr>
            <p:ph type="ctrTitle"/>
          </p:nvPr>
        </p:nvSpPr>
        <p:spPr>
          <a:xfrm>
            <a:off x="1524000" y="701977"/>
            <a:ext cx="9144000" cy="975903"/>
          </a:xfrm>
        </p:spPr>
        <p:txBody>
          <a:bodyPr/>
          <a:lstStyle/>
          <a:p>
            <a:r>
              <a:rPr lang="en-US" dirty="0"/>
              <a:t>Reconditioning</a:t>
            </a:r>
          </a:p>
        </p:txBody>
      </p:sp>
      <p:sp>
        <p:nvSpPr>
          <p:cNvPr id="8" name="Subtitle 7">
            <a:extLst>
              <a:ext uri="{FF2B5EF4-FFF2-40B4-BE49-F238E27FC236}">
                <a16:creationId xmlns:a16="http://schemas.microsoft.com/office/drawing/2014/main" id="{6450744F-A4B6-FD90-F6DA-4EF9A192E377}"/>
              </a:ext>
            </a:extLst>
          </p:cNvPr>
          <p:cNvSpPr>
            <a:spLocks noGrp="1"/>
          </p:cNvSpPr>
          <p:nvPr>
            <p:ph type="subTitle" idx="1"/>
          </p:nvPr>
        </p:nvSpPr>
        <p:spPr>
          <a:xfrm>
            <a:off x="1524000" y="1855433"/>
            <a:ext cx="9144000" cy="4722920"/>
          </a:xfrm>
        </p:spPr>
        <p:txBody>
          <a:bodyPr/>
          <a:lstStyle/>
          <a:p>
            <a:pPr marL="285750" indent="-285750" algn="l">
              <a:buFont typeface="Arial" panose="020B0604020202020204" pitchFamily="34" charset="0"/>
              <a:buChar char="•"/>
            </a:pPr>
            <a:r>
              <a:rPr lang="en-US" dirty="0"/>
              <a:t>Pre-Inspection Process</a:t>
            </a:r>
          </a:p>
          <a:p>
            <a:pPr algn="l"/>
            <a:r>
              <a:rPr lang="en-US" dirty="0"/>
              <a:t>Vehicle Inspection at Trade-In/Acquisition: Inspect vehicles during the acquisition process to pre-identify needed repairs and parts. This will give the reconditioning team a head start.  Use a Checklist: Implement a standardized inspection checklist for every vehicle to ensure consistent assessment and quicker identification of needed work.</a:t>
            </a:r>
          </a:p>
          <a:p>
            <a:pPr marL="285750" indent="-285750" algn="l">
              <a:buFont typeface="Arial" panose="020B0604020202020204" pitchFamily="34" charset="0"/>
              <a:buChar char="•"/>
            </a:pPr>
            <a:r>
              <a:rPr lang="en-US" dirty="0"/>
              <a:t>Standardized Workflow &amp; Processes</a:t>
            </a:r>
          </a:p>
          <a:p>
            <a:pPr algn="l"/>
            <a:r>
              <a:rPr lang="en-US" dirty="0"/>
              <a:t>Create a Standard Operating Procedure (SOP): Break down the reconditioning process into clear steps (inspection, mechanical repair, detailing, etc.) to minimize delays and ensure smooth transitions between tasks.</a:t>
            </a:r>
          </a:p>
          <a:p>
            <a:pPr algn="l"/>
            <a:r>
              <a:rPr lang="en-US" dirty="0"/>
              <a:t>Prioritize Work by Condition: Categorize vehicles into “light,” “moderate,” or “heavy” reconditioning needs, and assign resources accordingly. This prioritization reduces bottlenecks.</a:t>
            </a:r>
          </a:p>
        </p:txBody>
      </p:sp>
    </p:spTree>
    <p:extLst>
      <p:ext uri="{BB962C8B-B14F-4D97-AF65-F5344CB8AC3E}">
        <p14:creationId xmlns:p14="http://schemas.microsoft.com/office/powerpoint/2010/main" val="2855514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6CC09F-7383-3A4C-555C-35DA0BB4B76E}"/>
              </a:ext>
            </a:extLst>
          </p:cNvPr>
          <p:cNvSpPr>
            <a:spLocks noGrp="1"/>
          </p:cNvSpPr>
          <p:nvPr>
            <p:ph type="title"/>
          </p:nvPr>
        </p:nvSpPr>
        <p:spPr>
          <a:xfrm>
            <a:off x="550863" y="508635"/>
            <a:ext cx="11090274" cy="725361"/>
          </a:xfrm>
        </p:spPr>
        <p:txBody>
          <a:bodyPr/>
          <a:lstStyle/>
          <a:p>
            <a:r>
              <a:rPr lang="en-US" dirty="0"/>
              <a:t>Recondition </a:t>
            </a:r>
            <a:r>
              <a:rPr lang="en-US" dirty="0" err="1"/>
              <a:t>con’t</a:t>
            </a:r>
            <a:endParaRPr lang="en-US" dirty="0"/>
          </a:p>
        </p:txBody>
      </p:sp>
      <p:sp>
        <p:nvSpPr>
          <p:cNvPr id="6" name="Content Placeholder 5">
            <a:extLst>
              <a:ext uri="{FF2B5EF4-FFF2-40B4-BE49-F238E27FC236}">
                <a16:creationId xmlns:a16="http://schemas.microsoft.com/office/drawing/2014/main" id="{9BE7E655-DBBE-1E38-D543-EB34028F2F2B}"/>
              </a:ext>
            </a:extLst>
          </p:cNvPr>
          <p:cNvSpPr>
            <a:spLocks noGrp="1"/>
          </p:cNvSpPr>
          <p:nvPr>
            <p:ph sz="half" idx="1"/>
          </p:nvPr>
        </p:nvSpPr>
        <p:spPr>
          <a:xfrm>
            <a:off x="550862" y="1233996"/>
            <a:ext cx="11090274" cy="5202315"/>
          </a:xfrm>
        </p:spPr>
        <p:txBody>
          <a:bodyPr>
            <a:normAutofit fontScale="92500" lnSpcReduction="20000"/>
          </a:bodyPr>
          <a:lstStyle/>
          <a:p>
            <a:pPr marL="285750" indent="-285750">
              <a:buFont typeface="Arial" panose="020B0604020202020204" pitchFamily="34" charset="0"/>
              <a:buChar char="•"/>
            </a:pPr>
            <a:r>
              <a:rPr lang="en-US" sz="1400" dirty="0"/>
              <a:t> Cross-Training Employees</a:t>
            </a:r>
          </a:p>
          <a:p>
            <a:r>
              <a:rPr lang="en-US" sz="1400" dirty="0"/>
              <a:t>Multi-Skilled Technicians: Train technicians in multiple areas (e.g., mechanical, bodywork, detailing) to handle various tasks, reducing the time vehicles spend waiting between specialized jobs.</a:t>
            </a:r>
          </a:p>
          <a:p>
            <a:r>
              <a:rPr lang="en-US" sz="1400" dirty="0"/>
              <a:t>Cross-Department Collaboration: Encourage coordination between sales, service, and reconditioning teams to share information on priorities and ensure quick vehicle turnaround.</a:t>
            </a:r>
          </a:p>
          <a:p>
            <a:pPr marL="285750" indent="-285750">
              <a:buFont typeface="Arial" panose="020B0604020202020204" pitchFamily="34" charset="0"/>
              <a:buChar char="•"/>
            </a:pPr>
            <a:r>
              <a:rPr lang="en-US" sz="1400" dirty="0"/>
              <a:t>Outsource Certain Tasks</a:t>
            </a:r>
          </a:p>
          <a:p>
            <a:r>
              <a:rPr lang="en-US" sz="1400" dirty="0"/>
              <a:t>Use External Vendors for Specialized Work: Outsource specialized or time-consuming repairs like windshield replacement, bodywork, or upholstery if in-house technicians are overloaded or not equipped for the task.</a:t>
            </a:r>
          </a:p>
          <a:p>
            <a:r>
              <a:rPr lang="en-US" sz="1400" dirty="0"/>
              <a:t>Mobile Services: Use mobile mechanics, detailers, or other specialized services that can work on-site to speed up the process.</a:t>
            </a:r>
          </a:p>
          <a:p>
            <a:pPr marL="285750" indent="-285750">
              <a:buFont typeface="Arial" panose="020B0604020202020204" pitchFamily="34" charset="0"/>
              <a:buChar char="•"/>
            </a:pPr>
            <a:r>
              <a:rPr lang="en-US" sz="1400" dirty="0"/>
              <a:t>Implement Technology Solutions</a:t>
            </a:r>
          </a:p>
          <a:p>
            <a:r>
              <a:rPr lang="en-US" sz="1400" dirty="0"/>
              <a:t>Reconditioning Software: Use reconditioning management software like Rapid Recon, Auto Loop, or Recon Velocity to track the progress of each vehicle, allocate resources, and communicate between teams.</a:t>
            </a:r>
          </a:p>
          <a:p>
            <a:r>
              <a:rPr lang="en-US" sz="1400" dirty="0"/>
              <a:t>Digital Inspections: Adopt digital vehicle inspection (DVI) tools to automate and streamline the process, allowing technicians to share reports with managers in real-time for quicker approvals.</a:t>
            </a:r>
          </a:p>
          <a:p>
            <a:r>
              <a:rPr lang="en-US" sz="1400" dirty="0"/>
              <a:t>Parts Inventory Management: Implement software that monitors and tracks parts availability. Ensuring that parts are pre-ordered or easily available reduces waiting times.</a:t>
            </a:r>
          </a:p>
        </p:txBody>
      </p:sp>
    </p:spTree>
    <p:extLst>
      <p:ext uri="{BB962C8B-B14F-4D97-AF65-F5344CB8AC3E}">
        <p14:creationId xmlns:p14="http://schemas.microsoft.com/office/powerpoint/2010/main" val="233018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6CC09F-7383-3A4C-555C-35DA0BB4B76E}"/>
              </a:ext>
            </a:extLst>
          </p:cNvPr>
          <p:cNvSpPr>
            <a:spLocks noGrp="1"/>
          </p:cNvSpPr>
          <p:nvPr>
            <p:ph type="title"/>
          </p:nvPr>
        </p:nvSpPr>
        <p:spPr>
          <a:xfrm>
            <a:off x="550863" y="508635"/>
            <a:ext cx="11090274" cy="796382"/>
          </a:xfrm>
        </p:spPr>
        <p:txBody>
          <a:bodyPr/>
          <a:lstStyle/>
          <a:p>
            <a:r>
              <a:rPr lang="en-US" dirty="0"/>
              <a:t>Reconditioning </a:t>
            </a:r>
            <a:r>
              <a:rPr lang="en-US" dirty="0" err="1"/>
              <a:t>con’t</a:t>
            </a:r>
            <a:endParaRPr lang="en-US" dirty="0"/>
          </a:p>
        </p:txBody>
      </p:sp>
      <p:sp>
        <p:nvSpPr>
          <p:cNvPr id="6" name="Content Placeholder 5">
            <a:extLst>
              <a:ext uri="{FF2B5EF4-FFF2-40B4-BE49-F238E27FC236}">
                <a16:creationId xmlns:a16="http://schemas.microsoft.com/office/drawing/2014/main" id="{9BE7E655-DBBE-1E38-D543-EB34028F2F2B}"/>
              </a:ext>
            </a:extLst>
          </p:cNvPr>
          <p:cNvSpPr>
            <a:spLocks noGrp="1"/>
          </p:cNvSpPr>
          <p:nvPr>
            <p:ph sz="half" idx="1"/>
          </p:nvPr>
        </p:nvSpPr>
        <p:spPr>
          <a:xfrm>
            <a:off x="550861" y="1305017"/>
            <a:ext cx="11090274" cy="5122416"/>
          </a:xfrm>
        </p:spPr>
        <p:txBody>
          <a:bodyPr>
            <a:normAutofit lnSpcReduction="10000"/>
          </a:bodyPr>
          <a:lstStyle/>
          <a:p>
            <a:pPr lvl="1"/>
            <a:r>
              <a:rPr lang="en-US" sz="1400" dirty="0"/>
              <a:t>Improve Communication Channels</a:t>
            </a:r>
          </a:p>
          <a:p>
            <a:pPr marL="0" lvl="1" indent="0">
              <a:buNone/>
            </a:pPr>
            <a:r>
              <a:rPr lang="en-US" sz="1400" dirty="0"/>
              <a:t>Internal Communication Tools: Use communication tools like Slack or Microsoft Teams to allow the service, sales, and reconditioning departments to communicate in real-time regarding vehicle status and any urgent tasks.</a:t>
            </a:r>
          </a:p>
          <a:p>
            <a:pPr marL="0" lvl="1" indent="0">
              <a:buNone/>
            </a:pPr>
            <a:r>
              <a:rPr lang="en-US" sz="1400" dirty="0"/>
              <a:t>Streamline Approvals: Reduce wait times by enabling quicker approvals for repair work, especially when sales management needs to authorize major expenses.</a:t>
            </a:r>
          </a:p>
          <a:p>
            <a:pPr lvl="1"/>
            <a:r>
              <a:rPr lang="en-US" sz="1400" dirty="0"/>
              <a:t>Schedule Regular Meetings for Planning and Prioritization</a:t>
            </a:r>
          </a:p>
          <a:p>
            <a:pPr marL="0" lvl="1" indent="0">
              <a:buNone/>
            </a:pPr>
            <a:r>
              <a:rPr lang="en-US" sz="1400" dirty="0"/>
              <a:t>Daily Review Meetings: Hold brief morning meetings with the reconditioning team to review the current vehicle queue, prioritize work, and address any challenges.</a:t>
            </a:r>
          </a:p>
          <a:p>
            <a:pPr marL="0" lvl="1" indent="0">
              <a:buNone/>
            </a:pPr>
            <a:r>
              <a:rPr lang="en-US" sz="1400" dirty="0"/>
              <a:t>Sales and Service Coordination: Keep communication between the sales team and reconditioning team clear so that priority is given to high-demand vehicles.</a:t>
            </a:r>
          </a:p>
          <a:p>
            <a:pPr lvl="1"/>
            <a:r>
              <a:rPr lang="en-US" sz="1400" dirty="0"/>
              <a:t>Use Metrics to Continuously Improve</a:t>
            </a:r>
          </a:p>
          <a:p>
            <a:pPr marL="0" lvl="1" indent="0">
              <a:buNone/>
            </a:pPr>
            <a:r>
              <a:rPr lang="en-US" sz="1400" dirty="0"/>
              <a:t>Track KPIs: Use Key Performance Indicators (KPIs) such as time-to-market (TTM), average reconditioning time per vehicle, and cost per vehicle to analyze performance and identify areas for improvement.</a:t>
            </a:r>
          </a:p>
          <a:p>
            <a:pPr marL="0" lvl="1" indent="0">
              <a:buNone/>
            </a:pPr>
            <a:r>
              <a:rPr lang="en-US" sz="1400" dirty="0"/>
              <a:t>Feedback Loops: Create a feedback system where employees involved in the reconditioning process can suggest improvements based on real-time challenges.</a:t>
            </a:r>
          </a:p>
        </p:txBody>
      </p:sp>
    </p:spTree>
    <p:extLst>
      <p:ext uri="{BB962C8B-B14F-4D97-AF65-F5344CB8AC3E}">
        <p14:creationId xmlns:p14="http://schemas.microsoft.com/office/powerpoint/2010/main" val="3353460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1106B59-80B8-CEED-0BCA-BC3F80A85FEA}"/>
              </a:ext>
              <a:ext uri="{C183D7F6-B498-43B3-948B-1728B52AA6E4}">
                <adec:decorative xmlns:adec="http://schemas.microsoft.com/office/drawing/2017/decorative" val="1"/>
              </a:ext>
            </a:extLst>
          </p:cNvPr>
          <p:cNvGrpSpPr/>
          <p:nvPr/>
        </p:nvGrpSpPr>
        <p:grpSpPr>
          <a:xfrm>
            <a:off x="4803321" y="682622"/>
            <a:ext cx="734257" cy="760506"/>
            <a:chOff x="5243759" y="1363788"/>
            <a:chExt cx="734257" cy="760506"/>
          </a:xfrm>
        </p:grpSpPr>
        <p:sp>
          <p:nvSpPr>
            <p:cNvPr id="6" name="Freeform 5">
              <a:extLst>
                <a:ext uri="{FF2B5EF4-FFF2-40B4-BE49-F238E27FC236}">
                  <a16:creationId xmlns:a16="http://schemas.microsoft.com/office/drawing/2014/main" id="{73C2F317-81E4-3678-2FF2-495B3A95470A}"/>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Freeform 6">
              <a:extLst>
                <a:ext uri="{FF2B5EF4-FFF2-40B4-BE49-F238E27FC236}">
                  <a16:creationId xmlns:a16="http://schemas.microsoft.com/office/drawing/2014/main" id="{A7C6D33A-37B7-D2C4-2C1C-6D5253D0D480}"/>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Freeform 8">
              <a:extLst>
                <a:ext uri="{FF2B5EF4-FFF2-40B4-BE49-F238E27FC236}">
                  <a16:creationId xmlns:a16="http://schemas.microsoft.com/office/drawing/2014/main" id="{18145A95-72C3-9BFC-32D2-908F235E389B}"/>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 name="Title 1">
            <a:extLst>
              <a:ext uri="{FF2B5EF4-FFF2-40B4-BE49-F238E27FC236}">
                <a16:creationId xmlns:a16="http://schemas.microsoft.com/office/drawing/2014/main" id="{338A15DE-D135-0710-9984-A0A55E960CB0}"/>
              </a:ext>
            </a:extLst>
          </p:cNvPr>
          <p:cNvSpPr>
            <a:spLocks noGrp="1"/>
          </p:cNvSpPr>
          <p:nvPr>
            <p:ph type="title"/>
          </p:nvPr>
        </p:nvSpPr>
        <p:spPr>
          <a:xfrm>
            <a:off x="600974" y="196901"/>
            <a:ext cx="2461822" cy="761888"/>
          </a:xfrm>
          <a:noFill/>
        </p:spPr>
        <p:txBody>
          <a:bodyPr anchor="b"/>
          <a:lstStyle/>
          <a:p>
            <a:r>
              <a:rPr lang="en-US" dirty="0"/>
              <a:t>Wholesale</a:t>
            </a:r>
          </a:p>
        </p:txBody>
      </p:sp>
      <p:sp>
        <p:nvSpPr>
          <p:cNvPr id="3" name="Content Placeholder 2">
            <a:extLst>
              <a:ext uri="{FF2B5EF4-FFF2-40B4-BE49-F238E27FC236}">
                <a16:creationId xmlns:a16="http://schemas.microsoft.com/office/drawing/2014/main" id="{ECC8AA23-D8D0-93BE-5C5F-103A750B0D2F}"/>
              </a:ext>
            </a:extLst>
          </p:cNvPr>
          <p:cNvSpPr>
            <a:spLocks noGrp="1"/>
          </p:cNvSpPr>
          <p:nvPr>
            <p:ph sz="half" idx="1"/>
          </p:nvPr>
        </p:nvSpPr>
        <p:spPr>
          <a:xfrm>
            <a:off x="583162" y="1178071"/>
            <a:ext cx="5364877" cy="5091282"/>
          </a:xfrm>
          <a:noFill/>
        </p:spPr>
        <p:txBody>
          <a:bodyPr vert="horz" lIns="91440" tIns="45720" rIns="91440" bIns="45720" rtlCol="0" anchor="t">
            <a:normAutofit/>
          </a:bodyPr>
          <a:lstStyle/>
          <a:p>
            <a:pPr marL="285750" indent="-285750" algn="l">
              <a:buFont typeface="Arial" panose="020B0604020202020204" pitchFamily="34" charset="0"/>
              <a:buChar char="•"/>
            </a:pPr>
            <a:r>
              <a:rPr lang="en-US" dirty="0"/>
              <a:t>Optimized Inventory Levels</a:t>
            </a:r>
          </a:p>
          <a:p>
            <a:pPr algn="l"/>
            <a:r>
              <a:rPr lang="en-US" dirty="0"/>
              <a:t>Maintain Optimal Inventory Levels: Alaska's geography and population spread make high inventory levels riskier due to holding costs and depreciation. Focus on keeping lean, high-turnover inventory levels by wholesaling in vehicles in just the right quantities. This reduces the risk of vehicles sitting on the lot too long.</a:t>
            </a:r>
          </a:p>
          <a:p>
            <a:pPr algn="l"/>
            <a:r>
              <a:rPr lang="en-US" dirty="0"/>
              <a:t>Rotate Inventory by Season: Leverage the wholesale market to rotate inventory according to seasonal demand. During winter, focus on heavier, all-terrain vehicles, while in summer, transition to vehicles better suited for warmer weather or tourist influxes. This will ensure faster sales in specific periods.</a:t>
            </a:r>
          </a:p>
        </p:txBody>
      </p:sp>
      <p:pic>
        <p:nvPicPr>
          <p:cNvPr id="20" name="Picture Placeholder 19" descr="A close-up of a graph">
            <a:extLst>
              <a:ext uri="{FF2B5EF4-FFF2-40B4-BE49-F238E27FC236}">
                <a16:creationId xmlns:a16="http://schemas.microsoft.com/office/drawing/2014/main" id="{A7019768-5E2A-F9D1-62D6-EC7C5F0BBEC9}"/>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9" r="9"/>
          <a:stretch/>
        </p:blipFill>
        <p:spPr/>
      </p:pic>
      <p:sp>
        <p:nvSpPr>
          <p:cNvPr id="9" name="Oval 8">
            <a:extLst>
              <a:ext uri="{FF2B5EF4-FFF2-40B4-BE49-F238E27FC236}">
                <a16:creationId xmlns:a16="http://schemas.microsoft.com/office/drawing/2014/main" id="{5C4A7DC2-42C3-FDDF-02BF-9598D75A6A83}"/>
              </a:ext>
              <a:ext uri="{C183D7F6-B498-43B3-948B-1728B52AA6E4}">
                <adec:decorative xmlns:adec="http://schemas.microsoft.com/office/drawing/2017/decorative" val="1"/>
              </a:ext>
            </a:extLst>
          </p:cNvPr>
          <p:cNvSpPr>
            <a:spLocks noChangeAspect="1"/>
          </p:cNvSpPr>
          <p:nvPr/>
        </p:nvSpPr>
        <p:spPr>
          <a:xfrm>
            <a:off x="1189378" y="5232629"/>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14523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45968-70F7-0180-6448-3547E442EF4A}"/>
              </a:ext>
            </a:extLst>
          </p:cNvPr>
          <p:cNvSpPr>
            <a:spLocks noGrp="1"/>
          </p:cNvSpPr>
          <p:nvPr>
            <p:ph type="title"/>
          </p:nvPr>
        </p:nvSpPr>
        <p:spPr>
          <a:xfrm>
            <a:off x="550863" y="550801"/>
            <a:ext cx="11090275" cy="709828"/>
          </a:xfrm>
          <a:noFill/>
        </p:spPr>
        <p:txBody>
          <a:bodyPr anchor="t">
            <a:noAutofit/>
          </a:bodyPr>
          <a:lstStyle/>
          <a:p>
            <a:r>
              <a:rPr lang="en-US" dirty="0"/>
              <a:t>Wholesale </a:t>
            </a:r>
            <a:r>
              <a:rPr lang="en-US" dirty="0" err="1"/>
              <a:t>Con’t</a:t>
            </a:r>
            <a:endParaRPr lang="en-US" dirty="0"/>
          </a:p>
        </p:txBody>
      </p:sp>
      <p:sp>
        <p:nvSpPr>
          <p:cNvPr id="8" name="Content Placeholder 7">
            <a:extLst>
              <a:ext uri="{FF2B5EF4-FFF2-40B4-BE49-F238E27FC236}">
                <a16:creationId xmlns:a16="http://schemas.microsoft.com/office/drawing/2014/main" id="{215CE58D-2739-522B-7C3A-6A7C985360C0}"/>
              </a:ext>
            </a:extLst>
          </p:cNvPr>
          <p:cNvSpPr>
            <a:spLocks noGrp="1"/>
          </p:cNvSpPr>
          <p:nvPr>
            <p:ph sz="half" idx="1"/>
          </p:nvPr>
        </p:nvSpPr>
        <p:spPr>
          <a:xfrm>
            <a:off x="553719" y="1917065"/>
            <a:ext cx="10987251" cy="4297680"/>
          </a:xfrm>
          <a:noFill/>
        </p:spPr>
        <p:txBody>
          <a:bodyPr vert="horz" lIns="0" tIns="0" rIns="91440" bIns="45720" rtlCol="0" anchor="t">
            <a:normAutofit/>
          </a:bodyPr>
          <a:lstStyle/>
          <a:p>
            <a:pPr marL="285750" indent="-285750">
              <a:buFont typeface="Arial" panose="020B0604020202020204" pitchFamily="34" charset="0"/>
              <a:buChar char="•"/>
            </a:pPr>
            <a:r>
              <a:rPr lang="en-US" sz="1400" dirty="0"/>
              <a:t>Utilize Technology and Data Analytics</a:t>
            </a:r>
          </a:p>
          <a:p>
            <a:r>
              <a:rPr lang="en-US" sz="1400" dirty="0"/>
              <a:t>Leverage Auction Data: Analyze auction data for buying trends and vehicle prices. Use this information to strategically source vehicles that have a faster turnover rate in the Alaskan market.</a:t>
            </a:r>
          </a:p>
          <a:p>
            <a:r>
              <a:rPr lang="en-US" sz="1400" dirty="0"/>
              <a:t>Market Insights: Use data-driven insights to adjust buying practices at wholesale auctions based on local demand fluctuations in Alaska. Keep an eye on consumer preferences that differ in Anchorage, Fairbanks, and remote areas, tailoring wholesale vehicle acquisitions accordingly.</a:t>
            </a:r>
          </a:p>
          <a:p>
            <a:pPr marL="285750" indent="-285750">
              <a:buFont typeface="Arial" panose="020B0604020202020204" pitchFamily="34" charset="0"/>
              <a:buChar char="•"/>
            </a:pPr>
            <a:r>
              <a:rPr lang="en-US" sz="1400" dirty="0"/>
              <a:t>Effective Partnerships with Local Wholesalers</a:t>
            </a:r>
          </a:p>
          <a:p>
            <a:r>
              <a:rPr lang="en-US" sz="1400" dirty="0"/>
              <a:t>Local Wholesale Relationships: Build strong relationships with local wholesalers who understand Alaska’s market needs. This ensures a steady supply of vehicles in high demand and gives access to specialized vehicles needed for Alaska’s environment.</a:t>
            </a:r>
          </a:p>
          <a:p>
            <a:r>
              <a:rPr lang="en-US" sz="1400" dirty="0"/>
              <a:t>Coordinate with Regional Dealers: Collaborate with other dealers or wholesalers in nearby markets, such as Washington state, to exchange inventory. Vehicles that may not be turning quickly in your market may move faster in theirs and vice versa. </a:t>
            </a:r>
          </a:p>
        </p:txBody>
      </p:sp>
    </p:spTree>
    <p:extLst>
      <p:ext uri="{BB962C8B-B14F-4D97-AF65-F5344CB8AC3E}">
        <p14:creationId xmlns:p14="http://schemas.microsoft.com/office/powerpoint/2010/main" val="314440392"/>
      </p:ext>
    </p:extLst>
  </p:cSld>
  <p:clrMapOvr>
    <a:masterClrMapping/>
  </p:clrMapOvr>
</p:sld>
</file>

<file path=ppt/theme/theme1.xml><?xml version="1.0" encoding="utf-8"?>
<a:theme xmlns:a="http://schemas.openxmlformats.org/drawingml/2006/main" name="3DFloatVTI">
  <a:themeElements>
    <a:clrScheme name="Float">
      <a:dk1>
        <a:sysClr val="windowText" lastClr="000000"/>
      </a:dk1>
      <a:lt1>
        <a:sysClr val="window" lastClr="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Float">
      <a:majorFont>
        <a:latin typeface="Walbaum Display"/>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7783A8-901D-4F73-81D7-AA6841BEB3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342EE1-43E5-4AFB-895D-B61B9656DC14}">
  <ds:schemaRefs>
    <ds:schemaRef ds:uri="http://schemas.microsoft.com/office/2006/documentManagement/types"/>
    <ds:schemaRef ds:uri="http://schemas.microsoft.com/sharepoint/v3"/>
    <ds:schemaRef ds:uri="http://purl.org/dc/dcmitype/"/>
    <ds:schemaRef ds:uri="http://purl.org/dc/elements/1.1/"/>
    <ds:schemaRef ds:uri="http://purl.org/dc/term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230e9df3-be65-4c73-a93b-d1236ebd677e"/>
    <ds:schemaRef ds:uri="16c05727-aa75-4e4a-9b5f-8a80a1165891"/>
    <ds:schemaRef ds:uri="71af3243-3dd4-4a8d-8c0d-dd76da1f02a5"/>
  </ds:schemaRefs>
</ds:datastoreItem>
</file>

<file path=customXml/itemProps3.xml><?xml version="1.0" encoding="utf-8"?>
<ds:datastoreItem xmlns:ds="http://schemas.openxmlformats.org/officeDocument/2006/customXml" ds:itemID="{2F49CD38-5B57-4682-9FCE-B9174068D0AE}">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{BD368CB1-7E29-4B9E-B94B-55A63243A991}tf33713516_win32</Template>
  <TotalTime>43</TotalTime>
  <Words>1234</Words>
  <Application>Microsoft Office PowerPoint</Application>
  <PresentationFormat>Widescreen</PresentationFormat>
  <Paragraphs>77</Paragraphs>
  <Slides>12</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Gill Sans MT</vt:lpstr>
      <vt:lpstr>Walbaum Display</vt:lpstr>
      <vt:lpstr>3DFloatVTI</vt:lpstr>
      <vt:lpstr>Fixing Jeremy’s Horrific Turn Rate</vt:lpstr>
      <vt:lpstr>Agenda</vt:lpstr>
      <vt:lpstr>Pricing Strategy</vt:lpstr>
      <vt:lpstr>Investment Quality</vt:lpstr>
      <vt:lpstr>Reconditioning</vt:lpstr>
      <vt:lpstr>Recondition con’t</vt:lpstr>
      <vt:lpstr>Reconditioning con’t</vt:lpstr>
      <vt:lpstr>Wholesale</vt:lpstr>
      <vt:lpstr>Wholesale Con’t</vt:lpstr>
      <vt:lpstr>In-Demand Inventory</vt:lpstr>
      <vt:lpstr>Sourcing Inventory</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Fixing Jeremy’s Horrific Turn Rate</dc:title>
  <dc:creator>JEREMY FILLIPI</dc:creator>
  <cp:lastModifiedBy>Jeremy Fillipi</cp:lastModifiedBy>
  <cp:revision>1</cp:revision>
  <dcterms:created xsi:type="dcterms:W3CDTF">2024-10-23T02:40:00Z</dcterms:created>
  <dcterms:modified xsi:type="dcterms:W3CDTF">2024-10-23T03:23:05Z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