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92" r:id="rId1"/>
  </p:sldMasterIdLst>
  <p:sldIdLst>
    <p:sldId id="256" r:id="rId2"/>
    <p:sldId id="258" r:id="rId3"/>
    <p:sldId id="257" r:id="rId4"/>
    <p:sldId id="262" r:id="rId5"/>
    <p:sldId id="263" r:id="rId6"/>
    <p:sldId id="264" r:id="rId7"/>
    <p:sldId id="265" r:id="rId8"/>
    <p:sldId id="266" r:id="rId9"/>
    <p:sldId id="267" r:id="rId10"/>
    <p:sldId id="268" r:id="rId11"/>
    <p:sldId id="269"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0677930-56EE-46FE-8468-8BB006386524}" v="23" dt="2024-09-13T01:35:21.55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831" autoAdjust="0"/>
    <p:restoredTop sz="94660"/>
  </p:normalViewPr>
  <p:slideViewPr>
    <p:cSldViewPr snapToGrid="0">
      <p:cViewPr varScale="1">
        <p:scale>
          <a:sx n="86" d="100"/>
          <a:sy n="86" d="100"/>
        </p:scale>
        <p:origin x="523"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remy Fillipi" userId="bd467284319b1e57" providerId="LiveId" clId="{E0677930-56EE-46FE-8468-8BB006386524}"/>
    <pc:docChg chg="undo redo custSel modSld sldOrd">
      <pc:chgData name="Jeremy Fillipi" userId="bd467284319b1e57" providerId="LiveId" clId="{E0677930-56EE-46FE-8468-8BB006386524}" dt="2024-09-16T22:00:49.869" v="7514" actId="20577"/>
      <pc:docMkLst>
        <pc:docMk/>
      </pc:docMkLst>
      <pc:sldChg chg="modSp mod">
        <pc:chgData name="Jeremy Fillipi" userId="bd467284319b1e57" providerId="LiveId" clId="{E0677930-56EE-46FE-8468-8BB006386524}" dt="2024-09-12T21:30:40.218" v="138" actId="122"/>
        <pc:sldMkLst>
          <pc:docMk/>
          <pc:sldMk cId="407074056" sldId="256"/>
        </pc:sldMkLst>
        <pc:spChg chg="mod">
          <ac:chgData name="Jeremy Fillipi" userId="bd467284319b1e57" providerId="LiveId" clId="{E0677930-56EE-46FE-8468-8BB006386524}" dt="2024-09-12T21:30:40.218" v="138" actId="122"/>
          <ac:spMkLst>
            <pc:docMk/>
            <pc:sldMk cId="407074056" sldId="256"/>
            <ac:spMk id="2" creationId="{3E0A9F39-3A40-DAF5-FB29-F9EF6B43BC8E}"/>
          </ac:spMkLst>
        </pc:spChg>
        <pc:spChg chg="mod">
          <ac:chgData name="Jeremy Fillipi" userId="bd467284319b1e57" providerId="LiveId" clId="{E0677930-56EE-46FE-8468-8BB006386524}" dt="2024-09-12T21:30:31.219" v="134" actId="122"/>
          <ac:spMkLst>
            <pc:docMk/>
            <pc:sldMk cId="407074056" sldId="256"/>
            <ac:spMk id="3" creationId="{3D24D94E-9ADE-FBA4-4E04-F5102B2316CA}"/>
          </ac:spMkLst>
        </pc:spChg>
      </pc:sldChg>
      <pc:sldChg chg="addSp delSp modSp mod ord">
        <pc:chgData name="Jeremy Fillipi" userId="bd467284319b1e57" providerId="LiveId" clId="{E0677930-56EE-46FE-8468-8BB006386524}" dt="2024-09-12T21:51:53.667" v="1202" actId="313"/>
        <pc:sldMkLst>
          <pc:docMk/>
          <pc:sldMk cId="3839221384" sldId="257"/>
        </pc:sldMkLst>
        <pc:spChg chg="mod">
          <ac:chgData name="Jeremy Fillipi" userId="bd467284319b1e57" providerId="LiveId" clId="{E0677930-56EE-46FE-8468-8BB006386524}" dt="2024-09-12T21:47:40.565" v="872" actId="1076"/>
          <ac:spMkLst>
            <pc:docMk/>
            <pc:sldMk cId="3839221384" sldId="257"/>
            <ac:spMk id="2" creationId="{103DC290-7A27-95C0-53A2-21B3816BBA33}"/>
          </ac:spMkLst>
        </pc:spChg>
        <pc:spChg chg="add del mod">
          <ac:chgData name="Jeremy Fillipi" userId="bd467284319b1e57" providerId="LiveId" clId="{E0677930-56EE-46FE-8468-8BB006386524}" dt="2024-09-12T21:49:13.313" v="900" actId="21"/>
          <ac:spMkLst>
            <pc:docMk/>
            <pc:sldMk cId="3839221384" sldId="257"/>
            <ac:spMk id="3" creationId="{203A9D90-6288-FF85-A14B-EAAC61E0E9A8}"/>
          </ac:spMkLst>
        </pc:spChg>
        <pc:spChg chg="add del mod">
          <ac:chgData name="Jeremy Fillipi" userId="bd467284319b1e57" providerId="LiveId" clId="{E0677930-56EE-46FE-8468-8BB006386524}" dt="2024-09-12T21:45:55.031" v="734" actId="21"/>
          <ac:spMkLst>
            <pc:docMk/>
            <pc:sldMk cId="3839221384" sldId="257"/>
            <ac:spMk id="5" creationId="{85141571-9A82-E1C1-3A84-3A2E45407AC9}"/>
          </ac:spMkLst>
        </pc:spChg>
        <pc:spChg chg="add del mod">
          <ac:chgData name="Jeremy Fillipi" userId="bd467284319b1e57" providerId="LiveId" clId="{E0677930-56EE-46FE-8468-8BB006386524}" dt="2024-09-12T21:49:17.438" v="901" actId="21"/>
          <ac:spMkLst>
            <pc:docMk/>
            <pc:sldMk cId="3839221384" sldId="257"/>
            <ac:spMk id="7" creationId="{D8878A44-FC47-9A0A-F61F-8E013062E811}"/>
          </ac:spMkLst>
        </pc:spChg>
        <pc:spChg chg="add mod">
          <ac:chgData name="Jeremy Fillipi" userId="bd467284319b1e57" providerId="LiveId" clId="{E0677930-56EE-46FE-8468-8BB006386524}" dt="2024-09-12T21:51:53.667" v="1202" actId="313"/>
          <ac:spMkLst>
            <pc:docMk/>
            <pc:sldMk cId="3839221384" sldId="257"/>
            <ac:spMk id="8" creationId="{E99D73EB-A43C-4C6D-EBDE-C41E98B9BA24}"/>
          </ac:spMkLst>
        </pc:spChg>
      </pc:sldChg>
      <pc:sldChg chg="addSp delSp modSp mod">
        <pc:chgData name="Jeremy Fillipi" userId="bd467284319b1e57" providerId="LiveId" clId="{E0677930-56EE-46FE-8468-8BB006386524}" dt="2024-09-12T22:22:04.443" v="2813" actId="20577"/>
        <pc:sldMkLst>
          <pc:docMk/>
          <pc:sldMk cId="4167117408" sldId="258"/>
        </pc:sldMkLst>
        <pc:spChg chg="mod">
          <ac:chgData name="Jeremy Fillipi" userId="bd467284319b1e57" providerId="LiveId" clId="{E0677930-56EE-46FE-8468-8BB006386524}" dt="2024-09-12T21:31:53.770" v="143" actId="14100"/>
          <ac:spMkLst>
            <pc:docMk/>
            <pc:sldMk cId="4167117408" sldId="258"/>
            <ac:spMk id="2" creationId="{5FFE6F10-0BA0-1313-9F7B-7EBE765BA7D5}"/>
          </ac:spMkLst>
        </pc:spChg>
        <pc:spChg chg="mod">
          <ac:chgData name="Jeremy Fillipi" userId="bd467284319b1e57" providerId="LiveId" clId="{E0677930-56EE-46FE-8468-8BB006386524}" dt="2024-09-12T22:22:04.443" v="2813" actId="20577"/>
          <ac:spMkLst>
            <pc:docMk/>
            <pc:sldMk cId="4167117408" sldId="258"/>
            <ac:spMk id="3" creationId="{DC1AC215-6A1E-4C59-EFD0-D293BFB95537}"/>
          </ac:spMkLst>
        </pc:spChg>
        <pc:spChg chg="add del mod">
          <ac:chgData name="Jeremy Fillipi" userId="bd467284319b1e57" providerId="LiveId" clId="{E0677930-56EE-46FE-8468-8BB006386524}" dt="2024-09-03T21:18:02.758" v="4" actId="21"/>
          <ac:spMkLst>
            <pc:docMk/>
            <pc:sldMk cId="4167117408" sldId="258"/>
            <ac:spMk id="7" creationId="{0F6457B4-E9CC-4633-8323-784317ACCCE3}"/>
          </ac:spMkLst>
        </pc:spChg>
        <pc:picChg chg="add mod">
          <ac:chgData name="Jeremy Fillipi" userId="bd467284319b1e57" providerId="LiveId" clId="{E0677930-56EE-46FE-8468-8BB006386524}" dt="2024-09-12T21:32:06.963" v="145" actId="14100"/>
          <ac:picMkLst>
            <pc:docMk/>
            <pc:sldMk cId="4167117408" sldId="258"/>
            <ac:picMk id="4" creationId="{F0A34075-30E7-9EFF-6A03-092D6A3CD16E}"/>
          </ac:picMkLst>
        </pc:picChg>
        <pc:picChg chg="del mod">
          <ac:chgData name="Jeremy Fillipi" userId="bd467284319b1e57" providerId="LiveId" clId="{E0677930-56EE-46FE-8468-8BB006386524}" dt="2024-09-03T21:17:43.336" v="3" actId="21"/>
          <ac:picMkLst>
            <pc:docMk/>
            <pc:sldMk cId="4167117408" sldId="258"/>
            <ac:picMk id="6" creationId="{7D7FBF6D-1B6B-4091-9ABF-B967D33EAC3F}"/>
          </ac:picMkLst>
        </pc:picChg>
      </pc:sldChg>
      <pc:sldChg chg="addSp delSp modSp mod">
        <pc:chgData name="Jeremy Fillipi" userId="bd467284319b1e57" providerId="LiveId" clId="{E0677930-56EE-46FE-8468-8BB006386524}" dt="2024-09-12T22:05:30.251" v="2680" actId="1076"/>
        <pc:sldMkLst>
          <pc:docMk/>
          <pc:sldMk cId="2417698126" sldId="262"/>
        </pc:sldMkLst>
        <pc:spChg chg="add del">
          <ac:chgData name="Jeremy Fillipi" userId="bd467284319b1e57" providerId="LiveId" clId="{E0677930-56EE-46FE-8468-8BB006386524}" dt="2024-09-12T21:53:17.860" v="1233" actId="21"/>
          <ac:spMkLst>
            <pc:docMk/>
            <pc:sldMk cId="2417698126" sldId="262"/>
            <ac:spMk id="3" creationId="{203A9D90-6288-FF85-A14B-EAAC61E0E9A8}"/>
          </ac:spMkLst>
        </pc:spChg>
        <pc:spChg chg="add del mod">
          <ac:chgData name="Jeremy Fillipi" userId="bd467284319b1e57" providerId="LiveId" clId="{E0677930-56EE-46FE-8468-8BB006386524}" dt="2024-09-12T21:53:18.063" v="1234" actId="21"/>
          <ac:spMkLst>
            <pc:docMk/>
            <pc:sldMk cId="2417698126" sldId="262"/>
            <ac:spMk id="5" creationId="{F2B53DCA-6C98-C069-020F-366E622A206D}"/>
          </ac:spMkLst>
        </pc:spChg>
        <pc:spChg chg="add del mod">
          <ac:chgData name="Jeremy Fillipi" userId="bd467284319b1e57" providerId="LiveId" clId="{E0677930-56EE-46FE-8468-8BB006386524}" dt="2024-09-12T21:53:18.511" v="1235" actId="47"/>
          <ac:spMkLst>
            <pc:docMk/>
            <pc:sldMk cId="2417698126" sldId="262"/>
            <ac:spMk id="6" creationId="{17F1A195-397B-2F78-2CAB-60DC77F8B1AB}"/>
          </ac:spMkLst>
        </pc:spChg>
        <pc:spChg chg="add mod">
          <ac:chgData name="Jeremy Fillipi" userId="bd467284319b1e57" providerId="LiveId" clId="{E0677930-56EE-46FE-8468-8BB006386524}" dt="2024-09-12T22:05:30.251" v="2680" actId="1076"/>
          <ac:spMkLst>
            <pc:docMk/>
            <pc:sldMk cId="2417698126" sldId="262"/>
            <ac:spMk id="7" creationId="{FE07413A-BE54-E4B0-56C5-70EB103A3689}"/>
          </ac:spMkLst>
        </pc:spChg>
      </pc:sldChg>
      <pc:sldChg chg="addSp delSp modSp mod">
        <pc:chgData name="Jeremy Fillipi" userId="bd467284319b1e57" providerId="LiveId" clId="{E0677930-56EE-46FE-8468-8BB006386524}" dt="2024-09-12T21:58:35.047" v="2046" actId="20577"/>
        <pc:sldMkLst>
          <pc:docMk/>
          <pc:sldMk cId="3912869560" sldId="263"/>
        </pc:sldMkLst>
        <pc:spChg chg="del">
          <ac:chgData name="Jeremy Fillipi" userId="bd467284319b1e57" providerId="LiveId" clId="{E0677930-56EE-46FE-8468-8BB006386524}" dt="2024-09-12T21:56:10.634" v="1732" actId="21"/>
          <ac:spMkLst>
            <pc:docMk/>
            <pc:sldMk cId="3912869560" sldId="263"/>
            <ac:spMk id="3" creationId="{203A9D90-6288-FF85-A14B-EAAC61E0E9A8}"/>
          </ac:spMkLst>
        </pc:spChg>
        <pc:spChg chg="add del mod">
          <ac:chgData name="Jeremy Fillipi" userId="bd467284319b1e57" providerId="LiveId" clId="{E0677930-56EE-46FE-8468-8BB006386524}" dt="2024-09-12T21:56:15.005" v="1733" actId="21"/>
          <ac:spMkLst>
            <pc:docMk/>
            <pc:sldMk cId="3912869560" sldId="263"/>
            <ac:spMk id="5" creationId="{5D1DFB5B-2082-96F2-F276-505B68F650EC}"/>
          </ac:spMkLst>
        </pc:spChg>
        <pc:spChg chg="add mod">
          <ac:chgData name="Jeremy Fillipi" userId="bd467284319b1e57" providerId="LiveId" clId="{E0677930-56EE-46FE-8468-8BB006386524}" dt="2024-09-12T21:58:35.047" v="2046" actId="20577"/>
          <ac:spMkLst>
            <pc:docMk/>
            <pc:sldMk cId="3912869560" sldId="263"/>
            <ac:spMk id="6" creationId="{01BCCD43-CE6B-EC2C-E35D-FD1A13D55AC3}"/>
          </ac:spMkLst>
        </pc:spChg>
      </pc:sldChg>
      <pc:sldChg chg="addSp delSp modSp mod">
        <pc:chgData name="Jeremy Fillipi" userId="bd467284319b1e57" providerId="LiveId" clId="{E0677930-56EE-46FE-8468-8BB006386524}" dt="2024-09-12T22:04:23.794" v="2649" actId="20577"/>
        <pc:sldMkLst>
          <pc:docMk/>
          <pc:sldMk cId="627664966" sldId="264"/>
        </pc:sldMkLst>
        <pc:spChg chg="del">
          <ac:chgData name="Jeremy Fillipi" userId="bd467284319b1e57" providerId="LiveId" clId="{E0677930-56EE-46FE-8468-8BB006386524}" dt="2024-09-12T21:58:47.857" v="2047" actId="21"/>
          <ac:spMkLst>
            <pc:docMk/>
            <pc:sldMk cId="627664966" sldId="264"/>
            <ac:spMk id="3" creationId="{203A9D90-6288-FF85-A14B-EAAC61E0E9A8}"/>
          </ac:spMkLst>
        </pc:spChg>
        <pc:spChg chg="add del mod">
          <ac:chgData name="Jeremy Fillipi" userId="bd467284319b1e57" providerId="LiveId" clId="{E0677930-56EE-46FE-8468-8BB006386524}" dt="2024-09-12T21:58:51.777" v="2048" actId="21"/>
          <ac:spMkLst>
            <pc:docMk/>
            <pc:sldMk cId="627664966" sldId="264"/>
            <ac:spMk id="5" creationId="{EFA3D606-3D67-42CF-F51C-42B32EF71B7C}"/>
          </ac:spMkLst>
        </pc:spChg>
        <pc:spChg chg="add del mod">
          <ac:chgData name="Jeremy Fillipi" userId="bd467284319b1e57" providerId="LiveId" clId="{E0677930-56EE-46FE-8468-8BB006386524}" dt="2024-09-12T22:04:23.794" v="2649" actId="20577"/>
          <ac:spMkLst>
            <pc:docMk/>
            <pc:sldMk cId="627664966" sldId="264"/>
            <ac:spMk id="6" creationId="{310BFF97-D008-49AA-59EE-DB233F6C95A1}"/>
          </ac:spMkLst>
        </pc:spChg>
      </pc:sldChg>
      <pc:sldChg chg="addSp delSp modSp mod">
        <pc:chgData name="Jeremy Fillipi" userId="bd467284319b1e57" providerId="LiveId" clId="{E0677930-56EE-46FE-8468-8BB006386524}" dt="2024-09-13T01:03:59.083" v="3392" actId="20577"/>
        <pc:sldMkLst>
          <pc:docMk/>
          <pc:sldMk cId="3985272254" sldId="265"/>
        </pc:sldMkLst>
        <pc:spChg chg="del">
          <ac:chgData name="Jeremy Fillipi" userId="bd467284319b1e57" providerId="LiveId" clId="{E0677930-56EE-46FE-8468-8BB006386524}" dt="2024-09-12T22:22:45.952" v="2814" actId="21"/>
          <ac:spMkLst>
            <pc:docMk/>
            <pc:sldMk cId="3985272254" sldId="265"/>
            <ac:spMk id="3" creationId="{203A9D90-6288-FF85-A14B-EAAC61E0E9A8}"/>
          </ac:spMkLst>
        </pc:spChg>
        <pc:spChg chg="add del mod">
          <ac:chgData name="Jeremy Fillipi" userId="bd467284319b1e57" providerId="LiveId" clId="{E0677930-56EE-46FE-8468-8BB006386524}" dt="2024-09-12T22:22:50.049" v="2815" actId="21"/>
          <ac:spMkLst>
            <pc:docMk/>
            <pc:sldMk cId="3985272254" sldId="265"/>
            <ac:spMk id="5" creationId="{9AD18DB2-8164-0FD0-57D0-2361E3545BBD}"/>
          </ac:spMkLst>
        </pc:spChg>
        <pc:spChg chg="add mod">
          <ac:chgData name="Jeremy Fillipi" userId="bd467284319b1e57" providerId="LiveId" clId="{E0677930-56EE-46FE-8468-8BB006386524}" dt="2024-09-13T01:03:59.083" v="3392" actId="20577"/>
          <ac:spMkLst>
            <pc:docMk/>
            <pc:sldMk cId="3985272254" sldId="265"/>
            <ac:spMk id="6" creationId="{E03517BE-FC26-0A3C-6D29-4BA486376E2B}"/>
          </ac:spMkLst>
        </pc:spChg>
      </pc:sldChg>
      <pc:sldChg chg="addSp delSp modSp mod">
        <pc:chgData name="Jeremy Fillipi" userId="bd467284319b1e57" providerId="LiveId" clId="{E0677930-56EE-46FE-8468-8BB006386524}" dt="2024-09-16T22:00:49.869" v="7514" actId="20577"/>
        <pc:sldMkLst>
          <pc:docMk/>
          <pc:sldMk cId="4226099158" sldId="266"/>
        </pc:sldMkLst>
        <pc:spChg chg="add del">
          <ac:chgData name="Jeremy Fillipi" userId="bd467284319b1e57" providerId="LiveId" clId="{E0677930-56EE-46FE-8468-8BB006386524}" dt="2024-09-12T23:55:42.043" v="3374" actId="21"/>
          <ac:spMkLst>
            <pc:docMk/>
            <pc:sldMk cId="4226099158" sldId="266"/>
            <ac:spMk id="3" creationId="{203A9D90-6288-FF85-A14B-EAAC61E0E9A8}"/>
          </ac:spMkLst>
        </pc:spChg>
        <pc:spChg chg="add del mod">
          <ac:chgData name="Jeremy Fillipi" userId="bd467284319b1e57" providerId="LiveId" clId="{E0677930-56EE-46FE-8468-8BB006386524}" dt="2024-09-12T23:55:42.761" v="3375" actId="21"/>
          <ac:spMkLst>
            <pc:docMk/>
            <pc:sldMk cId="4226099158" sldId="266"/>
            <ac:spMk id="5" creationId="{0688C1D4-C498-AA06-4194-1FEB550BACE8}"/>
          </ac:spMkLst>
        </pc:spChg>
        <pc:spChg chg="add mod">
          <ac:chgData name="Jeremy Fillipi" userId="bd467284319b1e57" providerId="LiveId" clId="{E0677930-56EE-46FE-8468-8BB006386524}" dt="2024-09-16T22:00:49.869" v="7514" actId="20577"/>
          <ac:spMkLst>
            <pc:docMk/>
            <pc:sldMk cId="4226099158" sldId="266"/>
            <ac:spMk id="6" creationId="{8D5306AB-2079-0E2C-4A98-C13134858352}"/>
          </ac:spMkLst>
        </pc:spChg>
      </pc:sldChg>
      <pc:sldChg chg="addSp delSp modSp mod">
        <pc:chgData name="Jeremy Fillipi" userId="bd467284319b1e57" providerId="LiveId" clId="{E0677930-56EE-46FE-8468-8BB006386524}" dt="2024-09-13T01:27:44.056" v="4940" actId="1076"/>
        <pc:sldMkLst>
          <pc:docMk/>
          <pc:sldMk cId="850427537" sldId="267"/>
        </pc:sldMkLst>
        <pc:spChg chg="del">
          <ac:chgData name="Jeremy Fillipi" userId="bd467284319b1e57" providerId="LiveId" clId="{E0677930-56EE-46FE-8468-8BB006386524}" dt="2024-09-13T01:12:41.694" v="4217" actId="21"/>
          <ac:spMkLst>
            <pc:docMk/>
            <pc:sldMk cId="850427537" sldId="267"/>
            <ac:spMk id="3" creationId="{203A9D90-6288-FF85-A14B-EAAC61E0E9A8}"/>
          </ac:spMkLst>
        </pc:spChg>
        <pc:spChg chg="add del mod">
          <ac:chgData name="Jeremy Fillipi" userId="bd467284319b1e57" providerId="LiveId" clId="{E0677930-56EE-46FE-8468-8BB006386524}" dt="2024-09-13T01:12:47.464" v="4218" actId="21"/>
          <ac:spMkLst>
            <pc:docMk/>
            <pc:sldMk cId="850427537" sldId="267"/>
            <ac:spMk id="5" creationId="{4FC0E49A-2692-9FE4-5FD7-D6DA7DB6F673}"/>
          </ac:spMkLst>
        </pc:spChg>
        <pc:spChg chg="add mod">
          <ac:chgData name="Jeremy Fillipi" userId="bd467284319b1e57" providerId="LiveId" clId="{E0677930-56EE-46FE-8468-8BB006386524}" dt="2024-09-13T01:27:44.056" v="4940" actId="1076"/>
          <ac:spMkLst>
            <pc:docMk/>
            <pc:sldMk cId="850427537" sldId="267"/>
            <ac:spMk id="6" creationId="{DB109464-A816-817E-4B15-D091045D011F}"/>
          </ac:spMkLst>
        </pc:spChg>
      </pc:sldChg>
      <pc:sldChg chg="modSp mod">
        <pc:chgData name="Jeremy Fillipi" userId="bd467284319b1e57" providerId="LiveId" clId="{E0677930-56EE-46FE-8468-8BB006386524}" dt="2024-09-13T01:34:57.572" v="5629" actId="20577"/>
        <pc:sldMkLst>
          <pc:docMk/>
          <pc:sldMk cId="3364109993" sldId="268"/>
        </pc:sldMkLst>
        <pc:graphicFrameChg chg="modGraphic">
          <ac:chgData name="Jeremy Fillipi" userId="bd467284319b1e57" providerId="LiveId" clId="{E0677930-56EE-46FE-8468-8BB006386524}" dt="2024-09-13T01:34:57.572" v="5629" actId="20577"/>
          <ac:graphicFrameMkLst>
            <pc:docMk/>
            <pc:sldMk cId="3364109993" sldId="268"/>
            <ac:graphicFrameMk id="4" creationId="{BC8B6778-11BB-9A9A-F0BF-8949F85F8237}"/>
          </ac:graphicFrameMkLst>
        </pc:graphicFrameChg>
      </pc:sldChg>
      <pc:sldChg chg="addSp delSp modSp mod">
        <pc:chgData name="Jeremy Fillipi" userId="bd467284319b1e57" providerId="LiveId" clId="{E0677930-56EE-46FE-8468-8BB006386524}" dt="2024-09-16T21:58:55.389" v="7488" actId="33524"/>
        <pc:sldMkLst>
          <pc:docMk/>
          <pc:sldMk cId="3799370086" sldId="269"/>
        </pc:sldMkLst>
        <pc:spChg chg="del">
          <ac:chgData name="Jeremy Fillipi" userId="bd467284319b1e57" providerId="LiveId" clId="{E0677930-56EE-46FE-8468-8BB006386524}" dt="2024-09-13T01:35:07.014" v="5630" actId="21"/>
          <ac:spMkLst>
            <pc:docMk/>
            <pc:sldMk cId="3799370086" sldId="269"/>
            <ac:spMk id="3" creationId="{203A9D90-6288-FF85-A14B-EAAC61E0E9A8}"/>
          </ac:spMkLst>
        </pc:spChg>
        <pc:spChg chg="add del mod">
          <ac:chgData name="Jeremy Fillipi" userId="bd467284319b1e57" providerId="LiveId" clId="{E0677930-56EE-46FE-8468-8BB006386524}" dt="2024-09-13T01:35:11.057" v="5631" actId="21"/>
          <ac:spMkLst>
            <pc:docMk/>
            <pc:sldMk cId="3799370086" sldId="269"/>
            <ac:spMk id="5" creationId="{94F72510-58C1-79EA-372E-3D661B1187CD}"/>
          </ac:spMkLst>
        </pc:spChg>
        <pc:spChg chg="add mod">
          <ac:chgData name="Jeremy Fillipi" userId="bd467284319b1e57" providerId="LiveId" clId="{E0677930-56EE-46FE-8468-8BB006386524}" dt="2024-09-16T21:58:55.389" v="7488" actId="33524"/>
          <ac:spMkLst>
            <pc:docMk/>
            <pc:sldMk cId="3799370086" sldId="269"/>
            <ac:spMk id="6" creationId="{26A83CA6-286A-E06E-325F-69395850C8C8}"/>
          </ac:spMkLst>
        </pc:spChg>
      </pc:sldChg>
    </pc:docChg>
  </pc:docChgLst>
</pc:chgInfo>
</file>

<file path=ppt/slideLayouts/_rels/slideLayout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7" name="Picture 6" descr="Brickwork-HD-R1a.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useBgFill="1">
        <p:nvSpPr>
          <p:cNvPr id="12" name="Freeform 11"/>
          <p:cNvSpPr/>
          <p:nvPr/>
        </p:nvSpPr>
        <p:spPr>
          <a:xfrm>
            <a:off x="-15875" y="0"/>
            <a:ext cx="11683810" cy="6588125"/>
          </a:xfrm>
          <a:custGeom>
            <a:avLst/>
            <a:gdLst/>
            <a:ahLst/>
            <a:cxnLst/>
            <a:rect l="l" t="t" r="r" b="b"/>
            <a:pathLst>
              <a:path w="11683810" h="6588125">
                <a:moveTo>
                  <a:pt x="0" y="0"/>
                </a:moveTo>
                <a:lnTo>
                  <a:pt x="11318691" y="0"/>
                </a:lnTo>
                <a:lnTo>
                  <a:pt x="11683810" y="5976938"/>
                </a:lnTo>
                <a:lnTo>
                  <a:pt x="15875" y="6588125"/>
                </a:lnTo>
                <a:cubicBezTo>
                  <a:pt x="10583" y="4386792"/>
                  <a:pt x="5292" y="2185458"/>
                  <a:pt x="0" y="0"/>
                </a:cubicBezTo>
                <a:close/>
              </a:path>
            </a:pathLst>
          </a:custGeom>
          <a:ln>
            <a:noFill/>
          </a:ln>
          <a:effectLst>
            <a:outerShdw blurRad="101600" dist="152400" dir="438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0" y="4282257"/>
            <a:ext cx="11329257" cy="2028845"/>
          </a:xfrm>
          <a:custGeom>
            <a:avLst/>
            <a:gdLst/>
            <a:ahLst/>
            <a:cxnLst/>
            <a:rect l="l" t="t" r="r" b="b"/>
            <a:pathLst>
              <a:path w="11329257" h="2028845">
                <a:moveTo>
                  <a:pt x="0" y="588520"/>
                </a:moveTo>
                <a:lnTo>
                  <a:pt x="11244075" y="0"/>
                </a:lnTo>
                <a:lnTo>
                  <a:pt x="11329257" y="1424838"/>
                </a:lnTo>
                <a:lnTo>
                  <a:pt x="0" y="2028845"/>
                </a:lnTo>
                <a:lnTo>
                  <a:pt x="0" y="588520"/>
                </a:lnTo>
                <a:close/>
              </a:path>
            </a:pathLst>
          </a:cu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26" name="Freeform 25"/>
          <p:cNvSpPr/>
          <p:nvPr/>
        </p:nvSpPr>
        <p:spPr>
          <a:xfrm>
            <a:off x="0" y="0"/>
            <a:ext cx="8719579" cy="456877"/>
          </a:xfrm>
          <a:custGeom>
            <a:avLst/>
            <a:gdLst/>
            <a:ahLst/>
            <a:cxnLst/>
            <a:rect l="l" t="t" r="r" b="b"/>
            <a:pathLst>
              <a:path w="8719579" h="456877">
                <a:moveTo>
                  <a:pt x="0" y="0"/>
                </a:moveTo>
                <a:lnTo>
                  <a:pt x="8719579" y="0"/>
                </a:lnTo>
                <a:lnTo>
                  <a:pt x="0" y="456877"/>
                </a:lnTo>
                <a:lnTo>
                  <a:pt x="0" y="0"/>
                </a:lnTo>
                <a:close/>
              </a:path>
            </a:pathLst>
          </a:cu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rot="21420000">
            <a:off x="-161800" y="293317"/>
            <a:ext cx="11367116" cy="5751804"/>
          </a:xfrm>
          <a:custGeom>
            <a:avLst/>
            <a:gdLst/>
            <a:ahLst/>
            <a:cxnLst/>
            <a:rect l="l" t="t" r="r" b="b"/>
            <a:pathLst>
              <a:path w="11367116" h="5751804">
                <a:moveTo>
                  <a:pt x="11346705" y="0"/>
                </a:moveTo>
                <a:cubicBezTo>
                  <a:pt x="11353509" y="1915114"/>
                  <a:pt x="11360312" y="3830229"/>
                  <a:pt x="11367116" y="5745343"/>
                </a:cubicBezTo>
                <a:lnTo>
                  <a:pt x="0" y="5751804"/>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2" name="Title 1"/>
          <p:cNvSpPr>
            <a:spLocks noGrp="1"/>
          </p:cNvSpPr>
          <p:nvPr>
            <p:ph type="ctrTitle"/>
          </p:nvPr>
        </p:nvSpPr>
        <p:spPr>
          <a:xfrm rot="21420000">
            <a:off x="891201" y="662656"/>
            <a:ext cx="9755187" cy="2766528"/>
          </a:xfrm>
        </p:spPr>
        <p:txBody>
          <a:bodyPr anchor="b">
            <a:normAutofit/>
          </a:bodyPr>
          <a:lstStyle>
            <a:lvl1pPr algn="r">
              <a:defRPr sz="8000"/>
            </a:lvl1pPr>
          </a:lstStyle>
          <a:p>
            <a:r>
              <a:rPr lang="en-US"/>
              <a:t>Click to edit Master title style</a:t>
            </a:r>
            <a:endParaRPr lang="en-US" dirty="0"/>
          </a:p>
        </p:txBody>
      </p:sp>
      <p:sp>
        <p:nvSpPr>
          <p:cNvPr id="3" name="Subtitle 2"/>
          <p:cNvSpPr>
            <a:spLocks noGrp="1"/>
          </p:cNvSpPr>
          <p:nvPr>
            <p:ph type="subTitle" idx="1"/>
          </p:nvPr>
        </p:nvSpPr>
        <p:spPr>
          <a:xfrm rot="21420000">
            <a:off x="983062" y="3505209"/>
            <a:ext cx="9755187" cy="550333"/>
          </a:xfrm>
        </p:spPr>
        <p:txBody>
          <a:bodyPr anchor="t">
            <a:noAutofit/>
          </a:bodyPr>
          <a:lstStyle>
            <a:lvl1pPr marL="0" indent="0" algn="r">
              <a:buNone/>
              <a:defRPr sz="28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rot="21420000">
            <a:off x="4948541" y="4578463"/>
            <a:ext cx="6143653" cy="1163112"/>
          </a:xfrm>
        </p:spPr>
        <p:txBody>
          <a:bodyPr/>
          <a:lstStyle>
            <a:lvl1pPr algn="ctr">
              <a:defRPr sz="5400">
                <a:solidFill>
                  <a:schemeClr val="accent1">
                    <a:lumMod val="50000"/>
                  </a:schemeClr>
                </a:solidFill>
              </a:defRPr>
            </a:lvl1pPr>
          </a:lstStyle>
          <a:p>
            <a:fld id="{B61BEF0D-F0BB-DE4B-95CE-6DB70DBA9567}" type="datetimeFigureOut">
              <a:rPr lang="en-US" smtClean="0"/>
              <a:pPr/>
              <a:t>9/16/2024</a:t>
            </a:fld>
            <a:endParaRPr lang="en-US" dirty="0"/>
          </a:p>
        </p:txBody>
      </p:sp>
      <p:sp>
        <p:nvSpPr>
          <p:cNvPr id="5" name="Footer Placeholder 4"/>
          <p:cNvSpPr>
            <a:spLocks noGrp="1"/>
          </p:cNvSpPr>
          <p:nvPr>
            <p:ph type="ftr" sz="quarter" idx="11"/>
          </p:nvPr>
        </p:nvSpPr>
        <p:spPr>
          <a:xfrm rot="21420000">
            <a:off x="-5560" y="4883024"/>
            <a:ext cx="4047239" cy="1195538"/>
          </a:xfrm>
        </p:spPr>
        <p:txBody>
          <a:bodyPr vert="horz" lIns="91440" tIns="45720" rIns="91440" bIns="45720" rtlCol="0" anchor="ctr"/>
          <a:lstStyle>
            <a:lvl1pPr algn="r">
              <a:defRPr lang="en-US" sz="5400" dirty="0"/>
            </a:lvl1pPr>
          </a:lstStyle>
          <a:p>
            <a:endParaRPr lang="en-US" dirty="0"/>
          </a:p>
        </p:txBody>
      </p:sp>
      <p:sp>
        <p:nvSpPr>
          <p:cNvPr id="6" name="Slide Number Placeholder 5"/>
          <p:cNvSpPr>
            <a:spLocks noGrp="1"/>
          </p:cNvSpPr>
          <p:nvPr>
            <p:ph type="sldNum" sz="quarter" idx="12"/>
          </p:nvPr>
        </p:nvSpPr>
        <p:spPr>
          <a:xfrm rot="21420000">
            <a:off x="9851758" y="3832648"/>
            <a:ext cx="907186" cy="498470"/>
          </a:xfrm>
        </p:spPr>
        <p:txBody>
          <a:bodyPr/>
          <a:lstStyle>
            <a:lvl1pPr>
              <a:defRPr sz="2400">
                <a:solidFill>
                  <a:schemeClr val="tx1">
                    <a:lumMod val="75000"/>
                    <a:lumOff val="25000"/>
                  </a:schemeClr>
                </a:solidFill>
              </a:defRPr>
            </a:lvl1pPr>
          </a:lstStyle>
          <a:p>
            <a:fld id="{D57F1E4F-1CFF-5643-939E-217C01CDF565}" type="slidenum">
              <a:rPr lang="en-US" smtClean="0"/>
              <a:pPr/>
              <a:t>‹#›</a:t>
            </a:fld>
            <a:endParaRPr lang="en-US" dirty="0"/>
          </a:p>
        </p:txBody>
      </p:sp>
      <p:sp>
        <p:nvSpPr>
          <p:cNvPr id="25" name="5-Point Star 24"/>
          <p:cNvSpPr/>
          <p:nvPr/>
        </p:nvSpPr>
        <p:spPr>
          <a:xfrm rot="21420000">
            <a:off x="4221385" y="5111356"/>
            <a:ext cx="515386" cy="515386"/>
          </a:xfrm>
          <a:prstGeom prst="star5">
            <a:avLst>
              <a:gd name="adj" fmla="val 26693"/>
              <a:gd name="hf" fmla="val 105146"/>
              <a:gd name="vf" fmla="val 110557"/>
            </a:avLst>
          </a:prstGeom>
          <a:solidFill>
            <a:schemeClr val="tx1">
              <a:alpha val="40000"/>
            </a:schemeClr>
          </a:solidFill>
          <a:ln>
            <a:noFill/>
          </a:ln>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4760378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4106333"/>
            <a:ext cx="10394708" cy="588846"/>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685801" y="685799"/>
            <a:ext cx="10392513" cy="3194903"/>
          </a:xfrm>
          <a:ln w="57150" cmpd="thinThick">
            <a:solidFill>
              <a:schemeClr val="bg1">
                <a:lumMod val="50000"/>
              </a:schemeClr>
            </a:solidFill>
            <a:miter lim="800000"/>
          </a:ln>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5780" y="4702923"/>
            <a:ext cx="10394728" cy="682472"/>
          </a:xfrm>
        </p:spPr>
        <p:txBody>
          <a:bodyPr anchor="t"/>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9/16/2024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1839383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1" y="685800"/>
            <a:ext cx="10396902" cy="3194903"/>
          </a:xfrm>
        </p:spPr>
        <p:txBody>
          <a:bodyPr anchor="ctr">
            <a:normAutofit/>
          </a:bodyPr>
          <a:lstStyle>
            <a:lvl1pPr algn="ctr">
              <a:defRPr sz="4800"/>
            </a:lvl1pPr>
          </a:lstStyle>
          <a:p>
            <a:r>
              <a:rPr lang="en-US"/>
              <a:t>Click to edit Master title style</a:t>
            </a:r>
            <a:endParaRPr lang="en-US" dirty="0"/>
          </a:p>
        </p:txBody>
      </p:sp>
      <p:sp>
        <p:nvSpPr>
          <p:cNvPr id="4" name="Text Placeholder 3"/>
          <p:cNvSpPr>
            <a:spLocks noGrp="1"/>
          </p:cNvSpPr>
          <p:nvPr>
            <p:ph type="body" sz="half" idx="2"/>
          </p:nvPr>
        </p:nvSpPr>
        <p:spPr>
          <a:xfrm>
            <a:off x="685779" y="4106333"/>
            <a:ext cx="10394729" cy="1273606"/>
          </a:xfrm>
        </p:spPr>
        <p:txBody>
          <a:bodyPr anchor="ct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9/16/2024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52074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21732" y="685800"/>
            <a:ext cx="9525020" cy="2916704"/>
          </a:xfrm>
        </p:spPr>
        <p:txBody>
          <a:bodyPr anchor="ctr">
            <a:normAutofit/>
          </a:bodyPr>
          <a:lstStyle>
            <a:lvl1pPr algn="ctr">
              <a:defRPr sz="4800"/>
            </a:lvl1pPr>
          </a:lstStyle>
          <a:p>
            <a:r>
              <a:rPr lang="en-US"/>
              <a:t>Click to edit Master title style</a:t>
            </a:r>
            <a:endParaRPr lang="en-US" dirty="0"/>
          </a:p>
        </p:txBody>
      </p:sp>
      <p:sp>
        <p:nvSpPr>
          <p:cNvPr id="12" name="Text Placeholder 3"/>
          <p:cNvSpPr>
            <a:spLocks noGrp="1"/>
          </p:cNvSpPr>
          <p:nvPr>
            <p:ph type="body" sz="half" idx="13"/>
          </p:nvPr>
        </p:nvSpPr>
        <p:spPr>
          <a:xfrm>
            <a:off x="1550264" y="3610032"/>
            <a:ext cx="8667956" cy="377768"/>
          </a:xfrm>
        </p:spPr>
        <p:txBody>
          <a:bodyPr anchor="t">
            <a:normAutofit/>
          </a:bodyPr>
          <a:lstStyle>
            <a:lvl1pPr marL="0" indent="0" algn="r">
              <a:buNone/>
              <a:defRPr sz="1400">
                <a:solidFill>
                  <a:schemeClr val="tx1">
                    <a:lumMod val="50000"/>
                    <a:lumOff val="5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685801" y="4106334"/>
            <a:ext cx="10396882" cy="1268252"/>
          </a:xfrm>
        </p:spPr>
        <p:txBody>
          <a:bodyPr anchor="ct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9/16/2024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
        <p:nvSpPr>
          <p:cNvPr id="13" name="TextBox 12"/>
          <p:cNvSpPr txBox="1"/>
          <p:nvPr/>
        </p:nvSpPr>
        <p:spPr>
          <a:xfrm>
            <a:off x="685801" y="89262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473083" y="292282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2484657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85800" y="1723854"/>
            <a:ext cx="10394707" cy="2511835"/>
          </a:xfrm>
        </p:spPr>
        <p:txBody>
          <a:bodyPr anchor="b">
            <a:normAutofit/>
          </a:bodyPr>
          <a:lstStyle>
            <a:lvl1pPr algn="l">
              <a:defRPr sz="4800"/>
            </a:lvl1pPr>
          </a:lstStyle>
          <a:p>
            <a:r>
              <a:rPr lang="en-US"/>
              <a:t>Click to edit Master title style</a:t>
            </a:r>
            <a:endParaRPr lang="en-US" dirty="0"/>
          </a:p>
        </p:txBody>
      </p:sp>
      <p:sp>
        <p:nvSpPr>
          <p:cNvPr id="4" name="Text Placeholder 3"/>
          <p:cNvSpPr>
            <a:spLocks noGrp="1"/>
          </p:cNvSpPr>
          <p:nvPr>
            <p:ph type="body" sz="half" idx="2"/>
          </p:nvPr>
        </p:nvSpPr>
        <p:spPr>
          <a:xfrm>
            <a:off x="685800" y="4247468"/>
            <a:ext cx="10394707" cy="1140644"/>
          </a:xfrm>
        </p:spPr>
        <p:txBody>
          <a:bodyPr anchor="t">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9/16/2024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1884993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685802" y="685800"/>
            <a:ext cx="10394706" cy="1151965"/>
          </a:xfrm>
        </p:spPr>
        <p:txBody>
          <a:bodyPr/>
          <a:lstStyle>
            <a:lvl1pPr algn="ctr">
              <a:defRPr/>
            </a:lvl1pPr>
          </a:lstStyle>
          <a:p>
            <a:r>
              <a:rPr lang="en-US"/>
              <a:t>Click to edit Master title style</a:t>
            </a:r>
            <a:endParaRPr lang="en-US" dirty="0"/>
          </a:p>
        </p:txBody>
      </p:sp>
      <p:sp>
        <p:nvSpPr>
          <p:cNvPr id="7" name="Text Placeholder 2"/>
          <p:cNvSpPr>
            <a:spLocks noGrp="1"/>
          </p:cNvSpPr>
          <p:nvPr>
            <p:ph type="body" idx="1"/>
          </p:nvPr>
        </p:nvSpPr>
        <p:spPr>
          <a:xfrm>
            <a:off x="685802"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685802"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234622"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234621"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770380"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770380"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61BEF0D-F0BB-DE4B-95CE-6DB70DBA9567}" type="datetimeFigureOut">
              <a:rPr lang="en-US" smtClean="0"/>
              <a:pPr/>
              <a:t>9/16/2024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7282644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685801" y="685800"/>
            <a:ext cx="10396882" cy="1151965"/>
          </a:xfrm>
        </p:spPr>
        <p:txBody>
          <a:bodyPr/>
          <a:lstStyle>
            <a:lvl1pPr algn="ctr">
              <a:defRPr/>
            </a:lvl1pPr>
          </a:lstStyle>
          <a:p>
            <a:r>
              <a:rPr lang="en-US"/>
              <a:t>Click to edit Master title style</a:t>
            </a:r>
            <a:endParaRPr lang="en-US" dirty="0"/>
          </a:p>
        </p:txBody>
      </p:sp>
      <p:sp>
        <p:nvSpPr>
          <p:cNvPr id="19" name="Text Placeholder 2"/>
          <p:cNvSpPr>
            <a:spLocks noGrp="1"/>
          </p:cNvSpPr>
          <p:nvPr>
            <p:ph type="body" idx="1"/>
          </p:nvPr>
        </p:nvSpPr>
        <p:spPr>
          <a:xfrm>
            <a:off x="691840"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685780" y="2063395"/>
            <a:ext cx="3310128" cy="1536725"/>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691840" y="4389287"/>
            <a:ext cx="3310128" cy="98529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237410"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235999" y="2063395"/>
            <a:ext cx="3310128" cy="1535237"/>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235999" y="4389286"/>
            <a:ext cx="3310128" cy="98530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768944"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768819" y="2063394"/>
            <a:ext cx="3310128" cy="1537196"/>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768819" y="4389284"/>
            <a:ext cx="3310128" cy="985302"/>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61BEF0D-F0BB-DE4B-95CE-6DB70DBA9567}" type="datetimeFigureOut">
              <a:rPr lang="en-US" smtClean="0"/>
              <a:pPr/>
              <a:t>9/16/2024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7975446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r">
              <a:defRPr/>
            </a:lvl1pPr>
          </a:lstStyle>
          <a:p>
            <a:r>
              <a:rPr lang="en-US"/>
              <a:t>Click to edit Master title style</a:t>
            </a:r>
            <a:endParaRPr lang="en-US" dirty="0"/>
          </a:p>
        </p:txBody>
      </p:sp>
      <p:sp>
        <p:nvSpPr>
          <p:cNvPr id="11" name="Vertical Text Placeholder 2"/>
          <p:cNvSpPr>
            <a:spLocks noGrp="1"/>
          </p:cNvSpPr>
          <p:nvPr>
            <p:ph type="body" orient="vert" sz="quarter" idx="13"/>
          </p:nvPr>
        </p:nvSpPr>
        <p:spPr>
          <a:xfrm>
            <a:off x="685800" y="2063396"/>
            <a:ext cx="10394707" cy="331119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569555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15862" y="685800"/>
            <a:ext cx="2264646" cy="4688785"/>
          </a:xfrm>
        </p:spPr>
        <p:txBody>
          <a:bodyPr vert="eaVert"/>
          <a:lstStyle>
            <a:lvl1pPr algn="l">
              <a:defRPr/>
            </a:lvl1pPr>
          </a:lstStyle>
          <a:p>
            <a:r>
              <a:rPr lang="en-US"/>
              <a:t>Click to edit Master title style</a:t>
            </a:r>
            <a:endParaRPr lang="en-US" dirty="0"/>
          </a:p>
        </p:txBody>
      </p:sp>
      <p:sp>
        <p:nvSpPr>
          <p:cNvPr id="8" name="Vertical Text Placeholder 2"/>
          <p:cNvSpPr>
            <a:spLocks noGrp="1"/>
          </p:cNvSpPr>
          <p:nvPr>
            <p:ph type="body" orient="vert" sz="quarter" idx="13"/>
          </p:nvPr>
        </p:nvSpPr>
        <p:spPr>
          <a:xfrm>
            <a:off x="685800" y="685800"/>
            <a:ext cx="7904431" cy="4688785"/>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5774193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581912" y="2638044"/>
            <a:ext cx="4271771"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38315" y="2638044"/>
            <a:ext cx="4270247"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fld id="{EB712588-04B1-427B-82EE-E8DB90309F08}" type="datetimeFigureOut">
              <a:rPr lang="en-US" smtClean="0"/>
              <a:t>9/16/2024</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1592574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9/16/2024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031564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685800" y="2063396"/>
            <a:ext cx="10394707" cy="33111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403322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1" y="685800"/>
            <a:ext cx="10394707" cy="3193487"/>
          </a:xfrm>
        </p:spPr>
        <p:txBody>
          <a:bodyPr anchor="b">
            <a:normAutofit/>
          </a:bodyPr>
          <a:lstStyle>
            <a:lvl1pPr algn="l">
              <a:defRPr sz="5400"/>
            </a:lvl1pPr>
          </a:lstStyle>
          <a:p>
            <a:r>
              <a:rPr lang="en-US"/>
              <a:t>Click to edit Master title style</a:t>
            </a:r>
            <a:endParaRPr lang="en-US" dirty="0"/>
          </a:p>
        </p:txBody>
      </p:sp>
      <p:sp>
        <p:nvSpPr>
          <p:cNvPr id="3" name="Text Placeholder 2"/>
          <p:cNvSpPr>
            <a:spLocks noGrp="1"/>
          </p:cNvSpPr>
          <p:nvPr>
            <p:ph type="body" idx="1"/>
          </p:nvPr>
        </p:nvSpPr>
        <p:spPr>
          <a:xfrm>
            <a:off x="685801" y="3742267"/>
            <a:ext cx="10394707" cy="1639614"/>
          </a:xfrm>
        </p:spPr>
        <p:txBody>
          <a:bodyPr anchor="t">
            <a:normAutofit/>
          </a:bodyPr>
          <a:lstStyle>
            <a:lvl1pPr marL="0" indent="0" algn="l">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9/16/2024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3711646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4" name="Title 1"/>
          <p:cNvSpPr>
            <a:spLocks noGrp="1"/>
          </p:cNvSpPr>
          <p:nvPr>
            <p:ph type="title"/>
          </p:nvPr>
        </p:nvSpPr>
        <p:spPr>
          <a:xfrm>
            <a:off x="685801" y="685800"/>
            <a:ext cx="10396882" cy="1158140"/>
          </a:xfrm>
        </p:spPr>
        <p:txBody>
          <a:bodyPr/>
          <a:lstStyle/>
          <a:p>
            <a:r>
              <a:rPr lang="en-US"/>
              <a:t>Click to edit Master title style</a:t>
            </a:r>
            <a:endParaRPr lang="en-US" dirty="0"/>
          </a:p>
        </p:txBody>
      </p:sp>
      <p:sp>
        <p:nvSpPr>
          <p:cNvPr id="12" name="Content Placeholder 2"/>
          <p:cNvSpPr>
            <a:spLocks noGrp="1"/>
          </p:cNvSpPr>
          <p:nvPr>
            <p:ph sz="quarter" idx="13"/>
          </p:nvPr>
        </p:nvSpPr>
        <p:spPr>
          <a:xfrm>
            <a:off x="685800" y="2063396"/>
            <a:ext cx="5088714" cy="3311189"/>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3"/>
          <p:cNvSpPr>
            <a:spLocks noGrp="1"/>
          </p:cNvSpPr>
          <p:nvPr>
            <p:ph sz="quarter" idx="14"/>
          </p:nvPr>
        </p:nvSpPr>
        <p:spPr>
          <a:xfrm>
            <a:off x="5993971" y="2063396"/>
            <a:ext cx="5086538" cy="3311189"/>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9/16/2024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881904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4" name="Title 1"/>
          <p:cNvSpPr>
            <a:spLocks noGrp="1"/>
          </p:cNvSpPr>
          <p:nvPr>
            <p:ph type="title"/>
          </p:nvPr>
        </p:nvSpPr>
        <p:spPr>
          <a:xfrm>
            <a:off x="685801" y="685800"/>
            <a:ext cx="10394707" cy="1158140"/>
          </a:xfrm>
        </p:spPr>
        <p:txBody>
          <a:bodyPr/>
          <a:lstStyle/>
          <a:p>
            <a:r>
              <a:rPr lang="en-US"/>
              <a:t>Click to edit Master title style</a:t>
            </a:r>
            <a:endParaRPr lang="en-US" dirty="0"/>
          </a:p>
        </p:txBody>
      </p:sp>
      <p:sp>
        <p:nvSpPr>
          <p:cNvPr id="3" name="Text Placeholder 2"/>
          <p:cNvSpPr>
            <a:spLocks noGrp="1"/>
          </p:cNvSpPr>
          <p:nvPr>
            <p:ph type="body" idx="1"/>
          </p:nvPr>
        </p:nvSpPr>
        <p:spPr>
          <a:xfrm>
            <a:off x="918356" y="2063396"/>
            <a:ext cx="4856158" cy="679994"/>
          </a:xfrm>
        </p:spPr>
        <p:txBody>
          <a:bodyPr anchor="b">
            <a:noAutofit/>
          </a:bodyPr>
          <a:lstStyle>
            <a:lvl1pPr marL="0" indent="0">
              <a:lnSpc>
                <a:spcPct val="90000"/>
              </a:lnSpc>
              <a:buNone/>
              <a:defRPr sz="26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Content Placeholder 3"/>
          <p:cNvSpPr>
            <a:spLocks noGrp="1"/>
          </p:cNvSpPr>
          <p:nvPr>
            <p:ph sz="quarter" idx="13"/>
          </p:nvPr>
        </p:nvSpPr>
        <p:spPr>
          <a:xfrm>
            <a:off x="685802" y="2861733"/>
            <a:ext cx="5088712" cy="2512852"/>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8191" y="2063396"/>
            <a:ext cx="4864491" cy="679994"/>
          </a:xfrm>
        </p:spPr>
        <p:txBody>
          <a:bodyPr anchor="b">
            <a:noAutofit/>
          </a:bodyPr>
          <a:lstStyle>
            <a:lvl1pPr marL="0" indent="0">
              <a:lnSpc>
                <a:spcPct val="90000"/>
              </a:lnSpc>
              <a:buNone/>
              <a:defRPr sz="26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3" name="Content Placeholder 5"/>
          <p:cNvSpPr>
            <a:spLocks noGrp="1"/>
          </p:cNvSpPr>
          <p:nvPr>
            <p:ph sz="quarter" idx="14"/>
          </p:nvPr>
        </p:nvSpPr>
        <p:spPr>
          <a:xfrm>
            <a:off x="5993969" y="2861733"/>
            <a:ext cx="5088713" cy="2512852"/>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9/16/2024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052215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9/16/2024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492172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9/16/2024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8604525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3643" y="685800"/>
            <a:ext cx="4126860" cy="2023252"/>
          </a:xfrm>
        </p:spPr>
        <p:txBody>
          <a:bodyPr anchor="b">
            <a:normAutofit/>
          </a:bodyPr>
          <a:lstStyle>
            <a:lvl1pPr algn="ctr">
              <a:defRPr sz="3600"/>
            </a:lvl1pPr>
          </a:lstStyle>
          <a:p>
            <a:r>
              <a:rPr lang="en-US"/>
              <a:t>Click to edit Master title style</a:t>
            </a:r>
            <a:endParaRPr lang="en-US" dirty="0"/>
          </a:p>
        </p:txBody>
      </p:sp>
      <p:sp>
        <p:nvSpPr>
          <p:cNvPr id="10" name="Content Placeholder 2"/>
          <p:cNvSpPr>
            <a:spLocks noGrp="1"/>
          </p:cNvSpPr>
          <p:nvPr>
            <p:ph sz="quarter" idx="13"/>
          </p:nvPr>
        </p:nvSpPr>
        <p:spPr>
          <a:xfrm>
            <a:off x="5046132" y="685800"/>
            <a:ext cx="6034375" cy="468878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93642" y="2709052"/>
            <a:ext cx="4126861" cy="2665533"/>
          </a:xfrm>
        </p:spPr>
        <p:txBody>
          <a:bodyPr anchor="t">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9/16/2024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5712209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685800"/>
            <a:ext cx="6345302" cy="2023252"/>
          </a:xfrm>
        </p:spPr>
        <p:txBody>
          <a:bodyPr anchor="b">
            <a:normAutofit/>
          </a:bodyPr>
          <a:lstStyle>
            <a:lvl1pPr algn="ctr">
              <a:defRPr sz="36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82362" y="0"/>
            <a:ext cx="3598146" cy="5071533"/>
          </a:xfrm>
          <a:ln w="57150" cmpd="thinThick">
            <a:solidFill>
              <a:schemeClr val="bg1">
                <a:lumMod val="50000"/>
              </a:schemeClr>
            </a:solidFill>
            <a:miter lim="800000"/>
          </a:ln>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5801" y="2709052"/>
            <a:ext cx="6345301" cy="2362481"/>
          </a:xfrm>
        </p:spPr>
        <p:txBody>
          <a:bodyPr anchor="t">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9/16/2024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136056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3.jp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7" name="Picture 6" descr="Brickwork-HD-R1a.jpg"/>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0" name="Group 9"/>
          <p:cNvGrpSpPr/>
          <p:nvPr/>
        </p:nvGrpSpPr>
        <p:grpSpPr>
          <a:xfrm>
            <a:off x="-25397" y="0"/>
            <a:ext cx="12005350" cy="6644081"/>
            <a:chOff x="-25397" y="0"/>
            <a:chExt cx="12005350" cy="6644081"/>
          </a:xfrm>
        </p:grpSpPr>
        <p:sp useBgFill="1">
          <p:nvSpPr>
            <p:cNvPr id="11" name="Rectangle 10"/>
            <p:cNvSpPr/>
            <p:nvPr/>
          </p:nvSpPr>
          <p:spPr>
            <a:xfrm>
              <a:off x="1" y="0"/>
              <a:ext cx="11979952" cy="6644081"/>
            </a:xfrm>
            <a:prstGeom prst="rect">
              <a:avLst/>
            </a:prstGeom>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25397" y="0"/>
              <a:ext cx="11773291" cy="6419514"/>
            </a:xfrm>
            <a:custGeom>
              <a:avLst/>
              <a:gdLst/>
              <a:ahLst/>
              <a:cxnLst/>
              <a:rect l="l" t="t" r="r" b="b"/>
              <a:pathLst>
                <a:path w="11773291" h="6419514">
                  <a:moveTo>
                    <a:pt x="11750059" y="0"/>
                  </a:moveTo>
                  <a:lnTo>
                    <a:pt x="11773291" y="6419514"/>
                  </a:lnTo>
                  <a:lnTo>
                    <a:pt x="0" y="6411047"/>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13" name="Rectangle 12"/>
            <p:cNvSpPr/>
            <p:nvPr/>
          </p:nvSpPr>
          <p:spPr>
            <a:xfrm>
              <a:off x="1" y="5600215"/>
              <a:ext cx="11706512" cy="780581"/>
            </a:xfrm>
            <a:prstGeom prst="rect">
              <a:avLst/>
            </a:pr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85801" y="685800"/>
            <a:ext cx="10396882" cy="1151965"/>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5800" y="2063396"/>
            <a:ext cx="10396883" cy="3311189"/>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98083" y="5757334"/>
            <a:ext cx="3784600" cy="498470"/>
          </a:xfrm>
          <a:prstGeom prst="rect">
            <a:avLst/>
          </a:prstGeom>
        </p:spPr>
        <p:txBody>
          <a:bodyPr vert="horz" lIns="91440" tIns="45720" rIns="91440" bIns="45720" rtlCol="0" anchor="ctr"/>
          <a:lstStyle>
            <a:lvl1pPr algn="r">
              <a:defRPr sz="3200" cap="all" baseline="0">
                <a:solidFill>
                  <a:schemeClr val="accent1">
                    <a:lumMod val="50000"/>
                  </a:schemeClr>
                </a:solidFill>
              </a:defRPr>
            </a:lvl1pPr>
          </a:lstStyle>
          <a:p>
            <a:fld id="{B61BEF0D-F0BB-DE4B-95CE-6DB70DBA9567}" type="datetimeFigureOut">
              <a:rPr lang="en-US" smtClean="0"/>
              <a:pPr/>
              <a:t>9/16/2024</a:t>
            </a:fld>
            <a:endParaRPr lang="en-US" dirty="0"/>
          </a:p>
        </p:txBody>
      </p:sp>
      <p:sp>
        <p:nvSpPr>
          <p:cNvPr id="5" name="Footer Placeholder 4"/>
          <p:cNvSpPr>
            <a:spLocks noGrp="1"/>
          </p:cNvSpPr>
          <p:nvPr>
            <p:ph type="ftr" sz="quarter" idx="3"/>
          </p:nvPr>
        </p:nvSpPr>
        <p:spPr>
          <a:xfrm>
            <a:off x="685801" y="5757334"/>
            <a:ext cx="5499719" cy="498470"/>
          </a:xfrm>
          <a:prstGeom prst="rect">
            <a:avLst/>
          </a:prstGeom>
        </p:spPr>
        <p:txBody>
          <a:bodyPr vert="horz" lIns="91440" tIns="45720" rIns="91440" bIns="45720" rtlCol="0" anchor="ctr"/>
          <a:lstStyle>
            <a:lvl1pPr algn="l">
              <a:defRPr sz="3200" cap="all" baseline="0">
                <a:solidFill>
                  <a:schemeClr val="accent1">
                    <a:lumMod val="50000"/>
                  </a:schemeClr>
                </a:solidFill>
              </a:defRPr>
            </a:lvl1pPr>
          </a:lstStyle>
          <a:p>
            <a:endParaRPr lang="en-US" dirty="0"/>
          </a:p>
        </p:txBody>
      </p:sp>
      <p:sp>
        <p:nvSpPr>
          <p:cNvPr id="6" name="Slide Number Placeholder 5"/>
          <p:cNvSpPr>
            <a:spLocks noGrp="1"/>
          </p:cNvSpPr>
          <p:nvPr>
            <p:ph type="sldNum" sz="quarter" idx="4"/>
          </p:nvPr>
        </p:nvSpPr>
        <p:spPr>
          <a:xfrm>
            <a:off x="6287121" y="5757334"/>
            <a:ext cx="907186" cy="498470"/>
          </a:xfrm>
          <a:prstGeom prst="rect">
            <a:avLst/>
          </a:prstGeom>
        </p:spPr>
        <p:txBody>
          <a:bodyPr vert="horz" lIns="91440" tIns="45720" rIns="91440" bIns="45720" rtlCol="0" anchor="ctr"/>
          <a:lstStyle>
            <a:lvl1pPr algn="ctr">
              <a:defRPr sz="3200" cap="all" baseline="0">
                <a:solidFill>
                  <a:schemeClr val="accent1">
                    <a:lumMod val="50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926550058"/>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 id="2147483706" r:id="rId14"/>
    <p:sldLayoutId id="2147483707" r:id="rId15"/>
    <p:sldLayoutId id="2147483708" r:id="rId16"/>
    <p:sldLayoutId id="2147483709" r:id="rId17"/>
    <p:sldLayoutId id="2147483710" r:id="rId18"/>
    <p:sldLayoutId id="2147483711" r:id="rId19"/>
  </p:sldLayoutIdLst>
  <p:txStyles>
    <p:title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5.sv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duotone>
              <a:schemeClr val="bg1">
                <a:shade val="48000"/>
                <a:satMod val="110000"/>
                <a:lumMod val="40000"/>
              </a:schemeClr>
              <a:schemeClr val="bg1">
                <a:tint val="90000"/>
                <a:lumMod val="106000"/>
              </a:schemeClr>
            </a:duotone>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rot="21420000">
            <a:off x="562263" y="655592"/>
            <a:ext cx="5428489" cy="3278684"/>
          </a:xfrm>
        </p:spPr>
        <p:txBody>
          <a:bodyPr>
            <a:normAutofit/>
          </a:bodyPr>
          <a:lstStyle/>
          <a:p>
            <a:pPr algn="ctr"/>
            <a:r>
              <a:rPr lang="en-US" sz="7400"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rot="21420000">
            <a:off x="666685" y="3933534"/>
            <a:ext cx="5424749" cy="621792"/>
          </a:xfrm>
        </p:spPr>
        <p:txBody>
          <a:bodyPr>
            <a:normAutofit/>
          </a:bodyPr>
          <a:lstStyle/>
          <a:p>
            <a:pPr algn="ctr"/>
            <a:r>
              <a:rPr lang="en-US" dirty="0"/>
              <a:t>Gene’s service department</a:t>
            </a:r>
          </a:p>
        </p:txBody>
      </p:sp>
      <p:pic>
        <p:nvPicPr>
          <p:cNvPr id="7" name="Graphic 6" descr="Books">
            <a:extLst>
              <a:ext uri="{FF2B5EF4-FFF2-40B4-BE49-F238E27FC236}">
                <a16:creationId xmlns:a16="http://schemas.microsoft.com/office/drawing/2014/main" id="{E338636E-BDF0-9C31-6571-C3B58516DA6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21420000">
            <a:off x="6635077" y="373505"/>
            <a:ext cx="3813745" cy="3813745"/>
          </a:xfrm>
          <a:prstGeom prst="rect">
            <a:avLst/>
          </a:prstGeom>
        </p:spPr>
      </p:pic>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143984999"/>
              </p:ext>
            </p:extLst>
          </p:nvPr>
        </p:nvGraphicFramePr>
        <p:xfrm>
          <a:off x="677334" y="1818624"/>
          <a:ext cx="9132492" cy="5244808"/>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Train Advisors on sales</a:t>
                      </a:r>
                    </a:p>
                  </a:txBody>
                  <a:tcPr/>
                </a:tc>
                <a:tc>
                  <a:txBody>
                    <a:bodyPr/>
                    <a:lstStyle/>
                    <a:p>
                      <a:r>
                        <a:rPr lang="en-US" dirty="0"/>
                        <a:t>Service Director/GSM</a:t>
                      </a:r>
                    </a:p>
                  </a:txBody>
                  <a:tcPr/>
                </a:tc>
                <a:tc>
                  <a:txBody>
                    <a:bodyPr/>
                    <a:lstStyle/>
                    <a:p>
                      <a:r>
                        <a:rPr lang="en-US" dirty="0"/>
                        <a:t>12/31/2024</a:t>
                      </a:r>
                    </a:p>
                  </a:txBody>
                  <a:tcPr/>
                </a:tc>
                <a:extLst>
                  <a:ext uri="{0D108BD9-81ED-4DB2-BD59-A6C34878D82A}">
                    <a16:rowId xmlns:a16="http://schemas.microsoft.com/office/drawing/2014/main" val="2400365483"/>
                  </a:ext>
                </a:extLst>
              </a:tr>
              <a:tr h="565004">
                <a:tc>
                  <a:txBody>
                    <a:bodyPr/>
                    <a:lstStyle/>
                    <a:p>
                      <a:r>
                        <a:rPr lang="en-US" dirty="0"/>
                        <a:t>Implement “production” meetings daily</a:t>
                      </a:r>
                    </a:p>
                  </a:txBody>
                  <a:tcPr/>
                </a:tc>
                <a:tc>
                  <a:txBody>
                    <a:bodyPr/>
                    <a:lstStyle/>
                    <a:p>
                      <a:r>
                        <a:rPr lang="en-US" dirty="0"/>
                        <a:t>Service Director/Manager</a:t>
                      </a:r>
                    </a:p>
                  </a:txBody>
                  <a:tcPr/>
                </a:tc>
                <a:tc>
                  <a:txBody>
                    <a:bodyPr/>
                    <a:lstStyle/>
                    <a:p>
                      <a:r>
                        <a:rPr lang="en-US" dirty="0"/>
                        <a:t>12/31/2024</a:t>
                      </a:r>
                    </a:p>
                  </a:txBody>
                  <a:tcPr/>
                </a:tc>
                <a:extLst>
                  <a:ext uri="{0D108BD9-81ED-4DB2-BD59-A6C34878D82A}">
                    <a16:rowId xmlns:a16="http://schemas.microsoft.com/office/drawing/2014/main" val="107845787"/>
                  </a:ext>
                </a:extLst>
              </a:tr>
              <a:tr h="565004">
                <a:tc>
                  <a:txBody>
                    <a:bodyPr/>
                    <a:lstStyle/>
                    <a:p>
                      <a:r>
                        <a:rPr lang="en-US" dirty="0"/>
                        <a:t>Monitor daily/weekly/monthly productivity – efficiency – proficiency</a:t>
                      </a:r>
                    </a:p>
                  </a:txBody>
                  <a:tcPr/>
                </a:tc>
                <a:tc>
                  <a:txBody>
                    <a:bodyPr/>
                    <a:lstStyle/>
                    <a:p>
                      <a:r>
                        <a:rPr lang="en-US" dirty="0"/>
                        <a:t>Service Director/Manager</a:t>
                      </a:r>
                    </a:p>
                  </a:txBody>
                  <a:tcPr/>
                </a:tc>
                <a:tc>
                  <a:txBody>
                    <a:bodyPr/>
                    <a:lstStyle/>
                    <a:p>
                      <a:r>
                        <a:rPr lang="en-US" dirty="0"/>
                        <a:t>12/31/2024</a:t>
                      </a:r>
                    </a:p>
                  </a:txBody>
                  <a:tcPr/>
                </a:tc>
                <a:extLst>
                  <a:ext uri="{0D108BD9-81ED-4DB2-BD59-A6C34878D82A}">
                    <a16:rowId xmlns:a16="http://schemas.microsoft.com/office/drawing/2014/main" val="1530126605"/>
                  </a:ext>
                </a:extLst>
              </a:tr>
              <a:tr h="565004">
                <a:tc>
                  <a:txBody>
                    <a:bodyPr/>
                    <a:lstStyle/>
                    <a:p>
                      <a:r>
                        <a:rPr lang="en-US" dirty="0"/>
                        <a:t>Produce service specials on a monthly basis</a:t>
                      </a:r>
                    </a:p>
                  </a:txBody>
                  <a:tcPr/>
                </a:tc>
                <a:tc>
                  <a:txBody>
                    <a:bodyPr/>
                    <a:lstStyle/>
                    <a:p>
                      <a:r>
                        <a:rPr lang="en-US" dirty="0"/>
                        <a:t>Service Manager/ GSM</a:t>
                      </a:r>
                    </a:p>
                  </a:txBody>
                  <a:tcPr/>
                </a:tc>
                <a:tc>
                  <a:txBody>
                    <a:bodyPr/>
                    <a:lstStyle/>
                    <a:p>
                      <a:r>
                        <a:rPr lang="en-US" dirty="0"/>
                        <a:t>12/31/2024</a:t>
                      </a:r>
                    </a:p>
                  </a:txBody>
                  <a:tcPr/>
                </a:tc>
                <a:extLst>
                  <a:ext uri="{0D108BD9-81ED-4DB2-BD59-A6C34878D82A}">
                    <a16:rowId xmlns:a16="http://schemas.microsoft.com/office/drawing/2014/main" val="1950345431"/>
                  </a:ext>
                </a:extLst>
              </a:tr>
              <a:tr h="565004">
                <a:tc>
                  <a:txBody>
                    <a:bodyPr/>
                    <a:lstStyle/>
                    <a:p>
                      <a:r>
                        <a:rPr lang="en-US" dirty="0"/>
                        <a:t>Daily monitor utilization of stalls</a:t>
                      </a:r>
                    </a:p>
                  </a:txBody>
                  <a:tcPr/>
                </a:tc>
                <a:tc>
                  <a:txBody>
                    <a:bodyPr/>
                    <a:lstStyle/>
                    <a:p>
                      <a:r>
                        <a:rPr lang="en-US" dirty="0"/>
                        <a:t>Service Director / Manager</a:t>
                      </a:r>
                    </a:p>
                  </a:txBody>
                  <a:tcPr/>
                </a:tc>
                <a:tc>
                  <a:txBody>
                    <a:bodyPr/>
                    <a:lstStyle/>
                    <a:p>
                      <a:r>
                        <a:rPr lang="en-US" dirty="0"/>
                        <a:t>12/31/2024</a:t>
                      </a:r>
                    </a:p>
                  </a:txBody>
                  <a:tcPr/>
                </a:tc>
                <a:extLst>
                  <a:ext uri="{0D108BD9-81ED-4DB2-BD59-A6C34878D82A}">
                    <a16:rowId xmlns:a16="http://schemas.microsoft.com/office/drawing/2014/main" val="1960891333"/>
                  </a:ext>
                </a:extLst>
              </a:tr>
              <a:tr h="565004">
                <a:tc>
                  <a:txBody>
                    <a:bodyPr/>
                    <a:lstStyle/>
                    <a:p>
                      <a:r>
                        <a:rPr lang="en-US" dirty="0"/>
                        <a:t>Ensure techs stay on track with training</a:t>
                      </a:r>
                    </a:p>
                  </a:txBody>
                  <a:tcPr/>
                </a:tc>
                <a:tc>
                  <a:txBody>
                    <a:bodyPr/>
                    <a:lstStyle/>
                    <a:p>
                      <a:r>
                        <a:rPr lang="en-US" dirty="0"/>
                        <a:t>Service Director/ Manager</a:t>
                      </a:r>
                    </a:p>
                  </a:txBody>
                  <a:tcPr/>
                </a:tc>
                <a:tc>
                  <a:txBody>
                    <a:bodyPr/>
                    <a:lstStyle/>
                    <a:p>
                      <a:r>
                        <a:rPr lang="en-US" dirty="0"/>
                        <a:t>12/31/2024</a:t>
                      </a:r>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6" name="TextBox 5">
            <a:extLst>
              <a:ext uri="{FF2B5EF4-FFF2-40B4-BE49-F238E27FC236}">
                <a16:creationId xmlns:a16="http://schemas.microsoft.com/office/drawing/2014/main" id="{26A83CA6-286A-E06E-325F-69395850C8C8}"/>
              </a:ext>
            </a:extLst>
          </p:cNvPr>
          <p:cNvSpPr txBox="1"/>
          <p:nvPr/>
        </p:nvSpPr>
        <p:spPr>
          <a:xfrm>
            <a:off x="685802" y="1970843"/>
            <a:ext cx="10396882" cy="3570208"/>
          </a:xfrm>
          <a:prstGeom prst="rect">
            <a:avLst/>
          </a:prstGeom>
          <a:noFill/>
        </p:spPr>
        <p:txBody>
          <a:bodyPr wrap="square" rtlCol="0">
            <a:spAutoFit/>
          </a:bodyPr>
          <a:lstStyle/>
          <a:p>
            <a:r>
              <a:rPr lang="en-US" sz="2800" dirty="0"/>
              <a:t>SYNOPSIS</a:t>
            </a:r>
          </a:p>
          <a:p>
            <a:r>
              <a:rPr lang="en-US" dirty="0">
                <a:latin typeface="Arial" panose="020B0604020202020204" pitchFamily="34" charset="0"/>
                <a:cs typeface="Arial" panose="020B0604020202020204" pitchFamily="34" charset="0"/>
              </a:rPr>
              <a:t>Our service department does well in maintaining a gross profit percentage of between 74% to 79%.  If we can sustain that but increase the critical areas we have pinpointed, it will be a true profit center for the dealership.  Ensuring everyone see and understands the big picture that they are a part of and how they can affect it positively or negatively.  Once the service advisors hone up their sales skills - our hours per RO will go up and our 1-line RO’s will go down also helping Service be a profit center.  Once the Service Director and Manager come up with a system that is comfortable for them to hold morning meetings to go over the pertinent information of tech and advisor performance from the day/week prior, it will become a welcomed meeting and should get that daily buy in of “we have a job to do, let’s get ‘er done” rather than no one knowing that they are working for anything other than their own paycheck.  Understanding how we can pay them what we pay them should create a new appreciation.  </a:t>
            </a:r>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a:xfrm>
            <a:off x="213980" y="259673"/>
            <a:ext cx="6044777" cy="770138"/>
          </a:xfrm>
        </p:spPr>
        <p:txBody>
          <a:bodyPr>
            <a:normAutofit fontScale="90000"/>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143730" y="1583146"/>
            <a:ext cx="5422569" cy="3101982"/>
          </a:xfrm>
        </p:spPr>
        <p:txBody>
          <a:bodyPr>
            <a:normAutofit lnSpcReduction="10000"/>
          </a:bodyPr>
          <a:lstStyle/>
          <a:p>
            <a:pPr marL="0" indent="0">
              <a:buNone/>
            </a:pPr>
            <a:r>
              <a:rPr lang="en-US" dirty="0"/>
              <a:t>POINTS OF DISCUSSION W/ SERVICE MANAGER</a:t>
            </a:r>
          </a:p>
          <a:p>
            <a:r>
              <a:rPr lang="en-US" cap="none" dirty="0">
                <a:latin typeface="Arial" panose="020B0604020202020204" pitchFamily="34" charset="0"/>
                <a:cs typeface="Arial" panose="020B0604020202020204" pitchFamily="34" charset="0"/>
              </a:rPr>
              <a:t>Agreed 59% single line RO’s should be less</a:t>
            </a:r>
          </a:p>
          <a:p>
            <a:r>
              <a:rPr lang="en-US" cap="none" dirty="0">
                <a:latin typeface="Arial" panose="020B0604020202020204" pitchFamily="34" charset="0"/>
                <a:cs typeface="Arial" panose="020B0604020202020204" pitchFamily="34" charset="0"/>
              </a:rPr>
              <a:t>Some type of morning meeting would help</a:t>
            </a:r>
          </a:p>
          <a:p>
            <a:r>
              <a:rPr lang="en-US" cap="none" dirty="0">
                <a:latin typeface="Arial" panose="020B0604020202020204" pitchFamily="34" charset="0"/>
                <a:cs typeface="Arial" panose="020B0604020202020204" pitchFamily="34" charset="0"/>
              </a:rPr>
              <a:t>Agreed focusing on proficiency with techs is necessary.</a:t>
            </a:r>
          </a:p>
          <a:p>
            <a:r>
              <a:rPr lang="en-US" cap="none" dirty="0">
                <a:latin typeface="Arial" panose="020B0604020202020204" pitchFamily="34" charset="0"/>
                <a:cs typeface="Arial" panose="020B0604020202020204" pitchFamily="34" charset="0"/>
              </a:rPr>
              <a:t>Putting together a plan for sales training with the service advisors.</a:t>
            </a:r>
          </a:p>
        </p:txBody>
      </p:sp>
      <p:pic>
        <p:nvPicPr>
          <p:cNvPr id="4" name="Picture 3">
            <a:extLst>
              <a:ext uri="{FF2B5EF4-FFF2-40B4-BE49-F238E27FC236}">
                <a16:creationId xmlns:a16="http://schemas.microsoft.com/office/drawing/2014/main" id="{F0A34075-30E7-9EFF-6A03-092D6A3CD16E}"/>
              </a:ext>
            </a:extLst>
          </p:cNvPr>
          <p:cNvPicPr>
            <a:picLocks noChangeAspect="1"/>
          </p:cNvPicPr>
          <p:nvPr/>
        </p:nvPicPr>
        <p:blipFill>
          <a:blip r:embed="rId2"/>
          <a:stretch>
            <a:fillRect/>
          </a:stretch>
        </p:blipFill>
        <p:spPr>
          <a:xfrm>
            <a:off x="6258758" y="491193"/>
            <a:ext cx="5237488" cy="5723176"/>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85800" y="331450"/>
            <a:ext cx="10396882" cy="1151965"/>
          </a:xfrm>
        </p:spPr>
        <p:txBody>
          <a:bodyPr/>
          <a:lstStyle/>
          <a:p>
            <a:r>
              <a:rPr lang="en-US" dirty="0"/>
              <a:t>SWOT Analysis</a:t>
            </a:r>
          </a:p>
        </p:txBody>
      </p:sp>
      <p:sp>
        <p:nvSpPr>
          <p:cNvPr id="8" name="TextBox 7">
            <a:extLst>
              <a:ext uri="{FF2B5EF4-FFF2-40B4-BE49-F238E27FC236}">
                <a16:creationId xmlns:a16="http://schemas.microsoft.com/office/drawing/2014/main" id="{E99D73EB-A43C-4C6D-EBDE-C41E98B9BA24}"/>
              </a:ext>
            </a:extLst>
          </p:cNvPr>
          <p:cNvSpPr txBox="1"/>
          <p:nvPr/>
        </p:nvSpPr>
        <p:spPr>
          <a:xfrm>
            <a:off x="685801" y="1642369"/>
            <a:ext cx="10396882" cy="2985433"/>
          </a:xfrm>
          <a:prstGeom prst="rect">
            <a:avLst/>
          </a:prstGeom>
          <a:noFill/>
        </p:spPr>
        <p:txBody>
          <a:bodyPr wrap="square" rtlCol="0">
            <a:spAutoFit/>
          </a:bodyPr>
          <a:lstStyle/>
          <a:p>
            <a:r>
              <a:rPr lang="en-US" sz="2800" dirty="0"/>
              <a:t>STRENTHS</a:t>
            </a:r>
          </a:p>
          <a:p>
            <a:pPr marL="285750" indent="-285750">
              <a:buFont typeface="Arial" panose="020B0604020202020204" pitchFamily="34" charset="0"/>
              <a:buChar char="•"/>
            </a:pPr>
            <a:endParaRPr lang="en-US" sz="16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Good sense of teamwork</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Great Dealer Principal</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Updated facility</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Communication within the department</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Good atmosphere</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Manager support</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Dealership invests in the special tools needed</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Community involvement</a:t>
            </a:r>
          </a:p>
        </p:txBody>
      </p:sp>
    </p:spTree>
    <p:extLst>
      <p:ext uri="{BB962C8B-B14F-4D97-AF65-F5344CB8AC3E}">
        <p14:creationId xmlns:p14="http://schemas.microsoft.com/office/powerpoint/2010/main" val="3839221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7" name="TextBox 6">
            <a:extLst>
              <a:ext uri="{FF2B5EF4-FFF2-40B4-BE49-F238E27FC236}">
                <a16:creationId xmlns:a16="http://schemas.microsoft.com/office/drawing/2014/main" id="{FE07413A-BE54-E4B0-56C5-70EB103A3689}"/>
              </a:ext>
            </a:extLst>
          </p:cNvPr>
          <p:cNvSpPr txBox="1"/>
          <p:nvPr/>
        </p:nvSpPr>
        <p:spPr>
          <a:xfrm>
            <a:off x="685801" y="1837765"/>
            <a:ext cx="10396882" cy="3724096"/>
          </a:xfrm>
          <a:prstGeom prst="rect">
            <a:avLst/>
          </a:prstGeom>
          <a:noFill/>
        </p:spPr>
        <p:txBody>
          <a:bodyPr wrap="square" rtlCol="0">
            <a:spAutoFit/>
          </a:bodyPr>
          <a:lstStyle/>
          <a:p>
            <a:r>
              <a:rPr lang="en-US" sz="2800" dirty="0"/>
              <a:t>WEAKNESSES</a:t>
            </a:r>
          </a:p>
          <a:p>
            <a:endParaRPr lang="en-US" sz="2800" dirty="0"/>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Scheduling</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Bad work ethics</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Lack of departments working together</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Parts Manager</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Communication within department</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Employees not caring and/or not following direction</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Giving helpers to techs and thus the tech becomes less productive</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Opinions to improve department are not valued</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No one manages their stresses</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Parts quotes not getting done while vehicle is actually in stall available to be worked on.</a:t>
            </a:r>
          </a:p>
        </p:txBody>
      </p:sp>
    </p:spTree>
    <p:extLst>
      <p:ext uri="{BB962C8B-B14F-4D97-AF65-F5344CB8AC3E}">
        <p14:creationId xmlns:p14="http://schemas.microsoft.com/office/powerpoint/2010/main" val="24176981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6" name="TextBox 5">
            <a:extLst>
              <a:ext uri="{FF2B5EF4-FFF2-40B4-BE49-F238E27FC236}">
                <a16:creationId xmlns:a16="http://schemas.microsoft.com/office/drawing/2014/main" id="{01BCCD43-CE6B-EC2C-E35D-FD1A13D55AC3}"/>
              </a:ext>
            </a:extLst>
          </p:cNvPr>
          <p:cNvSpPr txBox="1"/>
          <p:nvPr/>
        </p:nvSpPr>
        <p:spPr>
          <a:xfrm>
            <a:off x="685801" y="1979720"/>
            <a:ext cx="10396882" cy="2893100"/>
          </a:xfrm>
          <a:prstGeom prst="rect">
            <a:avLst/>
          </a:prstGeom>
          <a:noFill/>
        </p:spPr>
        <p:txBody>
          <a:bodyPr wrap="square" rtlCol="0">
            <a:spAutoFit/>
          </a:bodyPr>
          <a:lstStyle/>
          <a:p>
            <a:r>
              <a:rPr lang="en-US" sz="2800" dirty="0"/>
              <a:t>OPPORTUNITIES</a:t>
            </a:r>
          </a:p>
          <a:p>
            <a:endParaRPr lang="en-US" sz="2800" dirty="0"/>
          </a:p>
          <a:p>
            <a:pPr marL="457200" indent="-457200">
              <a:buFont typeface="Arial" panose="020B0604020202020204" pitchFamily="34" charset="0"/>
              <a:buChar char="•"/>
            </a:pPr>
            <a:r>
              <a:rPr lang="en-US" dirty="0">
                <a:latin typeface="Arial" panose="020B0604020202020204" pitchFamily="34" charset="0"/>
                <a:cs typeface="Arial" panose="020B0604020202020204" pitchFamily="34" charset="0"/>
              </a:rPr>
              <a:t>Better selection of parts on hand</a:t>
            </a:r>
          </a:p>
          <a:p>
            <a:pPr marL="457200" indent="-457200">
              <a:buFont typeface="Arial" panose="020B0604020202020204" pitchFamily="34" charset="0"/>
              <a:buChar char="•"/>
            </a:pPr>
            <a:r>
              <a:rPr lang="en-US" dirty="0">
                <a:latin typeface="Arial" panose="020B0604020202020204" pitchFamily="34" charset="0"/>
                <a:cs typeface="Arial" panose="020B0604020202020204" pitchFamily="34" charset="0"/>
              </a:rPr>
              <a:t>Community events</a:t>
            </a:r>
          </a:p>
          <a:p>
            <a:pPr marL="457200" indent="-457200">
              <a:buFont typeface="Arial" panose="020B0604020202020204" pitchFamily="34" charset="0"/>
              <a:buChar char="•"/>
            </a:pPr>
            <a:r>
              <a:rPr lang="en-US" dirty="0">
                <a:latin typeface="Arial" panose="020B0604020202020204" pitchFamily="34" charset="0"/>
                <a:cs typeface="Arial" panose="020B0604020202020204" pitchFamily="34" charset="0"/>
              </a:rPr>
              <a:t>More training outside of OEM training</a:t>
            </a:r>
          </a:p>
          <a:p>
            <a:pPr marL="457200" indent="-457200">
              <a:buFont typeface="Arial" panose="020B0604020202020204" pitchFamily="34" charset="0"/>
              <a:buChar char="•"/>
            </a:pPr>
            <a:r>
              <a:rPr lang="en-US" dirty="0">
                <a:latin typeface="Arial" panose="020B0604020202020204" pitchFamily="34" charset="0"/>
                <a:cs typeface="Arial" panose="020B0604020202020204" pitchFamily="34" charset="0"/>
              </a:rPr>
              <a:t>Advisors need to upsell more</a:t>
            </a:r>
          </a:p>
          <a:p>
            <a:pPr marL="457200" indent="-457200">
              <a:buFont typeface="Arial" panose="020B0604020202020204" pitchFamily="34" charset="0"/>
              <a:buChar char="•"/>
            </a:pPr>
            <a:r>
              <a:rPr lang="en-US" dirty="0">
                <a:latin typeface="Arial" panose="020B0604020202020204" pitchFamily="34" charset="0"/>
                <a:cs typeface="Arial" panose="020B0604020202020204" pitchFamily="34" charset="0"/>
              </a:rPr>
              <a:t>Military interactions</a:t>
            </a:r>
          </a:p>
          <a:p>
            <a:pPr marL="457200" indent="-457200">
              <a:buFont typeface="Arial" panose="020B0604020202020204" pitchFamily="34" charset="0"/>
              <a:buChar char="•"/>
            </a:pPr>
            <a:r>
              <a:rPr lang="en-US" dirty="0">
                <a:latin typeface="Arial" panose="020B0604020202020204" pitchFamily="34" charset="0"/>
                <a:cs typeface="Arial" panose="020B0604020202020204" pitchFamily="34" charset="0"/>
              </a:rPr>
              <a:t>More service specials</a:t>
            </a:r>
          </a:p>
          <a:p>
            <a:pPr marL="457200" indent="-457200">
              <a:buFont typeface="Arial" panose="020B0604020202020204" pitchFamily="34" charset="0"/>
              <a:buChar char="•"/>
            </a:pPr>
            <a:r>
              <a:rPr lang="en-US" dirty="0">
                <a:latin typeface="Arial" panose="020B0604020202020204" pitchFamily="34" charset="0"/>
                <a:cs typeface="Arial" panose="020B0604020202020204" pitchFamily="34" charset="0"/>
              </a:rPr>
              <a:t>Effective communication training / classes</a:t>
            </a:r>
          </a:p>
        </p:txBody>
      </p:sp>
    </p:spTree>
    <p:extLst>
      <p:ext uri="{BB962C8B-B14F-4D97-AF65-F5344CB8AC3E}">
        <p14:creationId xmlns:p14="http://schemas.microsoft.com/office/powerpoint/2010/main" val="39128695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6" name="TextBox 5">
            <a:extLst>
              <a:ext uri="{FF2B5EF4-FFF2-40B4-BE49-F238E27FC236}">
                <a16:creationId xmlns:a16="http://schemas.microsoft.com/office/drawing/2014/main" id="{310BFF97-D008-49AA-59EE-DB233F6C95A1}"/>
              </a:ext>
            </a:extLst>
          </p:cNvPr>
          <p:cNvSpPr txBox="1"/>
          <p:nvPr/>
        </p:nvSpPr>
        <p:spPr>
          <a:xfrm>
            <a:off x="685801" y="1837764"/>
            <a:ext cx="10396882" cy="3724096"/>
          </a:xfrm>
          <a:prstGeom prst="rect">
            <a:avLst/>
          </a:prstGeom>
          <a:noFill/>
        </p:spPr>
        <p:txBody>
          <a:bodyPr wrap="square" rtlCol="0">
            <a:spAutoFit/>
          </a:bodyPr>
          <a:lstStyle/>
          <a:p>
            <a:r>
              <a:rPr lang="en-US" sz="2800" dirty="0"/>
              <a:t>THREATS</a:t>
            </a:r>
          </a:p>
          <a:p>
            <a:endParaRPr lang="en-US" sz="2800" dirty="0"/>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Shops with better pay (</a:t>
            </a:r>
            <a:r>
              <a:rPr lang="en-US" dirty="0" err="1">
                <a:latin typeface="Arial" panose="020B0604020202020204" pitchFamily="34" charset="0"/>
                <a:cs typeface="Arial" panose="020B0604020202020204" pitchFamily="34" charset="0"/>
              </a:rPr>
              <a:t>ie</a:t>
            </a:r>
            <a:r>
              <a:rPr lang="en-US" dirty="0">
                <a:latin typeface="Arial" panose="020B0604020202020204" pitchFamily="34" charset="0"/>
                <a:cs typeface="Arial" panose="020B0604020202020204" pitchFamily="34" charset="0"/>
              </a:rPr>
              <a:t> – mines, the State, Federal) and / or better training</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Lack of customers</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Economy</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Back ordered parts</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UCI’s being done by unskilled techs</a:t>
            </a:r>
          </a:p>
          <a:p>
            <a:pPr marL="742950" lvl="1" indent="-285750">
              <a:buFont typeface="Arial" panose="020B0604020202020204" pitchFamily="34" charset="0"/>
              <a:buChar char="•"/>
            </a:pPr>
            <a:r>
              <a:rPr lang="en-US" dirty="0">
                <a:latin typeface="Arial" panose="020B0604020202020204" pitchFamily="34" charset="0"/>
                <a:cs typeface="Arial" panose="020B0604020202020204" pitchFamily="34" charset="0"/>
              </a:rPr>
              <a:t>Potential come back </a:t>
            </a:r>
          </a:p>
          <a:p>
            <a:pPr marL="742950" lvl="1" indent="-285750">
              <a:buFont typeface="Arial" panose="020B0604020202020204" pitchFamily="34" charset="0"/>
              <a:buChar char="•"/>
            </a:pPr>
            <a:r>
              <a:rPr lang="en-US" dirty="0">
                <a:latin typeface="Arial" panose="020B0604020202020204" pitchFamily="34" charset="0"/>
                <a:cs typeface="Arial" panose="020B0604020202020204" pitchFamily="34" charset="0"/>
              </a:rPr>
              <a:t>Customer not happy or maybe get hurt</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Independent Facilities</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Being overwhelmed with current work load</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Employees thinking they are above managements orders</a:t>
            </a:r>
          </a:p>
        </p:txBody>
      </p:sp>
    </p:spTree>
    <p:extLst>
      <p:ext uri="{BB962C8B-B14F-4D97-AF65-F5344CB8AC3E}">
        <p14:creationId xmlns:p14="http://schemas.microsoft.com/office/powerpoint/2010/main" val="6276649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6" name="TextBox 5">
            <a:extLst>
              <a:ext uri="{FF2B5EF4-FFF2-40B4-BE49-F238E27FC236}">
                <a16:creationId xmlns:a16="http://schemas.microsoft.com/office/drawing/2014/main" id="{E03517BE-FC26-0A3C-6D29-4BA486376E2B}"/>
              </a:ext>
            </a:extLst>
          </p:cNvPr>
          <p:cNvSpPr txBox="1"/>
          <p:nvPr/>
        </p:nvSpPr>
        <p:spPr>
          <a:xfrm>
            <a:off x="685801" y="2006353"/>
            <a:ext cx="10396882" cy="2739211"/>
          </a:xfrm>
          <a:prstGeom prst="rect">
            <a:avLst/>
          </a:prstGeom>
          <a:noFill/>
        </p:spPr>
        <p:txBody>
          <a:bodyPr wrap="square" rtlCol="0">
            <a:spAutoFit/>
          </a:bodyPr>
          <a:lstStyle/>
          <a:p>
            <a:r>
              <a:rPr lang="en-US" sz="2800" dirty="0"/>
              <a:t>OBJECTIVES</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Decrease single line RO’s from 59% to 25% by end of the year.</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Increase technician proficiency to 60%.  (NADA guide – 125% currently at 36%)</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Fill available hours (2560 a month)</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Refreshed menu options. </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Increase hours per RO.</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Increase facility utilization from 28% to 50% (NADA guide 75%).</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Decrease number of non-productive techs. (Currently at 9).</a:t>
            </a:r>
          </a:p>
          <a:p>
            <a:pPr marL="285750" indent="-285750">
              <a:buFont typeface="Arial" panose="020B0604020202020204" pitchFamily="34" charset="0"/>
              <a:buChar char="•"/>
            </a:pP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852722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6" name="TextBox 5">
            <a:extLst>
              <a:ext uri="{FF2B5EF4-FFF2-40B4-BE49-F238E27FC236}">
                <a16:creationId xmlns:a16="http://schemas.microsoft.com/office/drawing/2014/main" id="{8D5306AB-2079-0E2C-4A98-C13134858352}"/>
              </a:ext>
            </a:extLst>
          </p:cNvPr>
          <p:cNvSpPr txBox="1"/>
          <p:nvPr/>
        </p:nvSpPr>
        <p:spPr>
          <a:xfrm>
            <a:off x="685801" y="2015231"/>
            <a:ext cx="10396882" cy="3570208"/>
          </a:xfrm>
          <a:prstGeom prst="rect">
            <a:avLst/>
          </a:prstGeom>
          <a:noFill/>
        </p:spPr>
        <p:txBody>
          <a:bodyPr wrap="square" rtlCol="0">
            <a:spAutoFit/>
          </a:bodyPr>
          <a:lstStyle/>
          <a:p>
            <a:r>
              <a:rPr lang="en-US" sz="2800" dirty="0"/>
              <a:t>STRATEGIES</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Increase sales training with the service advisors</a:t>
            </a:r>
          </a:p>
          <a:p>
            <a:pPr marL="742950" lvl="1" indent="-285750">
              <a:buFont typeface="Arial" panose="020B0604020202020204" pitchFamily="34" charset="0"/>
              <a:buChar char="•"/>
            </a:pPr>
            <a:r>
              <a:rPr lang="en-US" dirty="0">
                <a:latin typeface="Arial" panose="020B0604020202020204" pitchFamily="34" charset="0"/>
                <a:cs typeface="Arial" panose="020B0604020202020204" pitchFamily="34" charset="0"/>
              </a:rPr>
              <a:t>This will increase hours sold per RO</a:t>
            </a:r>
          </a:p>
          <a:p>
            <a:pPr marL="742950" lvl="1" indent="-285750">
              <a:buFont typeface="Arial" panose="020B0604020202020204" pitchFamily="34" charset="0"/>
              <a:buChar char="•"/>
            </a:pPr>
            <a:r>
              <a:rPr lang="en-US" dirty="0">
                <a:latin typeface="Arial" panose="020B0604020202020204" pitchFamily="34" charset="0"/>
                <a:cs typeface="Arial" panose="020B0604020202020204" pitchFamily="34" charset="0"/>
              </a:rPr>
              <a:t>Will help fill the 2560 available hours</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Ensure our menu and specials are on our monitors in the drive as well as on FB</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Monitor regularly our stalls and make sure they are all being utilized to produce hours</a:t>
            </a:r>
          </a:p>
          <a:p>
            <a:pPr marL="742950" lvl="1" indent="-285750">
              <a:buFont typeface="Arial" panose="020B0604020202020204" pitchFamily="34" charset="0"/>
              <a:buChar char="•"/>
            </a:pPr>
            <a:r>
              <a:rPr lang="en-US" dirty="0">
                <a:latin typeface="Arial" panose="020B0604020202020204" pitchFamily="34" charset="0"/>
                <a:cs typeface="Arial" panose="020B0604020202020204" pitchFamily="34" charset="0"/>
              </a:rPr>
              <a:t>Sell more alignments for the alignment rack</a:t>
            </a:r>
          </a:p>
          <a:p>
            <a:pPr marL="742950" lvl="1" indent="-285750">
              <a:buFont typeface="Arial" panose="020B0604020202020204" pitchFamily="34" charset="0"/>
              <a:buChar char="•"/>
            </a:pPr>
            <a:r>
              <a:rPr lang="en-US" dirty="0">
                <a:latin typeface="Arial" panose="020B0604020202020204" pitchFamily="34" charset="0"/>
                <a:cs typeface="Arial" panose="020B0604020202020204" pitchFamily="34" charset="0"/>
              </a:rPr>
              <a:t>Quicker parts quotes while vehicle is in stall so there is less down time between quote and customer approval.</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Ensure tech training is always being done so as to advance them to being more and more productive each month.</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Hire </a:t>
            </a:r>
            <a:r>
              <a:rPr lang="en-US">
                <a:latin typeface="Arial" panose="020B0604020202020204" pitchFamily="34" charset="0"/>
                <a:cs typeface="Arial" panose="020B0604020202020204" pitchFamily="34" charset="0"/>
              </a:rPr>
              <a:t>additional techs</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260991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6" name="TextBox 5">
            <a:extLst>
              <a:ext uri="{FF2B5EF4-FFF2-40B4-BE49-F238E27FC236}">
                <a16:creationId xmlns:a16="http://schemas.microsoft.com/office/drawing/2014/main" id="{DB109464-A816-817E-4B15-D091045D011F}"/>
              </a:ext>
            </a:extLst>
          </p:cNvPr>
          <p:cNvSpPr txBox="1"/>
          <p:nvPr/>
        </p:nvSpPr>
        <p:spPr>
          <a:xfrm>
            <a:off x="685801" y="1748900"/>
            <a:ext cx="10396882" cy="3847207"/>
          </a:xfrm>
          <a:prstGeom prst="rect">
            <a:avLst/>
          </a:prstGeom>
          <a:noFill/>
        </p:spPr>
        <p:txBody>
          <a:bodyPr wrap="square" rtlCol="0">
            <a:spAutoFit/>
          </a:bodyPr>
          <a:lstStyle/>
          <a:p>
            <a:r>
              <a:rPr lang="en-US" sz="2800" dirty="0"/>
              <a:t>TACTICS</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Make sure everyone is informed daily and monthly of what is expected:</a:t>
            </a:r>
          </a:p>
          <a:p>
            <a:pPr marL="742950" lvl="1" indent="-285750">
              <a:buFont typeface="Arial" panose="020B0604020202020204" pitchFamily="34" charset="0"/>
              <a:buChar char="•"/>
            </a:pPr>
            <a:r>
              <a:rPr lang="en-US" dirty="0">
                <a:latin typeface="Arial" panose="020B0604020202020204" pitchFamily="34" charset="0"/>
                <a:cs typeface="Arial" panose="020B0604020202020204" pitchFamily="34" charset="0"/>
              </a:rPr>
              <a:t>1. of the department</a:t>
            </a:r>
          </a:p>
          <a:p>
            <a:pPr marL="742950" lvl="1" indent="-285750">
              <a:buFont typeface="Arial" panose="020B0604020202020204" pitchFamily="34" charset="0"/>
              <a:buChar char="•"/>
            </a:pPr>
            <a:r>
              <a:rPr lang="en-US" dirty="0">
                <a:latin typeface="Arial" panose="020B0604020202020204" pitchFamily="34" charset="0"/>
                <a:cs typeface="Arial" panose="020B0604020202020204" pitchFamily="34" charset="0"/>
              </a:rPr>
              <a:t>2. of themselves</a:t>
            </a:r>
          </a:p>
          <a:p>
            <a:pPr marL="1200150" lvl="2" indent="-285750">
              <a:buFont typeface="Arial" panose="020B0604020202020204" pitchFamily="34" charset="0"/>
              <a:buChar char="•"/>
            </a:pPr>
            <a:r>
              <a:rPr lang="en-US" dirty="0">
                <a:latin typeface="Arial" panose="020B0604020202020204" pitchFamily="34" charset="0"/>
                <a:cs typeface="Arial" panose="020B0604020202020204" pitchFamily="34" charset="0"/>
              </a:rPr>
              <a:t>Advisors – how many RO’s and hours sold per day</a:t>
            </a:r>
          </a:p>
          <a:p>
            <a:pPr marL="1200150" lvl="2" indent="-285750">
              <a:buFont typeface="Arial" panose="020B0604020202020204" pitchFamily="34" charset="0"/>
              <a:buChar char="•"/>
            </a:pPr>
            <a:r>
              <a:rPr lang="en-US" dirty="0">
                <a:latin typeface="Arial" panose="020B0604020202020204" pitchFamily="34" charset="0"/>
                <a:cs typeface="Arial" panose="020B0604020202020204" pitchFamily="34" charset="0"/>
              </a:rPr>
              <a:t>Techs – how many hours should be produced out of their stall per day/week</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Set goals for each employee</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Pay for performance</a:t>
            </a:r>
          </a:p>
          <a:p>
            <a:pPr marL="742950" lvl="1" indent="-285750">
              <a:buFont typeface="Arial" panose="020B0604020202020204" pitchFamily="34" charset="0"/>
              <a:buChar char="•"/>
            </a:pPr>
            <a:r>
              <a:rPr lang="en-US" dirty="0">
                <a:latin typeface="Arial" panose="020B0604020202020204" pitchFamily="34" charset="0"/>
                <a:cs typeface="Arial" panose="020B0604020202020204" pitchFamily="34" charset="0"/>
              </a:rPr>
              <a:t>Techs – pay tiered bonus off proficiency not efficiency</a:t>
            </a:r>
          </a:p>
          <a:p>
            <a:pPr marL="742950" lvl="1" indent="-285750">
              <a:buFont typeface="Arial" panose="020B0604020202020204" pitchFamily="34" charset="0"/>
              <a:buChar char="•"/>
            </a:pPr>
            <a:r>
              <a:rPr lang="en-US" dirty="0">
                <a:latin typeface="Arial" panose="020B0604020202020204" pitchFamily="34" charset="0"/>
                <a:cs typeface="Arial" panose="020B0604020202020204" pitchFamily="34" charset="0"/>
              </a:rPr>
              <a:t>Advisors – pay bonus off lowest 1 line RO’s, Most hours sold in a day, etc.</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Have team contests</a:t>
            </a:r>
          </a:p>
          <a:p>
            <a:pPr marL="742950" lvl="1" indent="-285750">
              <a:buFont typeface="Arial" panose="020B0604020202020204" pitchFamily="34" charset="0"/>
              <a:buChar char="•"/>
            </a:pPr>
            <a:r>
              <a:rPr lang="en-US" dirty="0">
                <a:latin typeface="Arial" panose="020B0604020202020204" pitchFamily="34" charset="0"/>
                <a:cs typeface="Arial" panose="020B0604020202020204" pitchFamily="34" charset="0"/>
              </a:rPr>
              <a:t>For sold hours</a:t>
            </a:r>
          </a:p>
          <a:p>
            <a:pPr marL="742950" lvl="1" indent="-285750">
              <a:buFont typeface="Arial" panose="020B0604020202020204" pitchFamily="34" charset="0"/>
              <a:buChar char="•"/>
            </a:pPr>
            <a:r>
              <a:rPr lang="en-US" dirty="0">
                <a:latin typeface="Arial" panose="020B0604020202020204" pitchFamily="34" charset="0"/>
                <a:cs typeface="Arial" panose="020B0604020202020204" pitchFamily="34" charset="0"/>
              </a:rPr>
              <a:t>Produced hours</a:t>
            </a:r>
          </a:p>
        </p:txBody>
      </p:sp>
    </p:spTree>
    <p:extLst>
      <p:ext uri="{BB962C8B-B14F-4D97-AF65-F5344CB8AC3E}">
        <p14:creationId xmlns:p14="http://schemas.microsoft.com/office/powerpoint/2010/main" val="850427537"/>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ain Event">
  <a:themeElements>
    <a:clrScheme name="Office 2013 - 2022">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Main Event">
      <a:majorFont>
        <a:latin typeface="Impact" panose="020B080603090205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Impact" panose="020B080603090205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ain Event">
      <a:fillStyleLst>
        <a:solidFill>
          <a:schemeClr val="phClr"/>
        </a:solidFill>
        <a:solidFill>
          <a:schemeClr val="phClr">
            <a:tint val="69000"/>
            <a:satMod val="105000"/>
            <a:lumMod val="110000"/>
          </a:schemeClr>
        </a:solidFill>
        <a:blipFill>
          <a:blip xmlns:r="http://schemas.openxmlformats.org/officeDocument/2006/relationships" r:embed="rId1">
            <a:duotone>
              <a:schemeClr val="phClr">
                <a:shade val="88000"/>
                <a:lumMod val="88000"/>
              </a:schemeClr>
              <a:schemeClr val="phClr"/>
            </a:duotone>
          </a:blip>
          <a:tile tx="0" ty="0" sx="100000" sy="100000" flip="none" algn="tl"/>
        </a:blipFill>
      </a:fillStyleLst>
      <a:lnStyleLst>
        <a:ln w="9525" cap="flat" cmpd="sng" algn="ctr">
          <a:solidFill>
            <a:schemeClr val="phClr">
              <a:shade val="60000"/>
            </a:scheme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25400" dist="127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88000"/>
              </a:schemeClr>
            </a:gs>
          </a:gsLst>
          <a:lin ang="5400000" scaled="0"/>
        </a:gradFill>
        <a:blipFill>
          <a:blip xmlns:r="http://schemas.openxmlformats.org/officeDocument/2006/relationships" r:embed="rId2">
            <a:duotone>
              <a:schemeClr val="phClr">
                <a:shade val="48000"/>
                <a:satMod val="110000"/>
                <a:lumMod val="40000"/>
              </a:schemeClr>
              <a:schemeClr val="phClr">
                <a:tint val="90000"/>
                <a:lumMod val="106000"/>
              </a:schemeClr>
            </a:duotone>
          </a:blip>
          <a:stretch/>
        </a:blipFill>
      </a:bgFillStyleLst>
    </a:fmtScheme>
  </a:themeElements>
  <a:objectDefaults/>
  <a:extraClrSchemeLst/>
  <a:extLst>
    <a:ext uri="{05A4C25C-085E-4340-85A3-A5531E510DB2}">
      <thm15:themeFamily xmlns:thm15="http://schemas.microsoft.com/office/thememl/2012/main" name="Main Event" id="{AC372BB4-D83D-411E-B849-B641926BA760}" vid="{F1EFBDE3-1A95-4E3D-81AD-1F53D65BEA01}"/>
    </a:ext>
  </a:extLst>
</a:theme>
</file>

<file path=docProps/app.xml><?xml version="1.0" encoding="utf-8"?>
<Properties xmlns="http://schemas.openxmlformats.org/officeDocument/2006/extended-properties" xmlns:vt="http://schemas.openxmlformats.org/officeDocument/2006/docPropsVTypes">
  <Template>TM04033927[[fn=Main Event]]</Template>
  <TotalTime>4522</TotalTime>
  <Words>802</Words>
  <Application>Microsoft Office PowerPoint</Application>
  <PresentationFormat>Widescreen</PresentationFormat>
  <Paragraphs>115</Paragraphs>
  <Slides>11</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11</vt:i4>
      </vt:variant>
    </vt:vector>
  </HeadingPairs>
  <TitlesOfParts>
    <vt:vector size="14" baseType="lpstr">
      <vt:lpstr>Arial</vt:lpstr>
      <vt:lpstr>Impact</vt:lpstr>
      <vt:lpstr>Main Event</vt:lpstr>
      <vt:lpstr>NADA Service Homework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Jeremy Fillipi</cp:lastModifiedBy>
  <cp:revision>6</cp:revision>
  <dcterms:created xsi:type="dcterms:W3CDTF">2022-12-04T13:10:55Z</dcterms:created>
  <dcterms:modified xsi:type="dcterms:W3CDTF">2024-09-16T22:00:52Z</dcterms:modified>
</cp:coreProperties>
</file>