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2" r:id="rId1"/>
  </p:sldMasterIdLst>
  <p:sldIdLst>
    <p:sldId id="256" r:id="rId2"/>
    <p:sldId id="258" r:id="rId3"/>
    <p:sldId id="257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3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Harms" userId="59983bfb-f26f-422d-949c-c290c381953b" providerId="ADAL" clId="{0BA0CD4D-AE43-4928-92C1-62C6D2F8B6FF}"/>
    <pc:docChg chg="custSel modSld">
      <pc:chgData name="Brandon Harms" userId="59983bfb-f26f-422d-949c-c290c381953b" providerId="ADAL" clId="{0BA0CD4D-AE43-4928-92C1-62C6D2F8B6FF}" dt="2024-09-19T21:17:23.876" v="6006" actId="20577"/>
      <pc:docMkLst>
        <pc:docMk/>
      </pc:docMkLst>
      <pc:sldChg chg="modSp mod">
        <pc:chgData name="Brandon Harms" userId="59983bfb-f26f-422d-949c-c290c381953b" providerId="ADAL" clId="{0BA0CD4D-AE43-4928-92C1-62C6D2F8B6FF}" dt="2024-09-19T20:19:17.747" v="1148" actId="20577"/>
        <pc:sldMkLst>
          <pc:docMk/>
          <pc:sldMk cId="3839221384" sldId="257"/>
        </pc:sldMkLst>
        <pc:spChg chg="mod">
          <ac:chgData name="Brandon Harms" userId="59983bfb-f26f-422d-949c-c290c381953b" providerId="ADAL" clId="{0BA0CD4D-AE43-4928-92C1-62C6D2F8B6FF}" dt="2024-09-19T20:19:17.747" v="1148" actId="20577"/>
          <ac:spMkLst>
            <pc:docMk/>
            <pc:sldMk cId="3839221384" sldId="257"/>
            <ac:spMk id="2" creationId="{103DC290-7A27-95C0-53A2-21B3816BBA33}"/>
          </ac:spMkLst>
        </pc:spChg>
        <pc:spChg chg="mod">
          <ac:chgData name="Brandon Harms" userId="59983bfb-f26f-422d-949c-c290c381953b" providerId="ADAL" clId="{0BA0CD4D-AE43-4928-92C1-62C6D2F8B6FF}" dt="2024-09-19T20:14:42.444" v="509" actId="20577"/>
          <ac:spMkLst>
            <pc:docMk/>
            <pc:sldMk cId="3839221384" sldId="257"/>
            <ac:spMk id="3" creationId="{203A9D90-6288-FF85-A14B-EAAC61E0E9A8}"/>
          </ac:spMkLst>
        </pc:spChg>
      </pc:sldChg>
      <pc:sldChg chg="addSp delSp modSp mod">
        <pc:chgData name="Brandon Harms" userId="59983bfb-f26f-422d-949c-c290c381953b" providerId="ADAL" clId="{0BA0CD4D-AE43-4928-92C1-62C6D2F8B6FF}" dt="2024-09-19T21:17:23.876" v="6006" actId="20577"/>
        <pc:sldMkLst>
          <pc:docMk/>
          <pc:sldMk cId="4167117408" sldId="258"/>
        </pc:sldMkLst>
        <pc:spChg chg="mod">
          <ac:chgData name="Brandon Harms" userId="59983bfb-f26f-422d-949c-c290c381953b" providerId="ADAL" clId="{0BA0CD4D-AE43-4928-92C1-62C6D2F8B6FF}" dt="2024-09-19T21:17:23.876" v="6006" actId="20577"/>
          <ac:spMkLst>
            <pc:docMk/>
            <pc:sldMk cId="4167117408" sldId="258"/>
            <ac:spMk id="3" creationId="{DC1AC215-6A1E-4C59-EFD0-D293BFB95537}"/>
          </ac:spMkLst>
        </pc:spChg>
        <pc:spChg chg="add del mod">
          <ac:chgData name="Brandon Harms" userId="59983bfb-f26f-422d-949c-c290c381953b" providerId="ADAL" clId="{0BA0CD4D-AE43-4928-92C1-62C6D2F8B6FF}" dt="2024-09-17T22:27:36.248" v="1" actId="22"/>
          <ac:spMkLst>
            <pc:docMk/>
            <pc:sldMk cId="4167117408" sldId="258"/>
            <ac:spMk id="5" creationId="{EB8916B5-98D5-57F3-08A1-73C37825B3A8}"/>
          </ac:spMkLst>
        </pc:spChg>
        <pc:picChg chg="del">
          <ac:chgData name="Brandon Harms" userId="59983bfb-f26f-422d-949c-c290c381953b" providerId="ADAL" clId="{0BA0CD4D-AE43-4928-92C1-62C6D2F8B6FF}" dt="2024-09-17T22:27:07.005" v="0" actId="478"/>
          <ac:picMkLst>
            <pc:docMk/>
            <pc:sldMk cId="4167117408" sldId="258"/>
            <ac:picMk id="6" creationId="{7D7FBF6D-1B6B-4091-9ABF-B967D33EAC3F}"/>
          </ac:picMkLst>
        </pc:picChg>
        <pc:picChg chg="add mod ord">
          <ac:chgData name="Brandon Harms" userId="59983bfb-f26f-422d-949c-c290c381953b" providerId="ADAL" clId="{0BA0CD4D-AE43-4928-92C1-62C6D2F8B6FF}" dt="2024-09-17T22:27:36.248" v="1" actId="22"/>
          <ac:picMkLst>
            <pc:docMk/>
            <pc:sldMk cId="4167117408" sldId="258"/>
            <ac:picMk id="8" creationId="{6326054A-2A9B-6BBC-E3A4-3B6E449A4078}"/>
          </ac:picMkLst>
        </pc:picChg>
      </pc:sldChg>
      <pc:sldChg chg="modSp mod">
        <pc:chgData name="Brandon Harms" userId="59983bfb-f26f-422d-949c-c290c381953b" providerId="ADAL" clId="{0BA0CD4D-AE43-4928-92C1-62C6D2F8B6FF}" dt="2024-09-19T20:19:23.426" v="1161" actId="20577"/>
        <pc:sldMkLst>
          <pc:docMk/>
          <pc:sldMk cId="2417698126" sldId="262"/>
        </pc:sldMkLst>
        <pc:spChg chg="mod">
          <ac:chgData name="Brandon Harms" userId="59983bfb-f26f-422d-949c-c290c381953b" providerId="ADAL" clId="{0BA0CD4D-AE43-4928-92C1-62C6D2F8B6FF}" dt="2024-09-19T20:19:23.426" v="1161" actId="20577"/>
          <ac:spMkLst>
            <pc:docMk/>
            <pc:sldMk cId="2417698126" sldId="262"/>
            <ac:spMk id="2" creationId="{103DC290-7A27-95C0-53A2-21B3816BBA33}"/>
          </ac:spMkLst>
        </pc:spChg>
        <pc:spChg chg="mod">
          <ac:chgData name="Brandon Harms" userId="59983bfb-f26f-422d-949c-c290c381953b" providerId="ADAL" clId="{0BA0CD4D-AE43-4928-92C1-62C6D2F8B6FF}" dt="2024-09-19T20:18:19.508" v="1136" actId="20577"/>
          <ac:spMkLst>
            <pc:docMk/>
            <pc:sldMk cId="2417698126" sldId="262"/>
            <ac:spMk id="3" creationId="{203A9D90-6288-FF85-A14B-EAAC61E0E9A8}"/>
          </ac:spMkLst>
        </pc:spChg>
      </pc:sldChg>
      <pc:sldChg chg="modSp mod">
        <pc:chgData name="Brandon Harms" userId="59983bfb-f26f-422d-949c-c290c381953b" providerId="ADAL" clId="{0BA0CD4D-AE43-4928-92C1-62C6D2F8B6FF}" dt="2024-09-19T20:22:02.640" v="1642" actId="20577"/>
        <pc:sldMkLst>
          <pc:docMk/>
          <pc:sldMk cId="3912869560" sldId="263"/>
        </pc:sldMkLst>
        <pc:spChg chg="mod">
          <ac:chgData name="Brandon Harms" userId="59983bfb-f26f-422d-949c-c290c381953b" providerId="ADAL" clId="{0BA0CD4D-AE43-4928-92C1-62C6D2F8B6FF}" dt="2024-09-19T20:19:29.300" v="1177" actId="20577"/>
          <ac:spMkLst>
            <pc:docMk/>
            <pc:sldMk cId="3912869560" sldId="263"/>
            <ac:spMk id="2" creationId="{103DC290-7A27-95C0-53A2-21B3816BBA33}"/>
          </ac:spMkLst>
        </pc:spChg>
        <pc:spChg chg="mod">
          <ac:chgData name="Brandon Harms" userId="59983bfb-f26f-422d-949c-c290c381953b" providerId="ADAL" clId="{0BA0CD4D-AE43-4928-92C1-62C6D2F8B6FF}" dt="2024-09-19T20:22:02.640" v="1642" actId="20577"/>
          <ac:spMkLst>
            <pc:docMk/>
            <pc:sldMk cId="3912869560" sldId="263"/>
            <ac:spMk id="3" creationId="{203A9D90-6288-FF85-A14B-EAAC61E0E9A8}"/>
          </ac:spMkLst>
        </pc:spChg>
      </pc:sldChg>
      <pc:sldChg chg="modSp mod">
        <pc:chgData name="Brandon Harms" userId="59983bfb-f26f-422d-949c-c290c381953b" providerId="ADAL" clId="{0BA0CD4D-AE43-4928-92C1-62C6D2F8B6FF}" dt="2024-09-19T20:24:30.610" v="2060" actId="20577"/>
        <pc:sldMkLst>
          <pc:docMk/>
          <pc:sldMk cId="627664966" sldId="264"/>
        </pc:sldMkLst>
        <pc:spChg chg="mod">
          <ac:chgData name="Brandon Harms" userId="59983bfb-f26f-422d-949c-c290c381953b" providerId="ADAL" clId="{0BA0CD4D-AE43-4928-92C1-62C6D2F8B6FF}" dt="2024-09-19T20:22:08.948" v="1652" actId="20577"/>
          <ac:spMkLst>
            <pc:docMk/>
            <pc:sldMk cId="627664966" sldId="264"/>
            <ac:spMk id="2" creationId="{103DC290-7A27-95C0-53A2-21B3816BBA33}"/>
          </ac:spMkLst>
        </pc:spChg>
        <pc:spChg chg="mod">
          <ac:chgData name="Brandon Harms" userId="59983bfb-f26f-422d-949c-c290c381953b" providerId="ADAL" clId="{0BA0CD4D-AE43-4928-92C1-62C6D2F8B6FF}" dt="2024-09-19T20:24:30.610" v="2060" actId="20577"/>
          <ac:spMkLst>
            <pc:docMk/>
            <pc:sldMk cId="627664966" sldId="264"/>
            <ac:spMk id="3" creationId="{203A9D90-6288-FF85-A14B-EAAC61E0E9A8}"/>
          </ac:spMkLst>
        </pc:spChg>
      </pc:sldChg>
      <pc:sldChg chg="modSp mod">
        <pc:chgData name="Brandon Harms" userId="59983bfb-f26f-422d-949c-c290c381953b" providerId="ADAL" clId="{0BA0CD4D-AE43-4928-92C1-62C6D2F8B6FF}" dt="2024-09-19T20:35:57.449" v="3433" actId="20577"/>
        <pc:sldMkLst>
          <pc:docMk/>
          <pc:sldMk cId="3985272254" sldId="265"/>
        </pc:sldMkLst>
        <pc:spChg chg="mod">
          <ac:chgData name="Brandon Harms" userId="59983bfb-f26f-422d-949c-c290c381953b" providerId="ADAL" clId="{0BA0CD4D-AE43-4928-92C1-62C6D2F8B6FF}" dt="2024-09-19T20:24:52.722" v="2079" actId="20577"/>
          <ac:spMkLst>
            <pc:docMk/>
            <pc:sldMk cId="3985272254" sldId="265"/>
            <ac:spMk id="2" creationId="{103DC290-7A27-95C0-53A2-21B3816BBA33}"/>
          </ac:spMkLst>
        </pc:spChg>
        <pc:spChg chg="mod">
          <ac:chgData name="Brandon Harms" userId="59983bfb-f26f-422d-949c-c290c381953b" providerId="ADAL" clId="{0BA0CD4D-AE43-4928-92C1-62C6D2F8B6FF}" dt="2024-09-19T20:35:57.449" v="3433" actId="20577"/>
          <ac:spMkLst>
            <pc:docMk/>
            <pc:sldMk cId="3985272254" sldId="265"/>
            <ac:spMk id="3" creationId="{203A9D90-6288-FF85-A14B-EAAC61E0E9A8}"/>
          </ac:spMkLst>
        </pc:spChg>
      </pc:sldChg>
      <pc:sldChg chg="modSp mod">
        <pc:chgData name="Brandon Harms" userId="59983bfb-f26f-422d-949c-c290c381953b" providerId="ADAL" clId="{0BA0CD4D-AE43-4928-92C1-62C6D2F8B6FF}" dt="2024-09-19T20:30:38.515" v="2714" actId="20577"/>
        <pc:sldMkLst>
          <pc:docMk/>
          <pc:sldMk cId="4226099158" sldId="266"/>
        </pc:sldMkLst>
        <pc:spChg chg="mod">
          <ac:chgData name="Brandon Harms" userId="59983bfb-f26f-422d-949c-c290c381953b" providerId="ADAL" clId="{0BA0CD4D-AE43-4928-92C1-62C6D2F8B6FF}" dt="2024-09-19T20:26:44.427" v="2278" actId="20577"/>
          <ac:spMkLst>
            <pc:docMk/>
            <pc:sldMk cId="4226099158" sldId="266"/>
            <ac:spMk id="2" creationId="{103DC290-7A27-95C0-53A2-21B3816BBA33}"/>
          </ac:spMkLst>
        </pc:spChg>
        <pc:spChg chg="mod">
          <ac:chgData name="Brandon Harms" userId="59983bfb-f26f-422d-949c-c290c381953b" providerId="ADAL" clId="{0BA0CD4D-AE43-4928-92C1-62C6D2F8B6FF}" dt="2024-09-19T20:30:38.515" v="2714" actId="20577"/>
          <ac:spMkLst>
            <pc:docMk/>
            <pc:sldMk cId="4226099158" sldId="266"/>
            <ac:spMk id="3" creationId="{203A9D90-6288-FF85-A14B-EAAC61E0E9A8}"/>
          </ac:spMkLst>
        </pc:spChg>
      </pc:sldChg>
      <pc:sldChg chg="modSp mod">
        <pc:chgData name="Brandon Harms" userId="59983bfb-f26f-422d-949c-c290c381953b" providerId="ADAL" clId="{0BA0CD4D-AE43-4928-92C1-62C6D2F8B6FF}" dt="2024-09-19T20:57:18.950" v="5764" actId="20577"/>
        <pc:sldMkLst>
          <pc:docMk/>
          <pc:sldMk cId="850427537" sldId="267"/>
        </pc:sldMkLst>
        <pc:spChg chg="mod">
          <ac:chgData name="Brandon Harms" userId="59983bfb-f26f-422d-949c-c290c381953b" providerId="ADAL" clId="{0BA0CD4D-AE43-4928-92C1-62C6D2F8B6FF}" dt="2024-09-19T20:30:48.346" v="2724" actId="20577"/>
          <ac:spMkLst>
            <pc:docMk/>
            <pc:sldMk cId="850427537" sldId="267"/>
            <ac:spMk id="2" creationId="{103DC290-7A27-95C0-53A2-21B3816BBA33}"/>
          </ac:spMkLst>
        </pc:spChg>
        <pc:spChg chg="mod">
          <ac:chgData name="Brandon Harms" userId="59983bfb-f26f-422d-949c-c290c381953b" providerId="ADAL" clId="{0BA0CD4D-AE43-4928-92C1-62C6D2F8B6FF}" dt="2024-09-19T20:57:18.950" v="5764" actId="20577"/>
          <ac:spMkLst>
            <pc:docMk/>
            <pc:sldMk cId="850427537" sldId="267"/>
            <ac:spMk id="3" creationId="{203A9D90-6288-FF85-A14B-EAAC61E0E9A8}"/>
          </ac:spMkLst>
        </pc:spChg>
      </pc:sldChg>
      <pc:sldChg chg="modSp mod">
        <pc:chgData name="Brandon Harms" userId="59983bfb-f26f-422d-949c-c290c381953b" providerId="ADAL" clId="{0BA0CD4D-AE43-4928-92C1-62C6D2F8B6FF}" dt="2024-09-19T20:58:03.672" v="5824" actId="1076"/>
        <pc:sldMkLst>
          <pc:docMk/>
          <pc:sldMk cId="3364109993" sldId="268"/>
        </pc:sldMkLst>
        <pc:spChg chg="mod">
          <ac:chgData name="Brandon Harms" userId="59983bfb-f26f-422d-949c-c290c381953b" providerId="ADAL" clId="{0BA0CD4D-AE43-4928-92C1-62C6D2F8B6FF}" dt="2024-09-19T20:36:16.447" v="3448" actId="20577"/>
          <ac:spMkLst>
            <pc:docMk/>
            <pc:sldMk cId="3364109993" sldId="268"/>
            <ac:spMk id="2" creationId="{103DC290-7A27-95C0-53A2-21B3816BBA33}"/>
          </ac:spMkLst>
        </pc:spChg>
        <pc:graphicFrameChg chg="mod modGraphic">
          <ac:chgData name="Brandon Harms" userId="59983bfb-f26f-422d-949c-c290c381953b" providerId="ADAL" clId="{0BA0CD4D-AE43-4928-92C1-62C6D2F8B6FF}" dt="2024-09-19T20:58:03.672" v="5824" actId="1076"/>
          <ac:graphicFrameMkLst>
            <pc:docMk/>
            <pc:sldMk cId="3364109993" sldId="268"/>
            <ac:graphicFrameMk id="4" creationId="{BC8B6778-11BB-9A9A-F0BF-8949F85F8237}"/>
          </ac:graphicFrameMkLst>
        </pc:graphicFrameChg>
      </pc:sldChg>
      <pc:sldChg chg="modSp mod">
        <pc:chgData name="Brandon Harms" userId="59983bfb-f26f-422d-949c-c290c381953b" providerId="ADAL" clId="{0BA0CD4D-AE43-4928-92C1-62C6D2F8B6FF}" dt="2024-09-19T20:50:50.034" v="5211" actId="20577"/>
        <pc:sldMkLst>
          <pc:docMk/>
          <pc:sldMk cId="3799370086" sldId="269"/>
        </pc:sldMkLst>
        <pc:spChg chg="mod">
          <ac:chgData name="Brandon Harms" userId="59983bfb-f26f-422d-949c-c290c381953b" providerId="ADAL" clId="{0BA0CD4D-AE43-4928-92C1-62C6D2F8B6FF}" dt="2024-09-19T20:50:50.034" v="5211" actId="20577"/>
          <ac:spMkLst>
            <pc:docMk/>
            <pc:sldMk cId="3799370086" sldId="269"/>
            <ac:spMk id="3" creationId="{203A9D90-6288-FF85-A14B-EAAC61E0E9A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76037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938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07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484657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4993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264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544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955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741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9/17/2024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574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156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33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164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190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22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217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452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220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605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550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21420000">
            <a:off x="562263" y="655592"/>
            <a:ext cx="5428489" cy="3278684"/>
          </a:xfrm>
        </p:spPr>
        <p:txBody>
          <a:bodyPr>
            <a:normAutofit/>
          </a:bodyPr>
          <a:lstStyle/>
          <a:p>
            <a:r>
              <a:rPr lang="en-US" sz="7400"/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21420000">
            <a:off x="666685" y="3933534"/>
            <a:ext cx="5424749" cy="621792"/>
          </a:xfrm>
        </p:spPr>
        <p:txBody>
          <a:bodyPr>
            <a:normAutofit/>
          </a:bodyPr>
          <a:lstStyle/>
          <a:p>
            <a:r>
              <a:rPr lang="en-US" dirty="0"/>
              <a:t>Brandon harms – nada 449</a:t>
            </a:r>
          </a:p>
        </p:txBody>
      </p:sp>
      <p:pic>
        <p:nvPicPr>
          <p:cNvPr id="7" name="Graphic 6" descr="Books">
            <a:extLst>
              <a:ext uri="{FF2B5EF4-FFF2-40B4-BE49-F238E27FC236}">
                <a16:creationId xmlns:a16="http://schemas.microsoft.com/office/drawing/2014/main" id="{E338636E-BDF0-9C31-6571-C3B58516DA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420000">
            <a:off x="6635077" y="373505"/>
            <a:ext cx="3813745" cy="3813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–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500417"/>
              </p:ext>
            </p:extLst>
          </p:nvPr>
        </p:nvGraphicFramePr>
        <p:xfrm>
          <a:off x="685801" y="1678404"/>
          <a:ext cx="9132492" cy="4573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70235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70235">
                <a:tc>
                  <a:txBody>
                    <a:bodyPr/>
                    <a:lstStyle/>
                    <a:p>
                      <a:r>
                        <a:rPr lang="en-US" dirty="0"/>
                        <a:t>Hire staff to assist in scheduling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 (SM)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October 1,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70235">
                <a:tc>
                  <a:txBody>
                    <a:bodyPr/>
                    <a:lstStyle/>
                    <a:p>
                      <a:r>
                        <a:rPr lang="en-US" dirty="0"/>
                        <a:t>Call local shops to price compare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General Manager (GM)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October 1,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03351">
                <a:tc>
                  <a:txBody>
                    <a:bodyPr/>
                    <a:lstStyle/>
                    <a:p>
                      <a:r>
                        <a:rPr lang="en-US" dirty="0"/>
                        <a:t>Weekly RO Review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GM/SM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October 1,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03351">
                <a:tc>
                  <a:txBody>
                    <a:bodyPr/>
                    <a:lstStyle/>
                    <a:p>
                      <a:r>
                        <a:rPr lang="en-US" dirty="0"/>
                        <a:t>Technician/Advisor Meetings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October 1,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03351">
                <a:tc>
                  <a:txBody>
                    <a:bodyPr/>
                    <a:lstStyle/>
                    <a:p>
                      <a:r>
                        <a:rPr lang="en-US" dirty="0"/>
                        <a:t>Promote Remote Experience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GM/SM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October 1,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03351">
                <a:tc>
                  <a:txBody>
                    <a:bodyPr/>
                    <a:lstStyle/>
                    <a:p>
                      <a:r>
                        <a:rPr lang="en-US" dirty="0"/>
                        <a:t>Weekly Updates on Trends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GM/SM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September 19,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70235">
                <a:tc>
                  <a:txBody>
                    <a:bodyPr/>
                    <a:lstStyle/>
                    <a:p>
                      <a:r>
                        <a:rPr lang="en-US" dirty="0"/>
                        <a:t>Create Menus for Service Drive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October 1,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9454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Promoting our store amongst the local schools should give us an edge for future techs. This will allow us to improve our remote experience and provide a convenient way for customers to get services completed. </a:t>
            </a:r>
          </a:p>
          <a:p>
            <a:r>
              <a:rPr lang="en-US" dirty="0"/>
              <a:t>Holding meetings with the technicians and recognizing exceptional performance should motivate others to improve as well. This will increase the stores gross and facility utilization. </a:t>
            </a:r>
          </a:p>
          <a:p>
            <a:r>
              <a:rPr lang="en-US" dirty="0"/>
              <a:t>Price comparing local non-dealer shops should show people why we’re the place to go for all needed services. </a:t>
            </a:r>
          </a:p>
          <a:p>
            <a:r>
              <a:rPr lang="en-US" dirty="0"/>
              <a:t>Adding staff and/or </a:t>
            </a:r>
            <a:r>
              <a:rPr lang="en-US" dirty="0" err="1"/>
              <a:t>bdc</a:t>
            </a:r>
            <a:r>
              <a:rPr lang="en-US" dirty="0"/>
              <a:t> agents will improve the scheduling process and aid in increased facility utilization</a:t>
            </a:r>
          </a:p>
          <a:p>
            <a:r>
              <a:rPr lang="en-US" dirty="0"/>
              <a:t>Meeting with management and reviewing </a:t>
            </a:r>
            <a:r>
              <a:rPr lang="en-US" dirty="0" err="1"/>
              <a:t>ro’s</a:t>
            </a:r>
            <a:r>
              <a:rPr lang="en-US" dirty="0"/>
              <a:t> and trends should keep them privy to what needs to be done to keep on track and improve.</a:t>
            </a:r>
          </a:p>
          <a:p>
            <a:r>
              <a:rPr lang="en-US" dirty="0"/>
              <a:t>All of the above should improve the stores image and show the value we add to the community, ultimately increasing our gross and pay. Win-win</a:t>
            </a:r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we determined that we need to train in selling needed service. We will begin by creating menus and teaching sales tactics to the advisors. This should increase multi-item </a:t>
            </a:r>
            <a:r>
              <a:rPr lang="en-US" dirty="0" err="1"/>
              <a:t>ro’s</a:t>
            </a:r>
            <a:r>
              <a:rPr lang="en-US" dirty="0"/>
              <a:t>. </a:t>
            </a:r>
          </a:p>
          <a:p>
            <a:r>
              <a:rPr lang="en-US" dirty="0"/>
              <a:t>Noting that our cost of labor is 22.43%, we feel we can offer incentives/bonuses to encourage higher proficiency amongst our technicians. </a:t>
            </a:r>
          </a:p>
          <a:p>
            <a:r>
              <a:rPr lang="en-US" dirty="0"/>
              <a:t>We Feel an increase in our door rate should happen by end of year to get our </a:t>
            </a:r>
            <a:r>
              <a:rPr lang="en-US" dirty="0" err="1"/>
              <a:t>elr</a:t>
            </a:r>
            <a:r>
              <a:rPr lang="en-US" dirty="0"/>
              <a:t> up to prepare for the next rate </a:t>
            </a:r>
            <a:r>
              <a:rPr lang="en-US"/>
              <a:t>increase from ford.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326054A-2A9B-6BBC-E3A4-3B6E449A407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48936" y="2638425"/>
            <a:ext cx="3650278" cy="3101975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- strengths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Having a veteran staff. Lot of experience within the technicians</a:t>
            </a:r>
          </a:p>
          <a:p>
            <a:r>
              <a:rPr lang="en-US" dirty="0"/>
              <a:t>Great reputation amongst community and surrounding areas</a:t>
            </a:r>
          </a:p>
          <a:p>
            <a:r>
              <a:rPr lang="en-US" dirty="0"/>
              <a:t>Strong customer base with a lot of loyalty to the service department</a:t>
            </a:r>
          </a:p>
          <a:p>
            <a:r>
              <a:rPr lang="en-US" dirty="0"/>
              <a:t>Smaller dealership allowing managers to get involved and build stronger relationships</a:t>
            </a:r>
          </a:p>
          <a:p>
            <a:r>
              <a:rPr lang="en-US" dirty="0"/>
              <a:t>Largest service department in our town with the most staff and bays, it’s the “go to” place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a strong communication platform amongst advisors and parts</a:t>
            </a:r>
          </a:p>
          <a:p>
            <a:r>
              <a:rPr lang="en-US" dirty="0"/>
              <a:t>No BDC department to answer phones and schedule. </a:t>
            </a:r>
            <a:r>
              <a:rPr lang="en-US" dirty="0" err="1"/>
              <a:t>Adivsors</a:t>
            </a:r>
            <a:r>
              <a:rPr lang="en-US" dirty="0"/>
              <a:t> have a lot on their plate</a:t>
            </a:r>
          </a:p>
          <a:p>
            <a:r>
              <a:rPr lang="en-US" dirty="0"/>
              <a:t>Older shop requiring a lot of maintenance on equipment and building infrastructure</a:t>
            </a:r>
          </a:p>
          <a:p>
            <a:r>
              <a:rPr lang="en-US" dirty="0"/>
              <a:t>Advisors are fairly new without the skills to sell all needed services</a:t>
            </a:r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Host events that show our shop to customers to see why we’re #1</a:t>
            </a:r>
          </a:p>
          <a:p>
            <a:r>
              <a:rPr lang="en-US" dirty="0"/>
              <a:t>Attend more events getting our name to groups that aren’t necessarily looking for service</a:t>
            </a:r>
          </a:p>
          <a:p>
            <a:r>
              <a:rPr lang="en-US" dirty="0"/>
              <a:t>Pickup and delivery offered to all within a 30 mile radius</a:t>
            </a:r>
          </a:p>
          <a:p>
            <a:r>
              <a:rPr lang="en-US" dirty="0"/>
              <a:t>Mobile service offered if applicable</a:t>
            </a:r>
          </a:p>
          <a:p>
            <a:r>
              <a:rPr lang="en-US" dirty="0"/>
              <a:t>Fleet or commercial business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Other repair shops in the area can potentially offer less expensive, comparable service</a:t>
            </a:r>
          </a:p>
          <a:p>
            <a:r>
              <a:rPr lang="en-US" dirty="0"/>
              <a:t>More big name tire shops entering the area offering bigger discounts</a:t>
            </a:r>
          </a:p>
          <a:p>
            <a:r>
              <a:rPr lang="en-US" dirty="0"/>
              <a:t>Back-ordered parts causing service to be delayed</a:t>
            </a:r>
          </a:p>
          <a:p>
            <a:r>
              <a:rPr lang="en-US" dirty="0"/>
              <a:t>Negative experiences from customers leaving reviews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improve scheduling process</a:t>
            </a:r>
          </a:p>
          <a:p>
            <a:r>
              <a:rPr lang="en-US" dirty="0"/>
              <a:t>Improve proficiency of technicians</a:t>
            </a:r>
          </a:p>
          <a:p>
            <a:r>
              <a:rPr lang="en-US" dirty="0"/>
              <a:t>Improve facility utilization</a:t>
            </a:r>
          </a:p>
          <a:p>
            <a:r>
              <a:rPr lang="en-US" dirty="0"/>
              <a:t>Increase remote experience – mobile service and Pickup &amp; Delivery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-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Explore opportunities in scheduling</a:t>
            </a:r>
          </a:p>
          <a:p>
            <a:r>
              <a:rPr lang="en-US" dirty="0"/>
              <a:t>Shop competition and post non-dealer pricing comparison</a:t>
            </a:r>
          </a:p>
          <a:p>
            <a:r>
              <a:rPr lang="en-US" dirty="0"/>
              <a:t>Review </a:t>
            </a:r>
            <a:r>
              <a:rPr lang="en-US" dirty="0" err="1"/>
              <a:t>ro’s</a:t>
            </a:r>
            <a:r>
              <a:rPr lang="en-US" dirty="0"/>
              <a:t> weekly to review proficiency and </a:t>
            </a:r>
            <a:r>
              <a:rPr lang="en-US" dirty="0" err="1"/>
              <a:t>elr</a:t>
            </a:r>
            <a:endParaRPr lang="en-US" dirty="0"/>
          </a:p>
          <a:p>
            <a:r>
              <a:rPr lang="en-US" dirty="0"/>
              <a:t>Service manager to hold meetings with advisors and techs to recognize success and explorer opportunities</a:t>
            </a:r>
          </a:p>
          <a:p>
            <a:r>
              <a:rPr lang="en-US" dirty="0"/>
              <a:t>Promote mobile service and pickup &amp; delivery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- 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478486"/>
            <a:ext cx="10396883" cy="3311189"/>
          </a:xfrm>
        </p:spPr>
        <p:txBody>
          <a:bodyPr/>
          <a:lstStyle/>
          <a:p>
            <a:r>
              <a:rPr lang="en-US" dirty="0"/>
              <a:t>Look into </a:t>
            </a:r>
            <a:r>
              <a:rPr lang="en-US" dirty="0" err="1"/>
              <a:t>bdc</a:t>
            </a:r>
            <a:r>
              <a:rPr lang="en-US" dirty="0"/>
              <a:t> for scheduling</a:t>
            </a:r>
          </a:p>
          <a:p>
            <a:r>
              <a:rPr lang="en-US" dirty="0"/>
              <a:t>Hire additional advisor to assist in handling of phones and customer satisfaction</a:t>
            </a:r>
          </a:p>
          <a:p>
            <a:r>
              <a:rPr lang="en-US" dirty="0"/>
              <a:t>Recognize technicians with high proficiency in group setting. Offer bonuses to motivate</a:t>
            </a:r>
          </a:p>
          <a:p>
            <a:r>
              <a:rPr lang="en-US" dirty="0"/>
              <a:t>Work with local schools to advertise our shop for the next generation of technicians</a:t>
            </a:r>
          </a:p>
          <a:p>
            <a:r>
              <a:rPr lang="en-US" dirty="0"/>
              <a:t>Weekly updates on trends vs forecast to ensure we’re on track. If not, how can we get back on track.</a:t>
            </a:r>
          </a:p>
          <a:p>
            <a:r>
              <a:rPr lang="en-US" dirty="0"/>
              <a:t>Create menus for the service drive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TM04033927[[fn=Main Event]]</Template>
  <TotalTime>2864</TotalTime>
  <Words>705</Words>
  <Application>Microsoft Office PowerPoint</Application>
  <PresentationFormat>Widescreen</PresentationFormat>
  <Paragraphs>79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Impact</vt:lpstr>
      <vt:lpstr>Main Event</vt:lpstr>
      <vt:lpstr>NADA Service Homework </vt:lpstr>
      <vt:lpstr>Repair order analysis</vt:lpstr>
      <vt:lpstr>SWOT Analysis - strengths</vt:lpstr>
      <vt:lpstr>SWOT Analysis - weaknesses</vt:lpstr>
      <vt:lpstr>SWOT Analysis - opportunities</vt:lpstr>
      <vt:lpstr>SWOT Analysis - threats</vt:lpstr>
      <vt:lpstr>SWOT Analysis - objectives</vt:lpstr>
      <vt:lpstr>SWOT Analysis - strategies</vt:lpstr>
      <vt:lpstr>SWOT Analysis - tactics</vt:lpstr>
      <vt:lpstr>SWOT Analysis –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Brandon Harms</cp:lastModifiedBy>
  <cp:revision>7</cp:revision>
  <dcterms:created xsi:type="dcterms:W3CDTF">2022-12-04T13:10:55Z</dcterms:created>
  <dcterms:modified xsi:type="dcterms:W3CDTF">2024-09-19T21:17:24Z</dcterms:modified>
</cp:coreProperties>
</file>