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6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hdi Soltanian" userId="c20c8573-1372-4477-8f98-9d5c5889b79c" providerId="ADAL" clId="{D4B775A6-F048-48DB-89D2-4646A8F96305}"/>
    <pc:docChg chg="modSld">
      <pc:chgData name="Mehdi Soltanian" userId="c20c8573-1372-4477-8f98-9d5c5889b79c" providerId="ADAL" clId="{D4B775A6-F048-48DB-89D2-4646A8F96305}" dt="2024-07-25T03:38:48.229" v="2" actId="1076"/>
      <pc:docMkLst>
        <pc:docMk/>
      </pc:docMkLst>
      <pc:sldChg chg="modSp mod">
        <pc:chgData name="Mehdi Soltanian" userId="c20c8573-1372-4477-8f98-9d5c5889b79c" providerId="ADAL" clId="{D4B775A6-F048-48DB-89D2-4646A8F96305}" dt="2024-07-25T03:38:27.139" v="0" actId="1076"/>
        <pc:sldMkLst>
          <pc:docMk/>
          <pc:sldMk cId="3985272254" sldId="265"/>
        </pc:sldMkLst>
        <pc:spChg chg="mod">
          <ac:chgData name="Mehdi Soltanian" userId="c20c8573-1372-4477-8f98-9d5c5889b79c" providerId="ADAL" clId="{D4B775A6-F048-48DB-89D2-4646A8F96305}" dt="2024-07-25T03:38:27.139" v="0" actId="1076"/>
          <ac:spMkLst>
            <pc:docMk/>
            <pc:sldMk cId="3985272254" sldId="265"/>
            <ac:spMk id="3" creationId="{203A9D90-6288-FF85-A14B-EAAC61E0E9A8}"/>
          </ac:spMkLst>
        </pc:spChg>
      </pc:sldChg>
      <pc:sldChg chg="modSp mod">
        <pc:chgData name="Mehdi Soltanian" userId="c20c8573-1372-4477-8f98-9d5c5889b79c" providerId="ADAL" clId="{D4B775A6-F048-48DB-89D2-4646A8F96305}" dt="2024-07-25T03:38:38.522" v="1" actId="1076"/>
        <pc:sldMkLst>
          <pc:docMk/>
          <pc:sldMk cId="850427537" sldId="267"/>
        </pc:sldMkLst>
        <pc:spChg chg="mod">
          <ac:chgData name="Mehdi Soltanian" userId="c20c8573-1372-4477-8f98-9d5c5889b79c" providerId="ADAL" clId="{D4B775A6-F048-48DB-89D2-4646A8F96305}" dt="2024-07-25T03:38:38.522" v="1" actId="1076"/>
          <ac:spMkLst>
            <pc:docMk/>
            <pc:sldMk cId="850427537" sldId="267"/>
            <ac:spMk id="3" creationId="{203A9D90-6288-FF85-A14B-EAAC61E0E9A8}"/>
          </ac:spMkLst>
        </pc:spChg>
      </pc:sldChg>
      <pc:sldChg chg="modSp mod">
        <pc:chgData name="Mehdi Soltanian" userId="c20c8573-1372-4477-8f98-9d5c5889b79c" providerId="ADAL" clId="{D4B775A6-F048-48DB-89D2-4646A8F96305}" dt="2024-07-25T03:38:48.229" v="2" actId="1076"/>
        <pc:sldMkLst>
          <pc:docMk/>
          <pc:sldMk cId="3364109993" sldId="268"/>
        </pc:sldMkLst>
        <pc:spChg chg="mod">
          <ac:chgData name="Mehdi Soltanian" userId="c20c8573-1372-4477-8f98-9d5c5889b79c" providerId="ADAL" clId="{D4B775A6-F048-48DB-89D2-4646A8F96305}" dt="2024-07-25T03:38:48.229" v="2" actId="1076"/>
          <ac:spMkLst>
            <pc:docMk/>
            <pc:sldMk cId="3364109993" sldId="268"/>
            <ac:spMk id="3" creationId="{203A9D90-6288-FF85-A14B-EAAC61E0E9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032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938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441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88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843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7/22/2024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596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079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872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415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7/22/2024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4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976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77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Mehdi Soltanian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N444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763" y="1329136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03449"/>
              </p:ext>
            </p:extLst>
          </p:nvPr>
        </p:nvGraphicFramePr>
        <p:xfrm>
          <a:off x="677332" y="1818624"/>
          <a:ext cx="10377522" cy="3787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917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45917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45917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62515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Monthly Service Promotions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Monthly, Starting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Technician Certification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Monthly, Starting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Comprehensive Inspections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Advisor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Daily, Starting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Marketing Initiatives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Daily, Starting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Customer Loyalty Programs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Monthly, Starting July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45175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Objective: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Analyze repair order data to identify areas for improvement in service operations.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Methodology: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Review detailed RO data, categorize by service type, and summarize key metrics.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Findings: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Identified strengths, weaknesses, opportunities, and threats in service operations.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Recommendations: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 strategies to increase maintenance ROs, expand service offerings, and enhance customer satisfaction.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Action Plan: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Detailed steps to achieve objectives, including promotions, training, inspections, and marketing.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Increase Maintenance RO's vs. Repair RO’s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*Focus on promoting routine maintenance services to build a steady flow of maintenance repair orders (RO's).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*Encourage customers to adhere to scheduled maintenance to prevent major repairs and improve vehicle longevity.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*Develop marketing strategies to highlight the benefits of regular maintenance.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Focus on Multiple Line RO's vs. Single Line RO’s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*Aim to create repair orders with multiple service lines, enhancing the efficiency and profitability of each visit.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*Train service advisors to identify and suggest additional necessary services during customer visits.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*Implement a comprehensive inspection process to uncover potential issues that can be addressed in a single visit.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Expand Services to Include Off-Brand Vehicles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*Diversify service offerings by working on off-brand vehicles to attract a broader customer base.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*Develop specialized training programs for technicians to handle a variety of vehicle brands competently.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*Market the dealership's ability to service multiple brands to become more competitive and expand business scope.</a:t>
            </a:r>
          </a:p>
          <a:p>
            <a:endParaRPr lang="en-US" dirty="0"/>
          </a:p>
        </p:txBody>
      </p:sp>
      <p:pic>
        <p:nvPicPr>
          <p:cNvPr id="8" name="Content Placeholder 7" descr="A screenshot of a report&#10;&#10;Description automatically generated">
            <a:extLst>
              <a:ext uri="{FF2B5EF4-FFF2-40B4-BE49-F238E27FC236}">
                <a16:creationId xmlns:a16="http://schemas.microsoft.com/office/drawing/2014/main" id="{57DCF00F-294B-4FCD-AA49-E41DDF96D2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00749" y="2017713"/>
            <a:ext cx="4070526" cy="3441700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High-Quality Service: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Known for providing high-quality service for Aston Martin and Bentley vehicles.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Skilled Technicians: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Service team includes certified technicians with expertise in luxury vehicles.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Advanced Diagnostic Tools: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Equipped with state-of-the-art diagnostic tools for precise repairs.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Strong Customer Relationships: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Excellent customer service fosters long-term relationships.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Luxury Brand Reputation: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Prestigious brand reputation enhances customer trust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Limited Focus on Maintenance RO's: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Analysis shows a higher proportion of repair ROs versus maintenance ROs.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Single Line RO's Dominance: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repair orders are single line, reducing overall efficiency.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Narrow Service Range: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Primarily servicing Aston Martin and Bentley vehicles.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Dependency on Brand Reputation: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Reliance on brand reputation could be risky with market perception changes.</a:t>
            </a:r>
          </a:p>
          <a:p>
            <a:pPr marL="0" indent="0">
              <a:buNone/>
            </a:pPr>
            <a:r>
              <a:rPr lang="en-US" sz="18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High Service Costs: </a:t>
            </a: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Premium pricing might deter potential customers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Increase Maintenance RO's: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Promote routine maintenance to ensure steady service visits.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Expand to Off-Brand Vehicles: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Attract a broader customer base by servicing off-brand vehicles.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Enhance Multiple Line RO’s: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Encourage multiple service lines per repair order for efficiency.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Digital Marketing Initiatives: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Utilize digital marketing to reach a wider audience.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Customer Loyalty Programs: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 loyalty programs to encourage repeat business.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Market Competition: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Increasing competition from other luxury vehicle service providers.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Economic Downturns: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Economic fluctuations can affect customers' spending on premium services.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Technological Advancements: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Continuous investment in training and equipment needed for advancements.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Brand Perception Risks: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Negative changes in brand perception can affect business.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Regulatory Changes: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Changes in automotive regulations can impose operational challenges.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23856"/>
            <a:ext cx="8596668" cy="3880773"/>
          </a:xfrm>
        </p:spPr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Increase Service RO's by 20%: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Aim to increase service repair orders by 20% within the next year.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Enhance Customer Satisfaction: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Achieve a 95% customer satisfaction rate.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Expand Service Offerings: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Introduce services for off-brand vehicles.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Improve Multiple Line RO's Ratio: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Increase ratio of multiple line repair orders.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Boost Technician Training: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Invest in continuous training programs for technicians.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Promote Routine Maintenance: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 marketing strategies to highlight the benefits of regular maintenance.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Encourage Multiple Service Lines: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Train service advisors to identify and suggest additional necessary services.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Diversify Service Offerings: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Train technicians for off-brand vehicles to attract a wider customer base.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Invest in Digital Marketing: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Use digital channels to promote services and reach a broader audience.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 Loyalty Programs: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Create programs to reward repeat customers and build long-term relationships.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972582"/>
            <a:ext cx="8596668" cy="3880773"/>
          </a:xfrm>
        </p:spPr>
        <p:txBody>
          <a:bodyPr/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Service Promotions: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Offer discounts on routine maintenance services to encourage visits.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Comprehensive Inspections: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 a thorough inspection process to uncover potential issues.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Technician Training Programs: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 specialized training programs for handling various vehicle brands.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Digital Campaigns: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Launch targeted digital marketing campaigns to promote service offerings.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Customer Rewards: 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Introduce rewards programs for loyal customers.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3070</TotalTime>
  <Words>828</Words>
  <Application>Microsoft Office PowerPoint</Application>
  <PresentationFormat>Widescreen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Arial</vt:lpstr>
      <vt:lpstr>Gill Sans MT</vt:lpstr>
      <vt:lpstr>Gallery</vt:lpstr>
      <vt:lpstr>NADA Service Homework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Mehdi Soltanian</cp:lastModifiedBy>
  <cp:revision>6</cp:revision>
  <dcterms:created xsi:type="dcterms:W3CDTF">2022-12-04T13:10:55Z</dcterms:created>
  <dcterms:modified xsi:type="dcterms:W3CDTF">2024-07-25T03:38:55Z</dcterms:modified>
</cp:coreProperties>
</file>