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704494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59</TotalTime>
  <Words>175</Words>
  <Application>Microsoft Office PowerPoint</Application>
  <PresentationFormat>Widescreen</PresentationFormat>
  <Paragraphs>55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brad johnson</cp:lastModifiedBy>
  <cp:revision>6</cp:revision>
  <dcterms:created xsi:type="dcterms:W3CDTF">2022-12-04T13:10:55Z</dcterms:created>
  <dcterms:modified xsi:type="dcterms:W3CDTF">2024-07-27T17:20:40Z</dcterms:modified>
</cp:coreProperties>
</file>