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7102475" cy="9388475"/>
  <p:embeddedFontLs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hNfaztQ6Lp/iNYrY88uay+i8RVi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197EA2B-1F51-404B-99E2-4A82A9593174}">
  <a:tblStyle styleId="{8197EA2B-1F51-404B-99E2-4A82A9593174}" styleName="Table_0">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2E7E6"/>
          </a:solidFill>
        </a:fill>
      </a:tcStyle>
    </a:wholeTbl>
    <a:band1H>
      <a:tcTxStyle/>
      <a:tcStyle>
        <a:tcBdr/>
        <a:fill>
          <a:solidFill>
            <a:srgbClr val="E3CACA"/>
          </a:solidFill>
        </a:fill>
      </a:tcStyle>
    </a:band1H>
    <a:band2H>
      <a:tcTxStyle/>
      <a:tcStyle>
        <a:tcBdr/>
      </a:tcStyle>
    </a:band2H>
    <a:band1V>
      <a:tcTxStyle/>
      <a:tcStyle>
        <a:tcBdr/>
        <a:fill>
          <a:solidFill>
            <a:srgbClr val="E3CACA"/>
          </a:solidFill>
        </a:fill>
      </a:tcStyle>
    </a:band1V>
    <a:band2V>
      <a:tcTxStyle/>
      <a:tcStyle>
        <a:tcBdr/>
      </a:tcStyle>
    </a:band2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34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83975" y="704125"/>
            <a:ext cx="4735200" cy="35206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10225" y="4459525"/>
            <a:ext cx="5681975" cy="422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f0423e3d53_0_61:notes"/>
          <p:cNvSpPr>
            <a:spLocks noGrp="1" noRot="1" noChangeAspect="1"/>
          </p:cNvSpPr>
          <p:nvPr>
            <p:ph type="sldImg" idx="2"/>
          </p:nvPr>
        </p:nvSpPr>
        <p:spPr>
          <a:xfrm>
            <a:off x="1183975" y="704125"/>
            <a:ext cx="4735200" cy="3520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2f0423e3d53_0_61:notes"/>
          <p:cNvSpPr txBox="1">
            <a:spLocks noGrp="1"/>
          </p:cNvSpPr>
          <p:nvPr>
            <p:ph type="body" idx="1"/>
          </p:nvPr>
        </p:nvSpPr>
        <p:spPr>
          <a:xfrm>
            <a:off x="710225" y="4459525"/>
            <a:ext cx="5682000" cy="422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0: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6" name="Google Shape;206;p10: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1: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11: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2: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2: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13: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4: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14: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5: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15: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6: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16: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notes"/>
          <p:cNvSpPr>
            <a:spLocks noGrp="1" noRot="1" noChangeAspect="1"/>
          </p:cNvSpPr>
          <p:nvPr>
            <p:ph type="sldImg" idx="2"/>
          </p:nvPr>
        </p:nvSpPr>
        <p:spPr>
          <a:xfrm>
            <a:off x="1183975" y="704125"/>
            <a:ext cx="4735200" cy="35206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f0423e3d53_0_26:notes"/>
          <p:cNvSpPr txBox="1">
            <a:spLocks noGrp="1"/>
          </p:cNvSpPr>
          <p:nvPr>
            <p:ph type="body" idx="1"/>
          </p:nvPr>
        </p:nvSpPr>
        <p:spPr>
          <a:xfrm>
            <a:off x="710225" y="4459525"/>
            <a:ext cx="5682000" cy="422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g2f0423e3d53_0_26:notes"/>
          <p:cNvSpPr>
            <a:spLocks noGrp="1" noRot="1" noChangeAspect="1"/>
          </p:cNvSpPr>
          <p:nvPr>
            <p:ph type="sldImg" idx="2"/>
          </p:nvPr>
        </p:nvSpPr>
        <p:spPr>
          <a:xfrm>
            <a:off x="1183975" y="704125"/>
            <a:ext cx="4735200" cy="3520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2f0423e3d53_0_32:notes"/>
          <p:cNvSpPr txBox="1">
            <a:spLocks noGrp="1"/>
          </p:cNvSpPr>
          <p:nvPr>
            <p:ph type="body" idx="1"/>
          </p:nvPr>
        </p:nvSpPr>
        <p:spPr>
          <a:xfrm>
            <a:off x="710225" y="4459525"/>
            <a:ext cx="5682000" cy="422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3" name="Google Shape;263;g2f0423e3d53_0_32:notes"/>
          <p:cNvSpPr>
            <a:spLocks noGrp="1" noRot="1" noChangeAspect="1"/>
          </p:cNvSpPr>
          <p:nvPr>
            <p:ph type="sldImg" idx="2"/>
          </p:nvPr>
        </p:nvSpPr>
        <p:spPr>
          <a:xfrm>
            <a:off x="1183975" y="704125"/>
            <a:ext cx="4735200" cy="3520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2: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2:notes"/>
          <p:cNvSpPr>
            <a:spLocks noGrp="1" noRot="1" noChangeAspect="1"/>
          </p:cNvSpPr>
          <p:nvPr>
            <p:ph type="sldImg" idx="2"/>
          </p:nvPr>
        </p:nvSpPr>
        <p:spPr>
          <a:xfrm>
            <a:off x="1183975" y="704125"/>
            <a:ext cx="4735200" cy="35206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f0423e3d53_0_38:notes"/>
          <p:cNvSpPr txBox="1">
            <a:spLocks noGrp="1"/>
          </p:cNvSpPr>
          <p:nvPr>
            <p:ph type="body" idx="1"/>
          </p:nvPr>
        </p:nvSpPr>
        <p:spPr>
          <a:xfrm>
            <a:off x="710225" y="4459525"/>
            <a:ext cx="5682000" cy="422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g2f0423e3d53_0_38:notes"/>
          <p:cNvSpPr>
            <a:spLocks noGrp="1" noRot="1" noChangeAspect="1"/>
          </p:cNvSpPr>
          <p:nvPr>
            <p:ph type="sldImg" idx="2"/>
          </p:nvPr>
        </p:nvSpPr>
        <p:spPr>
          <a:xfrm>
            <a:off x="1183975" y="704125"/>
            <a:ext cx="4735200" cy="3520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f0423e3d53_0_44:notes"/>
          <p:cNvSpPr txBox="1">
            <a:spLocks noGrp="1"/>
          </p:cNvSpPr>
          <p:nvPr>
            <p:ph type="body" idx="1"/>
          </p:nvPr>
        </p:nvSpPr>
        <p:spPr>
          <a:xfrm>
            <a:off x="710225" y="4459525"/>
            <a:ext cx="5682000" cy="422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7" name="Google Shape;277;g2f0423e3d53_0_44:notes"/>
          <p:cNvSpPr>
            <a:spLocks noGrp="1" noRot="1" noChangeAspect="1"/>
          </p:cNvSpPr>
          <p:nvPr>
            <p:ph type="sldImg" idx="2"/>
          </p:nvPr>
        </p:nvSpPr>
        <p:spPr>
          <a:xfrm>
            <a:off x="1183975" y="704125"/>
            <a:ext cx="4735200" cy="3520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3: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3: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4: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4: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5: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5: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p6: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7: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7: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8: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8: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9:notes"/>
          <p:cNvSpPr txBox="1">
            <a:spLocks noGrp="1"/>
          </p:cNvSpPr>
          <p:nvPr>
            <p:ph type="body" idx="1"/>
          </p:nvPr>
        </p:nvSpPr>
        <p:spPr>
          <a:xfrm>
            <a:off x="710225" y="4459525"/>
            <a:ext cx="5681975" cy="42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p9:notes"/>
          <p:cNvSpPr>
            <a:spLocks noGrp="1" noRot="1" noChangeAspect="1"/>
          </p:cNvSpPr>
          <p:nvPr>
            <p:ph type="sldImg" idx="2"/>
          </p:nvPr>
        </p:nvSpPr>
        <p:spPr>
          <a:xfrm>
            <a:off x="423863" y="704850"/>
            <a:ext cx="6256337" cy="35194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18"/>
          <p:cNvSpPr txBox="1">
            <a:spLocks noGrp="1"/>
          </p:cNvSpPr>
          <p:nvPr>
            <p:ph type="ctrTitle"/>
          </p:nvPr>
        </p:nvSpPr>
        <p:spPr>
          <a:xfrm>
            <a:off x="1154955" y="1447800"/>
            <a:ext cx="8825658" cy="332958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7200"/>
              <a:buFont typeface="Century Gothic"/>
              <a:buNone/>
              <a:defRPr sz="72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8"/>
          <p:cNvSpPr txBox="1">
            <a:spLocks noGrp="1"/>
          </p:cNvSpPr>
          <p:nvPr>
            <p:ph type="subTitle" idx="1"/>
          </p:nvPr>
        </p:nvSpPr>
        <p:spPr>
          <a:xfrm>
            <a:off x="1154955" y="4777380"/>
            <a:ext cx="8825658" cy="861420"/>
          </a:xfrm>
          <a:prstGeom prst="rect">
            <a:avLst/>
          </a:prstGeom>
          <a:noFill/>
          <a:ln>
            <a:noFill/>
          </a:ln>
        </p:spPr>
        <p:txBody>
          <a:bodyPr spcFirstLastPara="1" wrap="square" lIns="91425" tIns="45700" rIns="91425" bIns="45700" anchor="t" anchorCtr="0">
            <a:normAutofit/>
          </a:bodyPr>
          <a:lstStyle>
            <a:lvl1pPr lvl="0" algn="l">
              <a:spcBef>
                <a:spcPts val="1000"/>
              </a:spcBef>
              <a:spcAft>
                <a:spcPts val="0"/>
              </a:spcAft>
              <a:buSzPts val="1600"/>
              <a:buNone/>
              <a:defRPr cap="none">
                <a:solidFill>
                  <a:srgbClr val="86D1D8"/>
                </a:solidFill>
              </a:defRPr>
            </a:lvl1pPr>
            <a:lvl2pPr lvl="1" algn="ctr">
              <a:spcBef>
                <a:spcPts val="1000"/>
              </a:spcBef>
              <a:spcAft>
                <a:spcPts val="0"/>
              </a:spcAft>
              <a:buSzPts val="1440"/>
              <a:buNone/>
              <a:defRPr>
                <a:solidFill>
                  <a:schemeClr val="lt1"/>
                </a:solidFill>
              </a:defRPr>
            </a:lvl2pPr>
            <a:lvl3pPr lvl="2" algn="ctr">
              <a:spcBef>
                <a:spcPts val="1000"/>
              </a:spcBef>
              <a:spcAft>
                <a:spcPts val="0"/>
              </a:spcAft>
              <a:buSzPts val="1280"/>
              <a:buNone/>
              <a:defRPr>
                <a:solidFill>
                  <a:schemeClr val="lt1"/>
                </a:solidFill>
              </a:defRPr>
            </a:lvl3pPr>
            <a:lvl4pPr lvl="3" algn="ctr">
              <a:spcBef>
                <a:spcPts val="1000"/>
              </a:spcBef>
              <a:spcAft>
                <a:spcPts val="0"/>
              </a:spcAft>
              <a:buSzPts val="1120"/>
              <a:buNone/>
              <a:defRPr>
                <a:solidFill>
                  <a:schemeClr val="lt1"/>
                </a:solidFill>
              </a:defRPr>
            </a:lvl4pPr>
            <a:lvl5pPr lvl="4" algn="ctr">
              <a:spcBef>
                <a:spcPts val="1000"/>
              </a:spcBef>
              <a:spcAft>
                <a:spcPts val="0"/>
              </a:spcAft>
              <a:buSzPts val="1120"/>
              <a:buNone/>
              <a:defRPr>
                <a:solidFill>
                  <a:schemeClr val="lt1"/>
                </a:solidFill>
              </a:defRPr>
            </a:lvl5pPr>
            <a:lvl6pPr lvl="5" algn="ctr">
              <a:spcBef>
                <a:spcPts val="1000"/>
              </a:spcBef>
              <a:spcAft>
                <a:spcPts val="0"/>
              </a:spcAft>
              <a:buSzPts val="1120"/>
              <a:buNone/>
              <a:defRPr>
                <a:solidFill>
                  <a:schemeClr val="lt1"/>
                </a:solidFill>
              </a:defRPr>
            </a:lvl6pPr>
            <a:lvl7pPr lvl="6" algn="ctr">
              <a:spcBef>
                <a:spcPts val="1000"/>
              </a:spcBef>
              <a:spcAft>
                <a:spcPts val="0"/>
              </a:spcAft>
              <a:buSzPts val="1120"/>
              <a:buNone/>
              <a:defRPr>
                <a:solidFill>
                  <a:schemeClr val="lt1"/>
                </a:solidFill>
              </a:defRPr>
            </a:lvl7pPr>
            <a:lvl8pPr lvl="7" algn="ctr">
              <a:spcBef>
                <a:spcPts val="1000"/>
              </a:spcBef>
              <a:spcAft>
                <a:spcPts val="0"/>
              </a:spcAft>
              <a:buSzPts val="1120"/>
              <a:buNone/>
              <a:defRPr>
                <a:solidFill>
                  <a:schemeClr val="lt1"/>
                </a:solidFill>
              </a:defRPr>
            </a:lvl8pPr>
            <a:lvl9pPr lvl="8" algn="ctr">
              <a:spcBef>
                <a:spcPts val="1000"/>
              </a:spcBef>
              <a:spcAft>
                <a:spcPts val="0"/>
              </a:spcAft>
              <a:buSzPts val="1120"/>
              <a:buNone/>
              <a:defRPr>
                <a:solidFill>
                  <a:schemeClr val="lt1"/>
                </a:solidFill>
              </a:defRPr>
            </a:lvl9pPr>
          </a:lstStyle>
          <a:p>
            <a:endParaRPr/>
          </a:p>
        </p:txBody>
      </p:sp>
      <p:sp>
        <p:nvSpPr>
          <p:cNvPr id="20" name="Google Shape;20;p18"/>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8"/>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74"/>
        <p:cNvGrpSpPr/>
        <p:nvPr/>
      </p:nvGrpSpPr>
      <p:grpSpPr>
        <a:xfrm>
          <a:off x="0" y="0"/>
          <a:ext cx="0" cy="0"/>
          <a:chOff x="0" y="0"/>
          <a:chExt cx="0" cy="0"/>
        </a:xfrm>
      </p:grpSpPr>
      <p:sp>
        <p:nvSpPr>
          <p:cNvPr id="75" name="Google Shape;75;p27"/>
          <p:cNvSpPr txBox="1">
            <a:spLocks noGrp="1"/>
          </p:cNvSpPr>
          <p:nvPr>
            <p:ph type="title"/>
          </p:nvPr>
        </p:nvSpPr>
        <p:spPr>
          <a:xfrm>
            <a:off x="1154956" y="4800587"/>
            <a:ext cx="882565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7"/>
          <p:cNvSpPr>
            <a:spLocks noGrp="1"/>
          </p:cNvSpPr>
          <p:nvPr>
            <p:ph type="pic" idx="2"/>
          </p:nvPr>
        </p:nvSpPr>
        <p:spPr>
          <a:xfrm>
            <a:off x="1154955" y="685800"/>
            <a:ext cx="8825658" cy="3640666"/>
          </a:xfrm>
          <a:prstGeom prst="roundRect">
            <a:avLst>
              <a:gd name="adj" fmla="val 1858"/>
            </a:avLst>
          </a:prstGeom>
          <a:noFill/>
          <a:ln>
            <a:noFill/>
          </a:ln>
          <a:effectLst>
            <a:outerShdw blurRad="50800" dist="50800" dir="5400000" algn="tl" rotWithShape="0">
              <a:srgbClr val="000000">
                <a:alpha val="42745"/>
              </a:srgbClr>
            </a:outerShdw>
          </a:effectLst>
        </p:spPr>
      </p:sp>
      <p:sp>
        <p:nvSpPr>
          <p:cNvPr id="77" name="Google Shape;77;p27"/>
          <p:cNvSpPr txBox="1">
            <a:spLocks noGrp="1"/>
          </p:cNvSpPr>
          <p:nvPr>
            <p:ph type="body" idx="1"/>
          </p:nvPr>
        </p:nvSpPr>
        <p:spPr>
          <a:xfrm>
            <a:off x="1154956" y="5367325"/>
            <a:ext cx="8825656" cy="493712"/>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78" name="Google Shape;78;p27"/>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7"/>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81"/>
        <p:cNvGrpSpPr/>
        <p:nvPr/>
      </p:nvGrpSpPr>
      <p:grpSpPr>
        <a:xfrm>
          <a:off x="0" y="0"/>
          <a:ext cx="0" cy="0"/>
          <a:chOff x="0" y="0"/>
          <a:chExt cx="0" cy="0"/>
        </a:xfrm>
      </p:grpSpPr>
      <p:sp>
        <p:nvSpPr>
          <p:cNvPr id="82" name="Google Shape;82;p28"/>
          <p:cNvSpPr txBox="1">
            <a:spLocks noGrp="1"/>
          </p:cNvSpPr>
          <p:nvPr>
            <p:ph type="title"/>
          </p:nvPr>
        </p:nvSpPr>
        <p:spPr>
          <a:xfrm>
            <a:off x="1154954" y="1447800"/>
            <a:ext cx="8825659" cy="198120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4800"/>
              <a:buFont typeface="Century Gothic"/>
              <a:buNone/>
              <a:defRPr sz="4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8"/>
          <p:cNvSpPr txBox="1">
            <a:spLocks noGrp="1"/>
          </p:cNvSpPr>
          <p:nvPr>
            <p:ph type="body" idx="1"/>
          </p:nvPr>
        </p:nvSpPr>
        <p:spPr>
          <a:xfrm>
            <a:off x="1154954" y="3657600"/>
            <a:ext cx="8825659" cy="236220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84" name="Google Shape;84;p28"/>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8"/>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2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87"/>
        <p:cNvGrpSpPr/>
        <p:nvPr/>
      </p:nvGrpSpPr>
      <p:grpSpPr>
        <a:xfrm>
          <a:off x="0" y="0"/>
          <a:ext cx="0" cy="0"/>
          <a:chOff x="0" y="0"/>
          <a:chExt cx="0" cy="0"/>
        </a:xfrm>
      </p:grpSpPr>
      <p:sp>
        <p:nvSpPr>
          <p:cNvPr id="88" name="Google Shape;88;p29"/>
          <p:cNvSpPr txBox="1">
            <a:spLocks noGrp="1"/>
          </p:cNvSpPr>
          <p:nvPr>
            <p:ph type="title"/>
          </p:nvPr>
        </p:nvSpPr>
        <p:spPr>
          <a:xfrm>
            <a:off x="1574801" y="1447800"/>
            <a:ext cx="7999315" cy="2323374"/>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4800"/>
              <a:buFont typeface="Century Gothic"/>
              <a:buNone/>
              <a:defRPr sz="4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29"/>
          <p:cNvSpPr txBox="1">
            <a:spLocks noGrp="1"/>
          </p:cNvSpPr>
          <p:nvPr>
            <p:ph type="body" idx="1"/>
          </p:nvPr>
        </p:nvSpPr>
        <p:spPr>
          <a:xfrm>
            <a:off x="1930400" y="3771174"/>
            <a:ext cx="7279649" cy="34217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b="0" i="0" cap="small">
                <a:solidFill>
                  <a:srgbClr val="86D1D8"/>
                </a:solidFill>
                <a:latin typeface="Century Gothic"/>
                <a:ea typeface="Century Gothic"/>
                <a:cs typeface="Century Gothic"/>
                <a:sym typeface="Century Gothic"/>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90" name="Google Shape;90;p29"/>
          <p:cNvSpPr txBox="1">
            <a:spLocks noGrp="1"/>
          </p:cNvSpPr>
          <p:nvPr>
            <p:ph type="body" idx="2"/>
          </p:nvPr>
        </p:nvSpPr>
        <p:spPr>
          <a:xfrm>
            <a:off x="1154954" y="4350657"/>
            <a:ext cx="8825659" cy="167640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91" name="Google Shape;91;p29"/>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29"/>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29"/>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
        <p:nvSpPr>
          <p:cNvPr id="94" name="Google Shape;94;p29"/>
          <p:cNvSpPr txBox="1"/>
          <p:nvPr/>
        </p:nvSpPr>
        <p:spPr>
          <a:xfrm>
            <a:off x="898295" y="971253"/>
            <a:ext cx="801912" cy="196977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200" b="0" i="0" u="none" strike="noStrike" cap="none">
                <a:solidFill>
                  <a:srgbClr val="86D1D8"/>
                </a:solidFill>
                <a:latin typeface="Arial"/>
                <a:ea typeface="Arial"/>
                <a:cs typeface="Arial"/>
                <a:sym typeface="Arial"/>
              </a:rPr>
              <a:t>“</a:t>
            </a:r>
            <a:endParaRPr/>
          </a:p>
        </p:txBody>
      </p:sp>
      <p:sp>
        <p:nvSpPr>
          <p:cNvPr id="95" name="Google Shape;95;p29"/>
          <p:cNvSpPr txBox="1"/>
          <p:nvPr/>
        </p:nvSpPr>
        <p:spPr>
          <a:xfrm>
            <a:off x="9330490" y="2613787"/>
            <a:ext cx="801912" cy="196977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200" b="0" i="0" u="none" strike="noStrike" cap="none">
                <a:solidFill>
                  <a:srgbClr val="86D1D8"/>
                </a:solidFill>
                <a:latin typeface="Arial"/>
                <a:ea typeface="Arial"/>
                <a:cs typeface="Arial"/>
                <a:sym typeface="Arial"/>
              </a:rPr>
              <a:t>”</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96"/>
        <p:cNvGrpSpPr/>
        <p:nvPr/>
      </p:nvGrpSpPr>
      <p:grpSpPr>
        <a:xfrm>
          <a:off x="0" y="0"/>
          <a:ext cx="0" cy="0"/>
          <a:chOff x="0" y="0"/>
          <a:chExt cx="0" cy="0"/>
        </a:xfrm>
      </p:grpSpPr>
      <p:sp>
        <p:nvSpPr>
          <p:cNvPr id="97" name="Google Shape;97;p30"/>
          <p:cNvSpPr txBox="1">
            <a:spLocks noGrp="1"/>
          </p:cNvSpPr>
          <p:nvPr>
            <p:ph type="title"/>
          </p:nvPr>
        </p:nvSpPr>
        <p:spPr>
          <a:xfrm>
            <a:off x="1154954" y="3124201"/>
            <a:ext cx="8825660" cy="165318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30"/>
          <p:cNvSpPr txBox="1">
            <a:spLocks noGrp="1"/>
          </p:cNvSpPr>
          <p:nvPr>
            <p:ph type="body" idx="1"/>
          </p:nvPr>
        </p:nvSpPr>
        <p:spPr>
          <a:xfrm>
            <a:off x="1154954" y="4777381"/>
            <a:ext cx="8825659"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cap="none">
                <a:solidFill>
                  <a:srgbClr val="86D1D8"/>
                </a:solidFill>
              </a:defRPr>
            </a:lvl1pPr>
            <a:lvl2pPr marL="914400" lvl="1" indent="-228600" algn="l">
              <a:spcBef>
                <a:spcPts val="1000"/>
              </a:spcBef>
              <a:spcAft>
                <a:spcPts val="0"/>
              </a:spcAft>
              <a:buSzPts val="1440"/>
              <a:buNone/>
              <a:defRPr sz="1800">
                <a:solidFill>
                  <a:schemeClr val="lt1"/>
                </a:solidFill>
              </a:defRPr>
            </a:lvl2pPr>
            <a:lvl3pPr marL="1371600" lvl="2" indent="-228600" algn="l">
              <a:spcBef>
                <a:spcPts val="1000"/>
              </a:spcBef>
              <a:spcAft>
                <a:spcPts val="0"/>
              </a:spcAft>
              <a:buSzPts val="1280"/>
              <a:buNone/>
              <a:defRPr sz="1600">
                <a:solidFill>
                  <a:schemeClr val="lt1"/>
                </a:solidFill>
              </a:defRPr>
            </a:lvl3pPr>
            <a:lvl4pPr marL="1828800" lvl="3" indent="-228600" algn="l">
              <a:spcBef>
                <a:spcPts val="1000"/>
              </a:spcBef>
              <a:spcAft>
                <a:spcPts val="0"/>
              </a:spcAft>
              <a:buSzPts val="1120"/>
              <a:buNone/>
              <a:defRPr sz="1400">
                <a:solidFill>
                  <a:schemeClr val="lt1"/>
                </a:solidFill>
              </a:defRPr>
            </a:lvl4pPr>
            <a:lvl5pPr marL="2286000" lvl="4" indent="-228600" algn="l">
              <a:spcBef>
                <a:spcPts val="1000"/>
              </a:spcBef>
              <a:spcAft>
                <a:spcPts val="0"/>
              </a:spcAft>
              <a:buSzPts val="1120"/>
              <a:buNone/>
              <a:defRPr sz="1400">
                <a:solidFill>
                  <a:schemeClr val="lt1"/>
                </a:solidFill>
              </a:defRPr>
            </a:lvl5pPr>
            <a:lvl6pPr marL="2743200" lvl="5" indent="-228600" algn="l">
              <a:spcBef>
                <a:spcPts val="1000"/>
              </a:spcBef>
              <a:spcAft>
                <a:spcPts val="0"/>
              </a:spcAft>
              <a:buSzPts val="1120"/>
              <a:buNone/>
              <a:defRPr sz="1400">
                <a:solidFill>
                  <a:schemeClr val="lt1"/>
                </a:solidFill>
              </a:defRPr>
            </a:lvl6pPr>
            <a:lvl7pPr marL="3200400" lvl="6" indent="-228600" algn="l">
              <a:spcBef>
                <a:spcPts val="1000"/>
              </a:spcBef>
              <a:spcAft>
                <a:spcPts val="0"/>
              </a:spcAft>
              <a:buSzPts val="1120"/>
              <a:buNone/>
              <a:defRPr sz="1400">
                <a:solidFill>
                  <a:schemeClr val="lt1"/>
                </a:solidFill>
              </a:defRPr>
            </a:lvl7pPr>
            <a:lvl8pPr marL="3657600" lvl="7" indent="-228600" algn="l">
              <a:spcBef>
                <a:spcPts val="1000"/>
              </a:spcBef>
              <a:spcAft>
                <a:spcPts val="0"/>
              </a:spcAft>
              <a:buSzPts val="1120"/>
              <a:buNone/>
              <a:defRPr sz="1400">
                <a:solidFill>
                  <a:schemeClr val="lt1"/>
                </a:solidFill>
              </a:defRPr>
            </a:lvl8pPr>
            <a:lvl9pPr marL="4114800" lvl="8" indent="-228600" algn="l">
              <a:spcBef>
                <a:spcPts val="1000"/>
              </a:spcBef>
              <a:spcAft>
                <a:spcPts val="0"/>
              </a:spcAft>
              <a:buSzPts val="1120"/>
              <a:buNone/>
              <a:defRPr sz="1400">
                <a:solidFill>
                  <a:schemeClr val="lt1"/>
                </a:solidFill>
              </a:defRPr>
            </a:lvl9pPr>
          </a:lstStyle>
          <a:p>
            <a:endParaRPr/>
          </a:p>
        </p:txBody>
      </p:sp>
      <p:sp>
        <p:nvSpPr>
          <p:cNvPr id="99" name="Google Shape;99;p30"/>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30"/>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30"/>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102"/>
        <p:cNvGrpSpPr/>
        <p:nvPr/>
      </p:nvGrpSpPr>
      <p:grpSpPr>
        <a:xfrm>
          <a:off x="0" y="0"/>
          <a:ext cx="0" cy="0"/>
          <a:chOff x="0" y="0"/>
          <a:chExt cx="0" cy="0"/>
        </a:xfrm>
      </p:grpSpPr>
      <p:sp>
        <p:nvSpPr>
          <p:cNvPr id="103" name="Google Shape;103;p31"/>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4200"/>
              <a:buFont typeface="Century Gothic"/>
              <a:buNone/>
              <a:defRPr sz="42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31"/>
          <p:cNvSpPr txBox="1">
            <a:spLocks noGrp="1"/>
          </p:cNvSpPr>
          <p:nvPr>
            <p:ph type="body" idx="1"/>
          </p:nvPr>
        </p:nvSpPr>
        <p:spPr>
          <a:xfrm>
            <a:off x="632947" y="1981200"/>
            <a:ext cx="2946866"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05" name="Google Shape;105;p31"/>
          <p:cNvSpPr txBox="1">
            <a:spLocks noGrp="1"/>
          </p:cNvSpPr>
          <p:nvPr>
            <p:ph type="body" idx="2"/>
          </p:nvPr>
        </p:nvSpPr>
        <p:spPr>
          <a:xfrm>
            <a:off x="652463" y="2667000"/>
            <a:ext cx="2927350" cy="3589338"/>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06" name="Google Shape;106;p31"/>
          <p:cNvSpPr txBox="1">
            <a:spLocks noGrp="1"/>
          </p:cNvSpPr>
          <p:nvPr>
            <p:ph type="body" idx="3"/>
          </p:nvPr>
        </p:nvSpPr>
        <p:spPr>
          <a:xfrm>
            <a:off x="3883659" y="1981200"/>
            <a:ext cx="2936241"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07" name="Google Shape;107;p31"/>
          <p:cNvSpPr txBox="1">
            <a:spLocks noGrp="1"/>
          </p:cNvSpPr>
          <p:nvPr>
            <p:ph type="body" idx="4"/>
          </p:nvPr>
        </p:nvSpPr>
        <p:spPr>
          <a:xfrm>
            <a:off x="3873106" y="2667000"/>
            <a:ext cx="2946794" cy="3589338"/>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08" name="Google Shape;108;p31"/>
          <p:cNvSpPr txBox="1">
            <a:spLocks noGrp="1"/>
          </p:cNvSpPr>
          <p:nvPr>
            <p:ph type="body" idx="5"/>
          </p:nvPr>
        </p:nvSpPr>
        <p:spPr>
          <a:xfrm>
            <a:off x="7124700" y="1981200"/>
            <a:ext cx="293211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09" name="Google Shape;109;p31"/>
          <p:cNvSpPr txBox="1">
            <a:spLocks noGrp="1"/>
          </p:cNvSpPr>
          <p:nvPr>
            <p:ph type="body" idx="6"/>
          </p:nvPr>
        </p:nvSpPr>
        <p:spPr>
          <a:xfrm>
            <a:off x="7124700" y="2667000"/>
            <a:ext cx="2932113" cy="3589338"/>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110" name="Google Shape;110;p31"/>
          <p:cNvCxnSpPr/>
          <p:nvPr/>
        </p:nvCxnSpPr>
        <p:spPr>
          <a:xfrm>
            <a:off x="3726142" y="2133600"/>
            <a:ext cx="0" cy="3962400"/>
          </a:xfrm>
          <a:prstGeom prst="straightConnector1">
            <a:avLst/>
          </a:prstGeom>
          <a:noFill/>
          <a:ln w="12700" cap="flat" cmpd="sng">
            <a:solidFill>
              <a:srgbClr val="86D1D8">
                <a:alpha val="40000"/>
              </a:srgbClr>
            </a:solidFill>
            <a:prstDash val="solid"/>
            <a:round/>
            <a:headEnd type="none" w="sm" len="sm"/>
            <a:tailEnd type="none" w="sm" len="sm"/>
          </a:ln>
        </p:spPr>
      </p:cxnSp>
      <p:cxnSp>
        <p:nvCxnSpPr>
          <p:cNvPr id="111" name="Google Shape;111;p31"/>
          <p:cNvCxnSpPr/>
          <p:nvPr/>
        </p:nvCxnSpPr>
        <p:spPr>
          <a:xfrm>
            <a:off x="6962227" y="2133600"/>
            <a:ext cx="0" cy="3966882"/>
          </a:xfrm>
          <a:prstGeom prst="straightConnector1">
            <a:avLst/>
          </a:prstGeom>
          <a:noFill/>
          <a:ln w="12700" cap="flat" cmpd="sng">
            <a:solidFill>
              <a:srgbClr val="86D1D8">
                <a:alpha val="40000"/>
              </a:srgbClr>
            </a:solidFill>
            <a:prstDash val="solid"/>
            <a:round/>
            <a:headEnd type="none" w="sm" len="sm"/>
            <a:tailEnd type="none" w="sm" len="sm"/>
          </a:ln>
        </p:spPr>
      </p:cxnSp>
      <p:sp>
        <p:nvSpPr>
          <p:cNvPr id="112" name="Google Shape;112;p31"/>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31"/>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3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115"/>
        <p:cNvGrpSpPr/>
        <p:nvPr/>
      </p:nvGrpSpPr>
      <p:grpSpPr>
        <a:xfrm>
          <a:off x="0" y="0"/>
          <a:ext cx="0" cy="0"/>
          <a:chOff x="0" y="0"/>
          <a:chExt cx="0" cy="0"/>
        </a:xfrm>
      </p:grpSpPr>
      <p:sp>
        <p:nvSpPr>
          <p:cNvPr id="116" name="Google Shape;116;p32"/>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4200"/>
              <a:buFont typeface="Century Gothic"/>
              <a:buNone/>
              <a:defRPr sz="42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32"/>
          <p:cNvSpPr txBox="1">
            <a:spLocks noGrp="1"/>
          </p:cNvSpPr>
          <p:nvPr>
            <p:ph type="body" idx="1"/>
          </p:nvPr>
        </p:nvSpPr>
        <p:spPr>
          <a:xfrm>
            <a:off x="652463" y="4250949"/>
            <a:ext cx="2940050"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18" name="Google Shape;118;p32"/>
          <p:cNvSpPr>
            <a:spLocks noGrp="1"/>
          </p:cNvSpPr>
          <p:nvPr>
            <p:ph type="pic" idx="2"/>
          </p:nvPr>
        </p:nvSpPr>
        <p:spPr>
          <a:xfrm>
            <a:off x="652463" y="2209800"/>
            <a:ext cx="2940050" cy="1524000"/>
          </a:xfrm>
          <a:prstGeom prst="roundRect">
            <a:avLst>
              <a:gd name="adj" fmla="val 1858"/>
            </a:avLst>
          </a:prstGeom>
          <a:noFill/>
          <a:ln>
            <a:noFill/>
          </a:ln>
          <a:effectLst>
            <a:outerShdw blurRad="50800" dist="50800" dir="5400000" algn="tl" rotWithShape="0">
              <a:srgbClr val="000000">
                <a:alpha val="42745"/>
              </a:srgbClr>
            </a:outerShdw>
          </a:effectLst>
        </p:spPr>
      </p:sp>
      <p:sp>
        <p:nvSpPr>
          <p:cNvPr id="119" name="Google Shape;119;p32"/>
          <p:cNvSpPr txBox="1">
            <a:spLocks noGrp="1"/>
          </p:cNvSpPr>
          <p:nvPr>
            <p:ph type="body" idx="3"/>
          </p:nvPr>
        </p:nvSpPr>
        <p:spPr>
          <a:xfrm>
            <a:off x="652463" y="4827211"/>
            <a:ext cx="2940050" cy="65918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20" name="Google Shape;120;p32"/>
          <p:cNvSpPr txBox="1">
            <a:spLocks noGrp="1"/>
          </p:cNvSpPr>
          <p:nvPr>
            <p:ph type="body" idx="4"/>
          </p:nvPr>
        </p:nvSpPr>
        <p:spPr>
          <a:xfrm>
            <a:off x="3889375" y="4250949"/>
            <a:ext cx="2930525"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21" name="Google Shape;121;p32"/>
          <p:cNvSpPr>
            <a:spLocks noGrp="1"/>
          </p:cNvSpPr>
          <p:nvPr>
            <p:ph type="pic" idx="5"/>
          </p:nvPr>
        </p:nvSpPr>
        <p:spPr>
          <a:xfrm>
            <a:off x="3889374" y="2209800"/>
            <a:ext cx="2930525" cy="1524000"/>
          </a:xfrm>
          <a:prstGeom prst="roundRect">
            <a:avLst>
              <a:gd name="adj" fmla="val 1858"/>
            </a:avLst>
          </a:prstGeom>
          <a:noFill/>
          <a:ln>
            <a:noFill/>
          </a:ln>
          <a:effectLst>
            <a:outerShdw blurRad="50800" dist="50800" dir="5400000" algn="tl" rotWithShape="0">
              <a:srgbClr val="000000">
                <a:alpha val="42745"/>
              </a:srgbClr>
            </a:outerShdw>
          </a:effectLst>
        </p:spPr>
      </p:sp>
      <p:sp>
        <p:nvSpPr>
          <p:cNvPr id="122" name="Google Shape;122;p32"/>
          <p:cNvSpPr txBox="1">
            <a:spLocks noGrp="1"/>
          </p:cNvSpPr>
          <p:nvPr>
            <p:ph type="body" idx="6"/>
          </p:nvPr>
        </p:nvSpPr>
        <p:spPr>
          <a:xfrm>
            <a:off x="3888022" y="4827210"/>
            <a:ext cx="2934406" cy="65918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23" name="Google Shape;123;p32"/>
          <p:cNvSpPr txBox="1">
            <a:spLocks noGrp="1"/>
          </p:cNvSpPr>
          <p:nvPr>
            <p:ph type="body" idx="7"/>
          </p:nvPr>
        </p:nvSpPr>
        <p:spPr>
          <a:xfrm>
            <a:off x="7124700" y="4250949"/>
            <a:ext cx="293211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24" name="Google Shape;124;p32"/>
          <p:cNvSpPr>
            <a:spLocks noGrp="1"/>
          </p:cNvSpPr>
          <p:nvPr>
            <p:ph type="pic" idx="8"/>
          </p:nvPr>
        </p:nvSpPr>
        <p:spPr>
          <a:xfrm>
            <a:off x="7124699" y="2209800"/>
            <a:ext cx="2932113" cy="1524000"/>
          </a:xfrm>
          <a:prstGeom prst="roundRect">
            <a:avLst>
              <a:gd name="adj" fmla="val 1858"/>
            </a:avLst>
          </a:prstGeom>
          <a:noFill/>
          <a:ln>
            <a:noFill/>
          </a:ln>
          <a:effectLst>
            <a:outerShdw blurRad="50800" dist="50800" dir="5400000" algn="tl" rotWithShape="0">
              <a:srgbClr val="000000">
                <a:alpha val="42745"/>
              </a:srgbClr>
            </a:outerShdw>
          </a:effectLst>
        </p:spPr>
      </p:sp>
      <p:sp>
        <p:nvSpPr>
          <p:cNvPr id="125" name="Google Shape;125;p32"/>
          <p:cNvSpPr txBox="1">
            <a:spLocks noGrp="1"/>
          </p:cNvSpPr>
          <p:nvPr>
            <p:ph type="body" idx="9"/>
          </p:nvPr>
        </p:nvSpPr>
        <p:spPr>
          <a:xfrm>
            <a:off x="7124575" y="4827208"/>
            <a:ext cx="2935997" cy="65918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126" name="Google Shape;126;p32"/>
          <p:cNvCxnSpPr/>
          <p:nvPr/>
        </p:nvCxnSpPr>
        <p:spPr>
          <a:xfrm>
            <a:off x="3726142" y="2133600"/>
            <a:ext cx="0" cy="3962400"/>
          </a:xfrm>
          <a:prstGeom prst="straightConnector1">
            <a:avLst/>
          </a:prstGeom>
          <a:noFill/>
          <a:ln w="12700" cap="flat" cmpd="sng">
            <a:solidFill>
              <a:srgbClr val="86D1D8">
                <a:alpha val="40000"/>
              </a:srgbClr>
            </a:solidFill>
            <a:prstDash val="solid"/>
            <a:round/>
            <a:headEnd type="none" w="sm" len="sm"/>
            <a:tailEnd type="none" w="sm" len="sm"/>
          </a:ln>
        </p:spPr>
      </p:cxnSp>
      <p:cxnSp>
        <p:nvCxnSpPr>
          <p:cNvPr id="127" name="Google Shape;127;p32"/>
          <p:cNvCxnSpPr/>
          <p:nvPr/>
        </p:nvCxnSpPr>
        <p:spPr>
          <a:xfrm>
            <a:off x="6962227" y="2133600"/>
            <a:ext cx="0" cy="3966882"/>
          </a:xfrm>
          <a:prstGeom prst="straightConnector1">
            <a:avLst/>
          </a:prstGeom>
          <a:noFill/>
          <a:ln w="12700" cap="flat" cmpd="sng">
            <a:solidFill>
              <a:srgbClr val="86D1D8">
                <a:alpha val="40000"/>
              </a:srgbClr>
            </a:solidFill>
            <a:prstDash val="solid"/>
            <a:round/>
            <a:headEnd type="none" w="sm" len="sm"/>
            <a:tailEnd type="none" w="sm" len="sm"/>
          </a:ln>
        </p:spPr>
      </p:cxnSp>
      <p:sp>
        <p:nvSpPr>
          <p:cNvPr id="128" name="Google Shape;128;p32"/>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32"/>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3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1"/>
        <p:cNvGrpSpPr/>
        <p:nvPr/>
      </p:nvGrpSpPr>
      <p:grpSpPr>
        <a:xfrm>
          <a:off x="0" y="0"/>
          <a:ext cx="0" cy="0"/>
          <a:chOff x="0" y="0"/>
          <a:chExt cx="0" cy="0"/>
        </a:xfrm>
      </p:grpSpPr>
      <p:sp>
        <p:nvSpPr>
          <p:cNvPr id="132" name="Google Shape;132;p33"/>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33"/>
          <p:cNvSpPr txBox="1">
            <a:spLocks noGrp="1"/>
          </p:cNvSpPr>
          <p:nvPr>
            <p:ph type="body" idx="1"/>
          </p:nvPr>
        </p:nvSpPr>
        <p:spPr>
          <a:xfrm rot="5400000">
            <a:off x="3478842" y="-322612"/>
            <a:ext cx="4195481" cy="8946541"/>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34" name="Google Shape;134;p33"/>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33"/>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3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sp>
        <p:nvSpPr>
          <p:cNvPr id="138" name="Google Shape;138;p34"/>
          <p:cNvSpPr txBox="1">
            <a:spLocks noGrp="1"/>
          </p:cNvSpPr>
          <p:nvPr>
            <p:ph type="title"/>
          </p:nvPr>
        </p:nvSpPr>
        <p:spPr>
          <a:xfrm rot="5400000">
            <a:off x="6267450" y="2466975"/>
            <a:ext cx="5826125" cy="17526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34"/>
          <p:cNvSpPr txBox="1">
            <a:spLocks noGrp="1"/>
          </p:cNvSpPr>
          <p:nvPr>
            <p:ph type="body" idx="1"/>
          </p:nvPr>
        </p:nvSpPr>
        <p:spPr>
          <a:xfrm rot="5400000">
            <a:off x="1679576" y="-139699"/>
            <a:ext cx="5368924" cy="7423149"/>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40" name="Google Shape;140;p34"/>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34"/>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3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19"/>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9"/>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6" name="Google Shape;26;p19"/>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9"/>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9"/>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9"/>
        <p:cNvGrpSpPr/>
        <p:nvPr/>
      </p:nvGrpSpPr>
      <p:grpSpPr>
        <a:xfrm>
          <a:off x="0" y="0"/>
          <a:ext cx="0" cy="0"/>
          <a:chOff x="0" y="0"/>
          <a:chExt cx="0" cy="0"/>
        </a:xfrm>
      </p:grpSpPr>
      <p:sp>
        <p:nvSpPr>
          <p:cNvPr id="30" name="Google Shape;30;p20"/>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42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0"/>
          <p:cNvSpPr txBox="1">
            <a:spLocks noGrp="1"/>
          </p:cNvSpPr>
          <p:nvPr>
            <p:ph type="body" idx="1"/>
          </p:nvPr>
        </p:nvSpPr>
        <p:spPr>
          <a:xfrm>
            <a:off x="1103313" y="1905000"/>
            <a:ext cx="439633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32" name="Google Shape;32;p20"/>
          <p:cNvSpPr txBox="1">
            <a:spLocks noGrp="1"/>
          </p:cNvSpPr>
          <p:nvPr>
            <p:ph type="body" idx="2"/>
          </p:nvPr>
        </p:nvSpPr>
        <p:spPr>
          <a:xfrm>
            <a:off x="1103312" y="2514600"/>
            <a:ext cx="4396339" cy="374173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33" name="Google Shape;33;p20"/>
          <p:cNvSpPr txBox="1">
            <a:spLocks noGrp="1"/>
          </p:cNvSpPr>
          <p:nvPr>
            <p:ph type="body" idx="3"/>
          </p:nvPr>
        </p:nvSpPr>
        <p:spPr>
          <a:xfrm>
            <a:off x="5654495" y="1905000"/>
            <a:ext cx="4396339"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86D1D8"/>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34" name="Google Shape;34;p20"/>
          <p:cNvSpPr txBox="1">
            <a:spLocks noGrp="1"/>
          </p:cNvSpPr>
          <p:nvPr>
            <p:ph type="body" idx="4"/>
          </p:nvPr>
        </p:nvSpPr>
        <p:spPr>
          <a:xfrm>
            <a:off x="5654495" y="2514600"/>
            <a:ext cx="4396339" cy="374173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35" name="Google Shape;35;p20"/>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0"/>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20"/>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21"/>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21"/>
          <p:cNvSpPr txBox="1">
            <a:spLocks noGrp="1"/>
          </p:cNvSpPr>
          <p:nvPr>
            <p:ph type="body" idx="1"/>
          </p:nvPr>
        </p:nvSpPr>
        <p:spPr>
          <a:xfrm>
            <a:off x="1103312" y="2060575"/>
            <a:ext cx="4396339" cy="419576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41" name="Google Shape;41;p21"/>
          <p:cNvSpPr txBox="1">
            <a:spLocks noGrp="1"/>
          </p:cNvSpPr>
          <p:nvPr>
            <p:ph type="body" idx="2"/>
          </p:nvPr>
        </p:nvSpPr>
        <p:spPr>
          <a:xfrm>
            <a:off x="5654493" y="2056092"/>
            <a:ext cx="4396341" cy="4200245"/>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42" name="Google Shape;42;p21"/>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1"/>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
        <p:cNvGrpSpPr/>
        <p:nvPr/>
      </p:nvGrpSpPr>
      <p:grpSpPr>
        <a:xfrm>
          <a:off x="0" y="0"/>
          <a:ext cx="0" cy="0"/>
          <a:chOff x="0" y="0"/>
          <a:chExt cx="0" cy="0"/>
        </a:xfrm>
      </p:grpSpPr>
      <p:sp>
        <p:nvSpPr>
          <p:cNvPr id="46" name="Google Shape;46;p22"/>
          <p:cNvSpPr txBox="1">
            <a:spLocks noGrp="1"/>
          </p:cNvSpPr>
          <p:nvPr>
            <p:ph type="title"/>
          </p:nvPr>
        </p:nvSpPr>
        <p:spPr>
          <a:xfrm>
            <a:off x="1154956" y="2861733"/>
            <a:ext cx="8825657" cy="1915647"/>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2"/>
          <p:cNvSpPr txBox="1">
            <a:spLocks noGrp="1"/>
          </p:cNvSpPr>
          <p:nvPr>
            <p:ph type="body" idx="1"/>
          </p:nvPr>
        </p:nvSpPr>
        <p:spPr>
          <a:xfrm>
            <a:off x="1154955" y="4777381"/>
            <a:ext cx="882565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cap="none">
                <a:solidFill>
                  <a:srgbClr val="86D1D8"/>
                </a:solidFill>
              </a:defRPr>
            </a:lvl1pPr>
            <a:lvl2pPr marL="914400" lvl="1" indent="-228600" algn="l">
              <a:spcBef>
                <a:spcPts val="1000"/>
              </a:spcBef>
              <a:spcAft>
                <a:spcPts val="0"/>
              </a:spcAft>
              <a:buSzPts val="1440"/>
              <a:buNone/>
              <a:defRPr sz="1800">
                <a:solidFill>
                  <a:schemeClr val="lt1"/>
                </a:solidFill>
              </a:defRPr>
            </a:lvl2pPr>
            <a:lvl3pPr marL="1371600" lvl="2" indent="-228600" algn="l">
              <a:spcBef>
                <a:spcPts val="1000"/>
              </a:spcBef>
              <a:spcAft>
                <a:spcPts val="0"/>
              </a:spcAft>
              <a:buSzPts val="1280"/>
              <a:buNone/>
              <a:defRPr sz="1600">
                <a:solidFill>
                  <a:schemeClr val="lt1"/>
                </a:solidFill>
              </a:defRPr>
            </a:lvl3pPr>
            <a:lvl4pPr marL="1828800" lvl="3" indent="-228600" algn="l">
              <a:spcBef>
                <a:spcPts val="1000"/>
              </a:spcBef>
              <a:spcAft>
                <a:spcPts val="0"/>
              </a:spcAft>
              <a:buSzPts val="1120"/>
              <a:buNone/>
              <a:defRPr sz="1400">
                <a:solidFill>
                  <a:schemeClr val="lt1"/>
                </a:solidFill>
              </a:defRPr>
            </a:lvl4pPr>
            <a:lvl5pPr marL="2286000" lvl="4" indent="-228600" algn="l">
              <a:spcBef>
                <a:spcPts val="1000"/>
              </a:spcBef>
              <a:spcAft>
                <a:spcPts val="0"/>
              </a:spcAft>
              <a:buSzPts val="1120"/>
              <a:buNone/>
              <a:defRPr sz="1400">
                <a:solidFill>
                  <a:schemeClr val="lt1"/>
                </a:solidFill>
              </a:defRPr>
            </a:lvl5pPr>
            <a:lvl6pPr marL="2743200" lvl="5" indent="-228600" algn="l">
              <a:spcBef>
                <a:spcPts val="1000"/>
              </a:spcBef>
              <a:spcAft>
                <a:spcPts val="0"/>
              </a:spcAft>
              <a:buSzPts val="1120"/>
              <a:buNone/>
              <a:defRPr sz="1400">
                <a:solidFill>
                  <a:schemeClr val="lt1"/>
                </a:solidFill>
              </a:defRPr>
            </a:lvl6pPr>
            <a:lvl7pPr marL="3200400" lvl="6" indent="-228600" algn="l">
              <a:spcBef>
                <a:spcPts val="1000"/>
              </a:spcBef>
              <a:spcAft>
                <a:spcPts val="0"/>
              </a:spcAft>
              <a:buSzPts val="1120"/>
              <a:buNone/>
              <a:defRPr sz="1400">
                <a:solidFill>
                  <a:schemeClr val="lt1"/>
                </a:solidFill>
              </a:defRPr>
            </a:lvl7pPr>
            <a:lvl8pPr marL="3657600" lvl="7" indent="-228600" algn="l">
              <a:spcBef>
                <a:spcPts val="1000"/>
              </a:spcBef>
              <a:spcAft>
                <a:spcPts val="0"/>
              </a:spcAft>
              <a:buSzPts val="1120"/>
              <a:buNone/>
              <a:defRPr sz="1400">
                <a:solidFill>
                  <a:schemeClr val="lt1"/>
                </a:solidFill>
              </a:defRPr>
            </a:lvl8pPr>
            <a:lvl9pPr marL="4114800" lvl="8" indent="-228600" algn="l">
              <a:spcBef>
                <a:spcPts val="1000"/>
              </a:spcBef>
              <a:spcAft>
                <a:spcPts val="0"/>
              </a:spcAft>
              <a:buSzPts val="1120"/>
              <a:buNone/>
              <a:defRPr sz="1400">
                <a:solidFill>
                  <a:schemeClr val="lt1"/>
                </a:solidFill>
              </a:defRPr>
            </a:lvl9pPr>
          </a:lstStyle>
          <a:p>
            <a:endParaRPr/>
          </a:p>
        </p:txBody>
      </p:sp>
      <p:sp>
        <p:nvSpPr>
          <p:cNvPr id="48" name="Google Shape;48;p22"/>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2"/>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2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23"/>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3"/>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3"/>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2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24"/>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4"/>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25"/>
          <p:cNvSpPr txBox="1">
            <a:spLocks noGrp="1"/>
          </p:cNvSpPr>
          <p:nvPr>
            <p:ph type="title"/>
          </p:nvPr>
        </p:nvSpPr>
        <p:spPr>
          <a:xfrm>
            <a:off x="1154953" y="1447800"/>
            <a:ext cx="3401064" cy="14478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5"/>
          <p:cNvSpPr txBox="1">
            <a:spLocks noGrp="1"/>
          </p:cNvSpPr>
          <p:nvPr>
            <p:ph type="body" idx="1"/>
          </p:nvPr>
        </p:nvSpPr>
        <p:spPr>
          <a:xfrm>
            <a:off x="4784616" y="1447800"/>
            <a:ext cx="5195997" cy="4572000"/>
          </a:xfrm>
          <a:prstGeom prst="rect">
            <a:avLst/>
          </a:prstGeom>
          <a:noFill/>
          <a:ln>
            <a:noFill/>
          </a:ln>
        </p:spPr>
        <p:txBody>
          <a:bodyPr spcFirstLastPara="1" wrap="square" lIns="91425" tIns="45700" rIns="91425" bIns="45700" anchor="ctr" anchorCtr="0">
            <a:normAutofit/>
          </a:bodyPr>
          <a:lstStyle>
            <a:lvl1pPr marL="457200" lvl="0" indent="-330200" algn="l">
              <a:spcBef>
                <a:spcPts val="1000"/>
              </a:spcBef>
              <a:spcAft>
                <a:spcPts val="0"/>
              </a:spcAft>
              <a:buSzPts val="1600"/>
              <a:buChar char="►"/>
              <a:defRPr sz="2000"/>
            </a:lvl1pPr>
            <a:lvl2pPr marL="914400" lvl="1" indent="-320040" algn="l">
              <a:spcBef>
                <a:spcPts val="1000"/>
              </a:spcBef>
              <a:spcAft>
                <a:spcPts val="0"/>
              </a:spcAft>
              <a:buSzPts val="1440"/>
              <a:buChar char="►"/>
              <a:defRPr sz="1800"/>
            </a:lvl2pPr>
            <a:lvl3pPr marL="1371600" lvl="2" indent="-309880" algn="l">
              <a:spcBef>
                <a:spcPts val="1000"/>
              </a:spcBef>
              <a:spcAft>
                <a:spcPts val="0"/>
              </a:spcAft>
              <a:buSzPts val="1280"/>
              <a:buChar char="►"/>
              <a:defRPr sz="1600"/>
            </a:lvl3pPr>
            <a:lvl4pPr marL="1828800" lvl="3" indent="-299719" algn="l">
              <a:spcBef>
                <a:spcPts val="1000"/>
              </a:spcBef>
              <a:spcAft>
                <a:spcPts val="0"/>
              </a:spcAft>
              <a:buSzPts val="1120"/>
              <a:buChar char="►"/>
              <a:defRPr sz="1400"/>
            </a:lvl4pPr>
            <a:lvl5pPr marL="2286000" lvl="4" indent="-299720" algn="l">
              <a:spcBef>
                <a:spcPts val="1000"/>
              </a:spcBef>
              <a:spcAft>
                <a:spcPts val="0"/>
              </a:spcAft>
              <a:buSzPts val="1120"/>
              <a:buChar char="►"/>
              <a:defRPr sz="1400"/>
            </a:lvl5pPr>
            <a:lvl6pPr marL="2743200" lvl="5" indent="-299720" algn="l">
              <a:spcBef>
                <a:spcPts val="1000"/>
              </a:spcBef>
              <a:spcAft>
                <a:spcPts val="0"/>
              </a:spcAft>
              <a:buSzPts val="1120"/>
              <a:buChar char="►"/>
              <a:defRPr sz="1400"/>
            </a:lvl6pPr>
            <a:lvl7pPr marL="3200400" lvl="6" indent="-299720" algn="l">
              <a:spcBef>
                <a:spcPts val="1000"/>
              </a:spcBef>
              <a:spcAft>
                <a:spcPts val="0"/>
              </a:spcAft>
              <a:buSzPts val="1120"/>
              <a:buChar char="►"/>
              <a:defRPr sz="1400"/>
            </a:lvl7pPr>
            <a:lvl8pPr marL="3657600" lvl="7" indent="-299720" algn="l">
              <a:spcBef>
                <a:spcPts val="1000"/>
              </a:spcBef>
              <a:spcAft>
                <a:spcPts val="0"/>
              </a:spcAft>
              <a:buSzPts val="1120"/>
              <a:buChar char="►"/>
              <a:defRPr sz="1400"/>
            </a:lvl8pPr>
            <a:lvl9pPr marL="4114800" lvl="8" indent="-299720" algn="l">
              <a:spcBef>
                <a:spcPts val="1000"/>
              </a:spcBef>
              <a:spcAft>
                <a:spcPts val="0"/>
              </a:spcAft>
              <a:buSzPts val="1120"/>
              <a:buChar char="►"/>
              <a:defRPr sz="1400"/>
            </a:lvl9pPr>
          </a:lstStyle>
          <a:p>
            <a:endParaRPr/>
          </a:p>
        </p:txBody>
      </p:sp>
      <p:sp>
        <p:nvSpPr>
          <p:cNvPr id="63" name="Google Shape;63;p25"/>
          <p:cNvSpPr txBox="1">
            <a:spLocks noGrp="1"/>
          </p:cNvSpPr>
          <p:nvPr>
            <p:ph type="body" idx="2"/>
          </p:nvPr>
        </p:nvSpPr>
        <p:spPr>
          <a:xfrm>
            <a:off x="1154953" y="3129280"/>
            <a:ext cx="3401063" cy="289559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64" name="Google Shape;64;p25"/>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5"/>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5"/>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26"/>
          <p:cNvSpPr txBox="1">
            <a:spLocks noGrp="1"/>
          </p:cNvSpPr>
          <p:nvPr>
            <p:ph type="title"/>
          </p:nvPr>
        </p:nvSpPr>
        <p:spPr>
          <a:xfrm>
            <a:off x="1153907" y="1854192"/>
            <a:ext cx="5092906" cy="157480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2"/>
              </a:buClr>
              <a:buSzPts val="3600"/>
              <a:buFont typeface="Century Gothic"/>
              <a:buNone/>
              <a:defRPr sz="36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26"/>
          <p:cNvSpPr>
            <a:spLocks noGrp="1"/>
          </p:cNvSpPr>
          <p:nvPr>
            <p:ph type="pic" idx="2"/>
          </p:nvPr>
        </p:nvSpPr>
        <p:spPr>
          <a:xfrm>
            <a:off x="6949546" y="1143000"/>
            <a:ext cx="3200400" cy="4572000"/>
          </a:xfrm>
          <a:prstGeom prst="roundRect">
            <a:avLst>
              <a:gd name="adj" fmla="val 1858"/>
            </a:avLst>
          </a:prstGeom>
          <a:noFill/>
          <a:ln>
            <a:noFill/>
          </a:ln>
          <a:effectLst>
            <a:outerShdw blurRad="50800" dist="50800" dir="5400000" algn="tl" rotWithShape="0">
              <a:srgbClr val="000000">
                <a:alpha val="42745"/>
              </a:srgbClr>
            </a:outerShdw>
          </a:effectLst>
        </p:spPr>
      </p:sp>
      <p:sp>
        <p:nvSpPr>
          <p:cNvPr id="70" name="Google Shape;70;p26"/>
          <p:cNvSpPr txBox="1">
            <a:spLocks noGrp="1"/>
          </p:cNvSpPr>
          <p:nvPr>
            <p:ph type="body" idx="1"/>
          </p:nvPr>
        </p:nvSpPr>
        <p:spPr>
          <a:xfrm>
            <a:off x="1154954" y="3657600"/>
            <a:ext cx="5084979" cy="13716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71" name="Google Shape;71;p26"/>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6"/>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6"/>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5"/>
        <p:cNvGrpSpPr/>
        <p:nvPr/>
      </p:nvGrpSpPr>
      <p:grpSpPr>
        <a:xfrm>
          <a:off x="0" y="0"/>
          <a:ext cx="0" cy="0"/>
          <a:chOff x="0" y="0"/>
          <a:chExt cx="0" cy="0"/>
        </a:xfrm>
      </p:grpSpPr>
      <p:pic>
        <p:nvPicPr>
          <p:cNvPr id="6" name="Google Shape;6;p17"/>
          <p:cNvPicPr preferRelativeResize="0"/>
          <p:nvPr/>
        </p:nvPicPr>
        <p:blipFill rotWithShape="1">
          <a:blip r:embed="rId20">
            <a:alphaModFix/>
          </a:blip>
          <a:srcRect l="3613"/>
          <a:stretch/>
        </p:blipFill>
        <p:spPr>
          <a:xfrm>
            <a:off x="0" y="2669685"/>
            <a:ext cx="4037012" cy="4188315"/>
          </a:xfrm>
          <a:prstGeom prst="rect">
            <a:avLst/>
          </a:prstGeom>
          <a:noFill/>
          <a:ln>
            <a:noFill/>
          </a:ln>
        </p:spPr>
      </p:pic>
      <p:pic>
        <p:nvPicPr>
          <p:cNvPr id="7" name="Google Shape;7;p17"/>
          <p:cNvPicPr preferRelativeResize="0"/>
          <p:nvPr/>
        </p:nvPicPr>
        <p:blipFill rotWithShape="1">
          <a:blip r:embed="rId21">
            <a:alphaModFix/>
          </a:blip>
          <a:srcRect l="35640"/>
          <a:stretch/>
        </p:blipFill>
        <p:spPr>
          <a:xfrm>
            <a:off x="0" y="2892347"/>
            <a:ext cx="1522412" cy="2365453"/>
          </a:xfrm>
          <a:prstGeom prst="rect">
            <a:avLst/>
          </a:prstGeom>
          <a:noFill/>
          <a:ln>
            <a:noFill/>
          </a:ln>
        </p:spPr>
      </p:pic>
      <p:sp>
        <p:nvSpPr>
          <p:cNvPr id="8" name="Google Shape;8;p17"/>
          <p:cNvSpPr/>
          <p:nvPr/>
        </p:nvSpPr>
        <p:spPr>
          <a:xfrm>
            <a:off x="8609012" y="1676400"/>
            <a:ext cx="2819400" cy="2819400"/>
          </a:xfrm>
          <a:prstGeom prst="ellipse">
            <a:avLst/>
          </a:prstGeom>
          <a:gradFill>
            <a:gsLst>
              <a:gs pos="0">
                <a:srgbClr val="4CB9C3">
                  <a:alpha val="6666"/>
                </a:srgbClr>
              </a:gs>
              <a:gs pos="36000">
                <a:srgbClr val="4CB9C3">
                  <a:alpha val="5882"/>
                </a:srgbClr>
              </a:gs>
              <a:gs pos="69000">
                <a:srgbClr val="4CB9C3">
                  <a:alpha val="0"/>
                </a:srgbClr>
              </a:gs>
              <a:gs pos="100000">
                <a:srgbClr val="4CB9C3">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oogle Shape;9;p17"/>
          <p:cNvPicPr preferRelativeResize="0"/>
          <p:nvPr/>
        </p:nvPicPr>
        <p:blipFill rotWithShape="1">
          <a:blip r:embed="rId22">
            <a:alphaModFix/>
          </a:blip>
          <a:srcRect t="28812"/>
          <a:stretch/>
        </p:blipFill>
        <p:spPr>
          <a:xfrm>
            <a:off x="7999412" y="0"/>
            <a:ext cx="1603387" cy="1141407"/>
          </a:xfrm>
          <a:prstGeom prst="rect">
            <a:avLst/>
          </a:prstGeom>
          <a:noFill/>
          <a:ln>
            <a:noFill/>
          </a:ln>
        </p:spPr>
      </p:pic>
      <p:pic>
        <p:nvPicPr>
          <p:cNvPr id="10" name="Google Shape;10;p17"/>
          <p:cNvPicPr preferRelativeResize="0"/>
          <p:nvPr/>
        </p:nvPicPr>
        <p:blipFill rotWithShape="1">
          <a:blip r:embed="rId23">
            <a:alphaModFix/>
          </a:blip>
          <a:srcRect b="23320"/>
          <a:stretch/>
        </p:blipFill>
        <p:spPr>
          <a:xfrm>
            <a:off x="8605878" y="6096000"/>
            <a:ext cx="993734" cy="762000"/>
          </a:xfrm>
          <a:prstGeom prst="rect">
            <a:avLst/>
          </a:prstGeom>
          <a:noFill/>
          <a:ln>
            <a:noFill/>
          </a:ln>
        </p:spPr>
      </p:pic>
      <p:sp>
        <p:nvSpPr>
          <p:cNvPr id="11" name="Google Shape;11;p17"/>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17"/>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Clr>
                <a:schemeClr val="lt2"/>
              </a:buClr>
              <a:buSzPts val="4200"/>
              <a:buFont typeface="Century Gothic"/>
              <a:buNone/>
              <a:defRPr sz="4200" b="0" i="0" u="none" strike="noStrike" cap="none">
                <a:solidFill>
                  <a:schemeClr val="lt2"/>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13" name="Google Shape;13;p17"/>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lvl1pPr marL="457200" marR="0" lvl="0" indent="-330200" algn="l" rtl="0">
              <a:spcBef>
                <a:spcPts val="1000"/>
              </a:spcBef>
              <a:spcAft>
                <a:spcPts val="0"/>
              </a:spcAft>
              <a:buClr>
                <a:srgbClr val="86D1D8"/>
              </a:buClr>
              <a:buSzPts val="16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914400" marR="0" lvl="1" indent="-320040" algn="l" rtl="0">
              <a:spcBef>
                <a:spcPts val="1000"/>
              </a:spcBef>
              <a:spcAft>
                <a:spcPts val="0"/>
              </a:spcAft>
              <a:buClr>
                <a:srgbClr val="86D1D8"/>
              </a:buClr>
              <a:buSzPts val="1440"/>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371600" marR="0" lvl="2" indent="-309880" algn="l" rtl="0">
              <a:spcBef>
                <a:spcPts val="1000"/>
              </a:spcBef>
              <a:spcAft>
                <a:spcPts val="0"/>
              </a:spcAft>
              <a:buClr>
                <a:srgbClr val="86D1D8"/>
              </a:buClr>
              <a:buSzPts val="128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828800" marR="0" lvl="3" indent="-299719"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286000" marR="0" lvl="4" indent="-299720"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743200" marR="0" lvl="5" indent="-299720"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3200400" marR="0" lvl="6" indent="-299720"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657600" marR="0" lvl="7" indent="-299720"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4114800" marR="0" lvl="8" indent="-299720" algn="l" rtl="0">
              <a:spcBef>
                <a:spcPts val="1000"/>
              </a:spcBef>
              <a:spcAft>
                <a:spcPts val="0"/>
              </a:spcAft>
              <a:buClr>
                <a:srgbClr val="86D1D8"/>
              </a:buClr>
              <a:buSzPts val="112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14" name="Google Shape;14;p17"/>
          <p:cNvSpPr txBox="1">
            <a:spLocks noGrp="1"/>
          </p:cNvSpPr>
          <p:nvPr>
            <p:ph type="dt" idx="10"/>
          </p:nvPr>
        </p:nvSpPr>
        <p:spPr>
          <a:xfrm rot="5400000">
            <a:off x="10155639" y="1790701"/>
            <a:ext cx="990599" cy="304799"/>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100" b="0" i="0" u="none" strike="noStrike" cap="none">
                <a:solidFill>
                  <a:schemeClr val="l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5" name="Google Shape;15;p17"/>
          <p:cNvSpPr txBox="1">
            <a:spLocks noGrp="1"/>
          </p:cNvSpPr>
          <p:nvPr>
            <p:ph type="ftr" idx="11"/>
          </p:nvPr>
        </p:nvSpPr>
        <p:spPr>
          <a:xfrm rot="5400000">
            <a:off x="8951573" y="3225297"/>
            <a:ext cx="3859795" cy="304801"/>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100" b="0" i="0" u="none" strike="noStrike" cap="none">
                <a:solidFill>
                  <a:schemeClr val="l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6" name="Google Shape;16;p1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marR="0" lvl="0" indent="0" algn="ctr" rtl="0">
              <a:spcBef>
                <a:spcPts val="0"/>
              </a:spcBef>
              <a:buNone/>
              <a:defRPr sz="2800" b="0" i="0" u="none" strike="noStrike" cap="none">
                <a:solidFill>
                  <a:schemeClr val="lt1"/>
                </a:solidFill>
                <a:latin typeface="Century Gothic"/>
                <a:ea typeface="Century Gothic"/>
                <a:cs typeface="Century Gothic"/>
                <a:sym typeface="Century Gothic"/>
              </a:defRPr>
            </a:lvl1pPr>
            <a:lvl2pPr marL="0" marR="0" lvl="1" indent="0" algn="ctr" rtl="0">
              <a:spcBef>
                <a:spcPts val="0"/>
              </a:spcBef>
              <a:buNone/>
              <a:defRPr sz="2800" b="0" i="0" u="none" strike="noStrike" cap="none">
                <a:solidFill>
                  <a:schemeClr val="lt1"/>
                </a:solidFill>
                <a:latin typeface="Century Gothic"/>
                <a:ea typeface="Century Gothic"/>
                <a:cs typeface="Century Gothic"/>
                <a:sym typeface="Century Gothic"/>
              </a:defRPr>
            </a:lvl2pPr>
            <a:lvl3pPr marL="0" marR="0" lvl="2" indent="0" algn="ctr" rtl="0">
              <a:spcBef>
                <a:spcPts val="0"/>
              </a:spcBef>
              <a:buNone/>
              <a:defRPr sz="2800" b="0" i="0" u="none" strike="noStrike" cap="none">
                <a:solidFill>
                  <a:schemeClr val="lt1"/>
                </a:solidFill>
                <a:latin typeface="Century Gothic"/>
                <a:ea typeface="Century Gothic"/>
                <a:cs typeface="Century Gothic"/>
                <a:sym typeface="Century Gothic"/>
              </a:defRPr>
            </a:lvl3pPr>
            <a:lvl4pPr marL="0" marR="0" lvl="3" indent="0" algn="ctr" rtl="0">
              <a:spcBef>
                <a:spcPts val="0"/>
              </a:spcBef>
              <a:buNone/>
              <a:defRPr sz="2800" b="0" i="0" u="none" strike="noStrike" cap="none">
                <a:solidFill>
                  <a:schemeClr val="lt1"/>
                </a:solidFill>
                <a:latin typeface="Century Gothic"/>
                <a:ea typeface="Century Gothic"/>
                <a:cs typeface="Century Gothic"/>
                <a:sym typeface="Century Gothic"/>
              </a:defRPr>
            </a:lvl4pPr>
            <a:lvl5pPr marL="0" marR="0" lvl="4" indent="0" algn="ctr" rtl="0">
              <a:spcBef>
                <a:spcPts val="0"/>
              </a:spcBef>
              <a:buNone/>
              <a:defRPr sz="2800" b="0" i="0" u="none" strike="noStrike" cap="none">
                <a:solidFill>
                  <a:schemeClr val="lt1"/>
                </a:solidFill>
                <a:latin typeface="Century Gothic"/>
                <a:ea typeface="Century Gothic"/>
                <a:cs typeface="Century Gothic"/>
                <a:sym typeface="Century Gothic"/>
              </a:defRPr>
            </a:lvl5pPr>
            <a:lvl6pPr marL="0" marR="0" lvl="5" indent="0" algn="ctr" rtl="0">
              <a:spcBef>
                <a:spcPts val="0"/>
              </a:spcBef>
              <a:buNone/>
              <a:defRPr sz="2800" b="0" i="0" u="none" strike="noStrike" cap="none">
                <a:solidFill>
                  <a:schemeClr val="lt1"/>
                </a:solidFill>
                <a:latin typeface="Century Gothic"/>
                <a:ea typeface="Century Gothic"/>
                <a:cs typeface="Century Gothic"/>
                <a:sym typeface="Century Gothic"/>
              </a:defRPr>
            </a:lvl6pPr>
            <a:lvl7pPr marL="0" marR="0" lvl="6" indent="0" algn="ctr" rtl="0">
              <a:spcBef>
                <a:spcPts val="0"/>
              </a:spcBef>
              <a:buNone/>
              <a:defRPr sz="2800" b="0" i="0" u="none" strike="noStrike" cap="none">
                <a:solidFill>
                  <a:schemeClr val="lt1"/>
                </a:solidFill>
                <a:latin typeface="Century Gothic"/>
                <a:ea typeface="Century Gothic"/>
                <a:cs typeface="Century Gothic"/>
                <a:sym typeface="Century Gothic"/>
              </a:defRPr>
            </a:lvl7pPr>
            <a:lvl8pPr marL="0" marR="0" lvl="7" indent="0" algn="ctr" rtl="0">
              <a:spcBef>
                <a:spcPts val="0"/>
              </a:spcBef>
              <a:buNone/>
              <a:defRPr sz="2800" b="0" i="0" u="none" strike="noStrike" cap="none">
                <a:solidFill>
                  <a:schemeClr val="lt1"/>
                </a:solidFill>
                <a:latin typeface="Century Gothic"/>
                <a:ea typeface="Century Gothic"/>
                <a:cs typeface="Century Gothic"/>
                <a:sym typeface="Century Gothic"/>
              </a:defRPr>
            </a:lvl8pPr>
            <a:lvl9pPr marL="0" marR="0" lvl="8" indent="0" algn="ctr" rtl="0">
              <a:spcBef>
                <a:spcPts val="0"/>
              </a:spcBef>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f0423e3d53_0_61"/>
          <p:cNvSpPr txBox="1">
            <a:spLocks noGrp="1"/>
          </p:cNvSpPr>
          <p:nvPr>
            <p:ph type="title"/>
          </p:nvPr>
        </p:nvSpPr>
        <p:spPr>
          <a:xfrm>
            <a:off x="646111" y="452718"/>
            <a:ext cx="9404700" cy="1400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g2f0423e3d53_0_61"/>
          <p:cNvSpPr txBox="1">
            <a:spLocks noGrp="1"/>
          </p:cNvSpPr>
          <p:nvPr>
            <p:ph type="body" idx="1"/>
          </p:nvPr>
        </p:nvSpPr>
        <p:spPr>
          <a:xfrm>
            <a:off x="1103312" y="2060575"/>
            <a:ext cx="4396200" cy="41958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p:txBody>
      </p:sp>
      <p:sp>
        <p:nvSpPr>
          <p:cNvPr id="149" name="Google Shape;149;g2f0423e3d53_0_61"/>
          <p:cNvSpPr txBox="1">
            <a:spLocks noGrp="1"/>
          </p:cNvSpPr>
          <p:nvPr>
            <p:ph type="body" idx="2"/>
          </p:nvPr>
        </p:nvSpPr>
        <p:spPr>
          <a:xfrm>
            <a:off x="5654493" y="2056092"/>
            <a:ext cx="4396200" cy="4200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p:txBody>
      </p:sp>
      <p:pic>
        <p:nvPicPr>
          <p:cNvPr id="150" name="Google Shape;150;g2f0423e3d53_0_61"/>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0"/>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Opportunities</a:t>
            </a:r>
            <a:endParaRPr/>
          </a:p>
        </p:txBody>
      </p:sp>
      <p:sp>
        <p:nvSpPr>
          <p:cNvPr id="209" name="Google Shape;209;p10"/>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Opportunities-</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Technician Apprentice Program</a:t>
            </a:r>
          </a:p>
          <a:p>
            <a:pPr marL="342900" lvl="0" indent="-342900" algn="l" rtl="0">
              <a:spcBef>
                <a:spcPts val="0"/>
              </a:spcBef>
              <a:spcAft>
                <a:spcPts val="0"/>
              </a:spcAft>
              <a:buSzPts val="1600"/>
              <a:buChar char="►"/>
            </a:pPr>
            <a:r>
              <a:rPr lang="en-US" dirty="0"/>
              <a:t>Bonuses for Performance</a:t>
            </a:r>
          </a:p>
          <a:p>
            <a:pPr marL="342900" lvl="0" indent="-342900" algn="l" rtl="0">
              <a:spcBef>
                <a:spcPts val="0"/>
              </a:spcBef>
              <a:spcAft>
                <a:spcPts val="0"/>
              </a:spcAft>
              <a:buSzPts val="1600"/>
              <a:buChar char="►"/>
            </a:pPr>
            <a:r>
              <a:rPr lang="en-US" dirty="0"/>
              <a:t>State of the art Facility</a:t>
            </a:r>
          </a:p>
          <a:p>
            <a:pPr marL="342900" lvl="0" indent="-342900" algn="l" rtl="0">
              <a:spcBef>
                <a:spcPts val="0"/>
              </a:spcBef>
              <a:spcAft>
                <a:spcPts val="0"/>
              </a:spcAft>
              <a:buSzPts val="1600"/>
              <a:buChar char="►"/>
            </a:pPr>
            <a:r>
              <a:rPr lang="en-US" dirty="0"/>
              <a:t> Bonus programs for certification</a:t>
            </a:r>
          </a:p>
          <a:p>
            <a:pPr marL="342900" lvl="0" indent="-342900" algn="l" rtl="0">
              <a:spcBef>
                <a:spcPts val="0"/>
              </a:spcBef>
              <a:spcAft>
                <a:spcPts val="0"/>
              </a:spcAft>
              <a:buSzPts val="1600"/>
              <a:buChar char="►"/>
            </a:pPr>
            <a:r>
              <a:rPr lang="en-US" dirty="0"/>
              <a:t>Constant traffic in the Service Drive</a:t>
            </a:r>
          </a:p>
          <a:p>
            <a:pPr marL="0" lvl="0" indent="0">
              <a:spcBef>
                <a:spcPts val="0"/>
              </a:spcBef>
              <a:buSzPts val="1600"/>
              <a:buNone/>
            </a:pPr>
            <a:endParaRPr lang="en-US" dirty="0"/>
          </a:p>
          <a:p>
            <a:pPr marL="342900" lvl="0" indent="-342900" algn="l" rtl="0">
              <a:spcBef>
                <a:spcPts val="0"/>
              </a:spcBef>
              <a:spcAft>
                <a:spcPts val="0"/>
              </a:spcAft>
              <a:buSzPts val="1600"/>
              <a:buChar char="►"/>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1"/>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Threats</a:t>
            </a:r>
            <a:endParaRPr/>
          </a:p>
        </p:txBody>
      </p:sp>
      <p:sp>
        <p:nvSpPr>
          <p:cNvPr id="215" name="Google Shape;215;p11"/>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Threats-</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Technicians are retiring</a:t>
            </a:r>
          </a:p>
          <a:p>
            <a:pPr marL="342900" lvl="0" indent="-342900" algn="l" rtl="0">
              <a:spcBef>
                <a:spcPts val="0"/>
              </a:spcBef>
              <a:spcAft>
                <a:spcPts val="0"/>
              </a:spcAft>
              <a:buSzPts val="1600"/>
              <a:buChar char="►"/>
            </a:pPr>
            <a:r>
              <a:rPr lang="en-US" dirty="0"/>
              <a:t>Manufacturer requirements</a:t>
            </a:r>
          </a:p>
          <a:p>
            <a:pPr marL="342900" lvl="0" indent="-342900" algn="l" rtl="0">
              <a:spcBef>
                <a:spcPts val="0"/>
              </a:spcBef>
              <a:spcAft>
                <a:spcPts val="0"/>
              </a:spcAft>
              <a:buSzPts val="1600"/>
              <a:buChar char="►"/>
            </a:pPr>
            <a:r>
              <a:rPr lang="en-US" dirty="0"/>
              <a:t>Factory assistance is almost non existent</a:t>
            </a:r>
          </a:p>
          <a:p>
            <a:pPr marL="342900" lvl="0" indent="-342900" algn="l" rtl="0">
              <a:spcBef>
                <a:spcPts val="0"/>
              </a:spcBef>
              <a:spcAft>
                <a:spcPts val="0"/>
              </a:spcAft>
              <a:buSzPts val="1600"/>
              <a:buChar char="►"/>
            </a:pPr>
            <a:r>
              <a:rPr lang="en-US" dirty="0"/>
              <a:t>Other businesses Head Hunting in your backyard</a:t>
            </a:r>
          </a:p>
          <a:p>
            <a:pPr marL="342900" lvl="0" indent="-342900" algn="l" rtl="0">
              <a:spcBef>
                <a:spcPts val="0"/>
              </a:spcBef>
              <a:spcAft>
                <a:spcPts val="0"/>
              </a:spcAft>
              <a:buSzPts val="1600"/>
              <a:buChar char="►"/>
            </a:pPr>
            <a:r>
              <a:rPr lang="en-US" dirty="0"/>
              <a:t>Overall doing business in California where the cost of living and taxation is a factor for retention.</a:t>
            </a:r>
            <a:endParaRPr dirty="0"/>
          </a:p>
          <a:p>
            <a:pPr marL="342900" lvl="0" indent="-241300" algn="l" rtl="0">
              <a:spcBef>
                <a:spcPts val="100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2"/>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Objectives</a:t>
            </a:r>
            <a:endParaRPr/>
          </a:p>
        </p:txBody>
      </p:sp>
      <p:sp>
        <p:nvSpPr>
          <p:cNvPr id="221" name="Google Shape;221;p12"/>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Objectives-</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Improve Communication between customer and advisor</a:t>
            </a:r>
          </a:p>
          <a:p>
            <a:pPr marL="342900" lvl="0" indent="-342900" algn="l" rtl="0">
              <a:spcBef>
                <a:spcPts val="0"/>
              </a:spcBef>
              <a:spcAft>
                <a:spcPts val="0"/>
              </a:spcAft>
              <a:buSzPts val="1600"/>
              <a:buChar char="►"/>
            </a:pPr>
            <a:r>
              <a:rPr lang="en-US" dirty="0"/>
              <a:t>Increase ELR</a:t>
            </a:r>
          </a:p>
          <a:p>
            <a:pPr marL="342900" lvl="0" indent="-342900" algn="l" rtl="0">
              <a:spcBef>
                <a:spcPts val="0"/>
              </a:spcBef>
              <a:spcAft>
                <a:spcPts val="0"/>
              </a:spcAft>
              <a:buSzPts val="1600"/>
              <a:buChar char="►"/>
            </a:pPr>
            <a:r>
              <a:rPr lang="en-US" dirty="0"/>
              <a:t>Maximize facility usage</a:t>
            </a:r>
          </a:p>
          <a:p>
            <a:pPr marL="342900" lvl="0" indent="-342900" algn="l" rtl="0">
              <a:spcBef>
                <a:spcPts val="0"/>
              </a:spcBef>
              <a:spcAft>
                <a:spcPts val="0"/>
              </a:spcAft>
              <a:buSzPts val="1600"/>
              <a:buChar char="►"/>
            </a:pPr>
            <a:r>
              <a:rPr lang="en-US" dirty="0"/>
              <a:t>Eliminate complacency</a:t>
            </a:r>
          </a:p>
          <a:p>
            <a:pPr marL="342900" lvl="0" indent="-342900" algn="l" rtl="0">
              <a:spcBef>
                <a:spcPts val="0"/>
              </a:spcBef>
              <a:spcAft>
                <a:spcPts val="0"/>
              </a:spcAft>
              <a:buSzPts val="1600"/>
              <a:buChar char="►"/>
            </a:pPr>
            <a:r>
              <a:rPr lang="en-US" dirty="0"/>
              <a:t>Morale</a:t>
            </a:r>
          </a:p>
          <a:p>
            <a:pPr marL="342900" lvl="0" indent="-342900" algn="l" rtl="0">
              <a:spcBef>
                <a:spcPts val="0"/>
              </a:spcBef>
              <a:spcAft>
                <a:spcPts val="0"/>
              </a:spcAft>
              <a:buSzPts val="1600"/>
              <a:buChar char="►"/>
            </a:pPr>
            <a:r>
              <a:rPr lang="en-US" dirty="0"/>
              <a:t>Get better CSI Scores</a:t>
            </a:r>
          </a:p>
          <a:p>
            <a:pPr marL="342900" lvl="0" indent="-342900" algn="l" rtl="0">
              <a:spcBef>
                <a:spcPts val="0"/>
              </a:spcBef>
              <a:spcAft>
                <a:spcPts val="0"/>
              </a:spcAft>
              <a:buSzPts val="1600"/>
              <a:buChar char="►"/>
            </a:pPr>
            <a:r>
              <a:rPr lang="en-US" dirty="0"/>
              <a:t>Mobile Service</a:t>
            </a:r>
          </a:p>
          <a:p>
            <a:pPr marL="0" lvl="0" indent="0" algn="l" rtl="0">
              <a:spcBef>
                <a:spcPts val="0"/>
              </a:spcBef>
              <a:spcAft>
                <a:spcPts val="0"/>
              </a:spcAft>
              <a:buSzPts val="1600"/>
              <a:buNone/>
            </a:pPr>
            <a:endParaRPr dirty="0"/>
          </a:p>
          <a:p>
            <a:pPr marL="342900" lvl="0" indent="-241300" algn="l" rtl="0">
              <a:spcBef>
                <a:spcPts val="100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3"/>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Analysis-Strategies</a:t>
            </a:r>
            <a:br>
              <a:rPr lang="en-US">
                <a:solidFill>
                  <a:schemeClr val="lt1"/>
                </a:solidFill>
              </a:rPr>
            </a:br>
            <a:endParaRPr>
              <a:solidFill>
                <a:schemeClr val="lt1"/>
              </a:solidFill>
            </a:endParaRPr>
          </a:p>
        </p:txBody>
      </p:sp>
      <p:sp>
        <p:nvSpPr>
          <p:cNvPr id="227" name="Google Shape;227;p13"/>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Strategies-</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Train</a:t>
            </a:r>
          </a:p>
          <a:p>
            <a:pPr marL="342900" lvl="0" indent="-342900" algn="l" rtl="0">
              <a:spcBef>
                <a:spcPts val="0"/>
              </a:spcBef>
              <a:spcAft>
                <a:spcPts val="0"/>
              </a:spcAft>
              <a:buSzPts val="1600"/>
              <a:buChar char="►"/>
            </a:pPr>
            <a:r>
              <a:rPr lang="en-US" dirty="0"/>
              <a:t>Increase Advisor Count</a:t>
            </a:r>
          </a:p>
          <a:p>
            <a:pPr marL="342900" lvl="0" indent="-342900" algn="l" rtl="0">
              <a:spcBef>
                <a:spcPts val="0"/>
              </a:spcBef>
              <a:spcAft>
                <a:spcPts val="0"/>
              </a:spcAft>
              <a:buSzPts val="1600"/>
              <a:buChar char="►"/>
            </a:pPr>
            <a:r>
              <a:rPr lang="en-US" dirty="0"/>
              <a:t>Have Team objectives and bonus plans </a:t>
            </a:r>
          </a:p>
          <a:p>
            <a:pPr marL="342900" lvl="0" indent="-342900" algn="l" rtl="0">
              <a:spcBef>
                <a:spcPts val="0"/>
              </a:spcBef>
              <a:spcAft>
                <a:spcPts val="0"/>
              </a:spcAft>
              <a:buSzPts val="1600"/>
              <a:buChar char="►"/>
            </a:pPr>
            <a:r>
              <a:rPr lang="en-US" dirty="0"/>
              <a:t>Give the Shop foreman more autonomy</a:t>
            </a:r>
          </a:p>
          <a:p>
            <a:pPr marL="342900" lvl="0" indent="-342900" algn="l" rtl="0">
              <a:spcBef>
                <a:spcPts val="0"/>
              </a:spcBef>
              <a:spcAft>
                <a:spcPts val="0"/>
              </a:spcAft>
              <a:buSzPts val="1600"/>
              <a:buChar char="►"/>
            </a:pPr>
            <a:r>
              <a:rPr lang="en-US" dirty="0"/>
              <a:t>Quarterly recognition to promote growth and standards</a:t>
            </a:r>
          </a:p>
          <a:p>
            <a:pPr marL="342900" lvl="0" indent="-342900" algn="l" rtl="0">
              <a:spcBef>
                <a:spcPts val="0"/>
              </a:spcBef>
              <a:spcAft>
                <a:spcPts val="0"/>
              </a:spcAft>
              <a:buSzPts val="1600"/>
              <a:buChar char="►"/>
            </a:pPr>
            <a:r>
              <a:rPr lang="en-US" dirty="0"/>
              <a:t>Set up a monthly appreciation luncheon</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endParaRPr dirty="0"/>
          </a:p>
          <a:p>
            <a:pPr marL="342900" lvl="0" indent="-241300" algn="l" rtl="0">
              <a:spcBef>
                <a:spcPts val="100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4"/>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Analysis-Tactics</a:t>
            </a:r>
            <a:endParaRPr/>
          </a:p>
        </p:txBody>
      </p:sp>
      <p:sp>
        <p:nvSpPr>
          <p:cNvPr id="233" name="Google Shape;233;p14"/>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Tactics –</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Communicate clearly the objectives and standards.</a:t>
            </a:r>
          </a:p>
          <a:p>
            <a:pPr marL="342900" lvl="0" indent="-342900" algn="l" rtl="0">
              <a:spcBef>
                <a:spcPts val="0"/>
              </a:spcBef>
              <a:spcAft>
                <a:spcPts val="0"/>
              </a:spcAft>
              <a:buSzPts val="1600"/>
              <a:buChar char="►"/>
            </a:pPr>
            <a:r>
              <a:rPr lang="en-US" dirty="0"/>
              <a:t>Establish a process</a:t>
            </a:r>
          </a:p>
          <a:p>
            <a:pPr marL="342900" lvl="0" indent="-342900" algn="l" rtl="0">
              <a:spcBef>
                <a:spcPts val="0"/>
              </a:spcBef>
              <a:spcAft>
                <a:spcPts val="0"/>
              </a:spcAft>
              <a:buSzPts val="1600"/>
              <a:buChar char="►"/>
            </a:pPr>
            <a:r>
              <a:rPr lang="en-US" dirty="0"/>
              <a:t>Be ready to make adjustments</a:t>
            </a:r>
          </a:p>
          <a:p>
            <a:pPr marL="342900" lvl="0" indent="-342900" algn="l" rtl="0">
              <a:spcBef>
                <a:spcPts val="0"/>
              </a:spcBef>
              <a:spcAft>
                <a:spcPts val="0"/>
              </a:spcAft>
              <a:buSzPts val="1600"/>
              <a:buChar char="►"/>
            </a:pPr>
            <a:r>
              <a:rPr lang="en-US" dirty="0"/>
              <a:t>Establish who is accountable </a:t>
            </a:r>
          </a:p>
          <a:p>
            <a:pPr marL="342900" lvl="0" indent="-342900" algn="l" rtl="0">
              <a:spcBef>
                <a:spcPts val="0"/>
              </a:spcBef>
              <a:spcAft>
                <a:spcPts val="0"/>
              </a:spcAft>
              <a:buSzPts val="1600"/>
              <a:buChar char="►"/>
            </a:pPr>
            <a:r>
              <a:rPr lang="en-US" dirty="0"/>
              <a:t>Remain Flexible </a:t>
            </a:r>
          </a:p>
          <a:p>
            <a:pPr marL="342900" lvl="0" indent="-342900" algn="l" rtl="0">
              <a:spcBef>
                <a:spcPts val="0"/>
              </a:spcBef>
              <a:spcAft>
                <a:spcPts val="0"/>
              </a:spcAft>
              <a:buSzPts val="1600"/>
              <a:buChar char="►"/>
            </a:pPr>
            <a:r>
              <a:rPr lang="en-US" dirty="0"/>
              <a:t>Quantify a timeline</a:t>
            </a:r>
          </a:p>
          <a:p>
            <a:pPr marL="342900" lvl="0" indent="-342900" algn="l" rtl="0">
              <a:spcBef>
                <a:spcPts val="0"/>
              </a:spcBef>
              <a:spcAft>
                <a:spcPts val="0"/>
              </a:spcAft>
              <a:buSzPts val="1600"/>
              <a:buChar char="►"/>
            </a:pPr>
            <a:r>
              <a:rPr lang="en-US" dirty="0"/>
              <a:t>Make what ever change that are implemented sustainable.</a:t>
            </a:r>
          </a:p>
          <a:p>
            <a:pPr marL="342900" lvl="0" indent="-342900" algn="l" rtl="0">
              <a:spcBef>
                <a:spcPts val="0"/>
              </a:spcBef>
              <a:spcAft>
                <a:spcPts val="0"/>
              </a:spcAft>
              <a:buSzPts val="1600"/>
              <a:buChar char="►"/>
            </a:pPr>
            <a:endParaRPr dirty="0"/>
          </a:p>
          <a:p>
            <a:pPr marL="342900" lvl="0" indent="-241300" algn="l" rtl="0">
              <a:spcBef>
                <a:spcPts val="100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5"/>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Action Plan</a:t>
            </a:r>
            <a:endParaRPr/>
          </a:p>
        </p:txBody>
      </p:sp>
      <p:sp>
        <p:nvSpPr>
          <p:cNvPr id="239" name="Google Shape;239;p15"/>
          <p:cNvSpPr txBox="1">
            <a:spLocks noGrp="1"/>
          </p:cNvSpPr>
          <p:nvPr>
            <p:ph type="body" idx="1"/>
          </p:nvPr>
        </p:nvSpPr>
        <p:spPr>
          <a:xfrm>
            <a:off x="677334" y="1361599"/>
            <a:ext cx="8596668" cy="388077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a:t>Action Plan</a:t>
            </a:r>
            <a:endParaRPr/>
          </a:p>
          <a:p>
            <a:pPr marL="342900" lvl="0" indent="-241300" algn="l" rtl="0">
              <a:spcBef>
                <a:spcPts val="1000"/>
              </a:spcBef>
              <a:spcAft>
                <a:spcPts val="0"/>
              </a:spcAft>
              <a:buSzPts val="1600"/>
              <a:buNone/>
            </a:pPr>
            <a:endParaRPr/>
          </a:p>
          <a:p>
            <a:pPr marL="342900" lvl="0" indent="-241300" algn="l" rtl="0">
              <a:spcBef>
                <a:spcPts val="1000"/>
              </a:spcBef>
              <a:spcAft>
                <a:spcPts val="0"/>
              </a:spcAft>
              <a:buSzPts val="1600"/>
              <a:buNone/>
            </a:pPr>
            <a:endParaRPr/>
          </a:p>
        </p:txBody>
      </p:sp>
      <p:graphicFrame>
        <p:nvGraphicFramePr>
          <p:cNvPr id="240" name="Google Shape;240;p15"/>
          <p:cNvGraphicFramePr/>
          <p:nvPr>
            <p:extLst>
              <p:ext uri="{D42A27DB-BD31-4B8C-83A1-F6EECF244321}">
                <p14:modId xmlns:p14="http://schemas.microsoft.com/office/powerpoint/2010/main" val="1113830780"/>
              </p:ext>
            </p:extLst>
          </p:nvPr>
        </p:nvGraphicFramePr>
        <p:xfrm>
          <a:off x="677334" y="1818624"/>
          <a:ext cx="9132525" cy="4745270"/>
        </p:xfrm>
        <a:graphic>
          <a:graphicData uri="http://schemas.openxmlformats.org/drawingml/2006/table">
            <a:tbl>
              <a:tblPr firstRow="1" bandRow="1">
                <a:noFill/>
                <a:tableStyleId>{8197EA2B-1F51-404B-99E2-4A82A9593174}</a:tableStyleId>
              </a:tblPr>
              <a:tblGrid>
                <a:gridCol w="3044175">
                  <a:extLst>
                    <a:ext uri="{9D8B030D-6E8A-4147-A177-3AD203B41FA5}">
                      <a16:colId xmlns:a16="http://schemas.microsoft.com/office/drawing/2014/main" val="20000"/>
                    </a:ext>
                  </a:extLst>
                </a:gridCol>
                <a:gridCol w="3044175">
                  <a:extLst>
                    <a:ext uri="{9D8B030D-6E8A-4147-A177-3AD203B41FA5}">
                      <a16:colId xmlns:a16="http://schemas.microsoft.com/office/drawing/2014/main" val="20001"/>
                    </a:ext>
                  </a:extLst>
                </a:gridCol>
                <a:gridCol w="3044175">
                  <a:extLst>
                    <a:ext uri="{9D8B030D-6E8A-4147-A177-3AD203B41FA5}">
                      <a16:colId xmlns:a16="http://schemas.microsoft.com/office/drawing/2014/main" val="20002"/>
                    </a:ext>
                  </a:extLst>
                </a:gridCol>
              </a:tblGrid>
              <a:tr h="565000">
                <a:tc>
                  <a:txBody>
                    <a:bodyPr/>
                    <a:lstStyle/>
                    <a:p>
                      <a:pPr marL="0" marR="0" lvl="0" indent="0" algn="l" rtl="0">
                        <a:spcBef>
                          <a:spcPts val="0"/>
                        </a:spcBef>
                        <a:spcAft>
                          <a:spcPts val="0"/>
                        </a:spcAft>
                        <a:buNone/>
                      </a:pPr>
                      <a:r>
                        <a:rPr lang="en-US" sz="1800" u="none" strike="noStrike" cap="none">
                          <a:solidFill>
                            <a:schemeClr val="lt1"/>
                          </a:solidFill>
                        </a:rPr>
                        <a:t>TASK</a:t>
                      </a:r>
                      <a:endParaRPr/>
                    </a:p>
                  </a:txBody>
                  <a:tcPr marL="91450" marR="91450" marT="45725" marB="45725"/>
                </a:tc>
                <a:tc>
                  <a:txBody>
                    <a:bodyPr/>
                    <a:lstStyle/>
                    <a:p>
                      <a:pPr marL="0" marR="0" lvl="0" indent="0" algn="l" rtl="0">
                        <a:spcBef>
                          <a:spcPts val="0"/>
                        </a:spcBef>
                        <a:spcAft>
                          <a:spcPts val="0"/>
                        </a:spcAft>
                        <a:buNone/>
                      </a:pPr>
                      <a:r>
                        <a:rPr lang="en-US" sz="1800">
                          <a:solidFill>
                            <a:schemeClr val="lt1"/>
                          </a:solidFill>
                        </a:rPr>
                        <a:t>Position responsible</a:t>
                      </a:r>
                      <a:endParaRPr/>
                    </a:p>
                  </a:txBody>
                  <a:tcPr marL="91450" marR="91450" marT="45725" marB="45725"/>
                </a:tc>
                <a:tc>
                  <a:txBody>
                    <a:bodyPr/>
                    <a:lstStyle/>
                    <a:p>
                      <a:pPr marL="0" marR="0" lvl="0" indent="0" algn="l" rtl="0">
                        <a:spcBef>
                          <a:spcPts val="0"/>
                        </a:spcBef>
                        <a:spcAft>
                          <a:spcPts val="0"/>
                        </a:spcAft>
                        <a:buNone/>
                      </a:pPr>
                      <a:r>
                        <a:rPr lang="en-US" sz="1800">
                          <a:solidFill>
                            <a:schemeClr val="lt1"/>
                          </a:solidFill>
                        </a:rPr>
                        <a:t>Check in/completion schedule</a:t>
                      </a:r>
                      <a:endParaRPr/>
                    </a:p>
                  </a:txBody>
                  <a:tcPr marL="91450" marR="91450" marT="45725" marB="45725"/>
                </a:tc>
                <a:extLst>
                  <a:ext uri="{0D108BD9-81ED-4DB2-BD59-A6C34878D82A}">
                    <a16:rowId xmlns:a16="http://schemas.microsoft.com/office/drawing/2014/main" val="10000"/>
                  </a:ext>
                </a:extLst>
              </a:tr>
              <a:tr h="565000">
                <a:tc>
                  <a:txBody>
                    <a:bodyPr/>
                    <a:lstStyle/>
                    <a:p>
                      <a:pPr marL="0" marR="0" lvl="0" indent="0" algn="l" rtl="0">
                        <a:spcBef>
                          <a:spcPts val="0"/>
                        </a:spcBef>
                        <a:spcAft>
                          <a:spcPts val="0"/>
                        </a:spcAft>
                        <a:buNone/>
                      </a:pPr>
                      <a:r>
                        <a:rPr lang="en-US" sz="1800" dirty="0"/>
                        <a:t>Communication </a:t>
                      </a:r>
                      <a:endParaRPr sz="1800" dirty="0"/>
                    </a:p>
                  </a:txBody>
                  <a:tcPr marL="91450" marR="91450" marT="45725" marB="45725"/>
                </a:tc>
                <a:tc>
                  <a:txBody>
                    <a:bodyPr/>
                    <a:lstStyle/>
                    <a:p>
                      <a:pPr marL="0" marR="0" lvl="0" indent="0" algn="l" rtl="0">
                        <a:spcBef>
                          <a:spcPts val="0"/>
                        </a:spcBef>
                        <a:spcAft>
                          <a:spcPts val="0"/>
                        </a:spcAft>
                        <a:buNone/>
                      </a:pPr>
                      <a:r>
                        <a:rPr lang="en-US" sz="1800" dirty="0"/>
                        <a:t>Service Manager </a:t>
                      </a:r>
                      <a:endParaRPr sz="1800" dirty="0"/>
                    </a:p>
                  </a:txBody>
                  <a:tcPr marL="91450" marR="91450" marT="45725" marB="45725"/>
                </a:tc>
                <a:tc>
                  <a:txBody>
                    <a:bodyPr/>
                    <a:lstStyle/>
                    <a:p>
                      <a:pPr marL="0" marR="0" lvl="0" indent="0" algn="l" rtl="0">
                        <a:spcBef>
                          <a:spcPts val="0"/>
                        </a:spcBef>
                        <a:spcAft>
                          <a:spcPts val="0"/>
                        </a:spcAft>
                        <a:buNone/>
                      </a:pPr>
                      <a:r>
                        <a:rPr lang="en-US" sz="1800" dirty="0"/>
                        <a:t>8/1 Daily</a:t>
                      </a:r>
                      <a:endParaRPr sz="1800" dirty="0"/>
                    </a:p>
                  </a:txBody>
                  <a:tcPr marL="91450" marR="91450" marT="45725" marB="45725"/>
                </a:tc>
                <a:extLst>
                  <a:ext uri="{0D108BD9-81ED-4DB2-BD59-A6C34878D82A}">
                    <a16:rowId xmlns:a16="http://schemas.microsoft.com/office/drawing/2014/main" val="10001"/>
                  </a:ext>
                </a:extLst>
              </a:tr>
              <a:tr h="565000">
                <a:tc>
                  <a:txBody>
                    <a:bodyPr/>
                    <a:lstStyle/>
                    <a:p>
                      <a:pPr marL="0" marR="0" lvl="0" indent="0" algn="l" rtl="0">
                        <a:spcBef>
                          <a:spcPts val="0"/>
                        </a:spcBef>
                        <a:spcAft>
                          <a:spcPts val="0"/>
                        </a:spcAft>
                        <a:buNone/>
                      </a:pPr>
                      <a:r>
                        <a:rPr lang="en-US" sz="1800" dirty="0"/>
                        <a:t>Morale </a:t>
                      </a:r>
                      <a:endParaRPr sz="1800" dirty="0"/>
                    </a:p>
                  </a:txBody>
                  <a:tcPr marL="91450" marR="91450" marT="45725" marB="45725"/>
                </a:tc>
                <a:tc>
                  <a:txBody>
                    <a:bodyPr/>
                    <a:lstStyle/>
                    <a:p>
                      <a:pPr marL="0" marR="0" lvl="0" indent="0" algn="l" rtl="0">
                        <a:spcBef>
                          <a:spcPts val="0"/>
                        </a:spcBef>
                        <a:spcAft>
                          <a:spcPts val="0"/>
                        </a:spcAft>
                        <a:buNone/>
                      </a:pPr>
                      <a:r>
                        <a:rPr lang="en-US" sz="1800" dirty="0"/>
                        <a:t>Shop Foreman </a:t>
                      </a:r>
                      <a:endParaRPr sz="1800" dirty="0"/>
                    </a:p>
                  </a:txBody>
                  <a:tcPr marL="91450" marR="91450" marT="45725" marB="45725"/>
                </a:tc>
                <a:tc>
                  <a:txBody>
                    <a:bodyPr/>
                    <a:lstStyle/>
                    <a:p>
                      <a:pPr marL="0" marR="0" lvl="0" indent="0" algn="l" rtl="0">
                        <a:spcBef>
                          <a:spcPts val="0"/>
                        </a:spcBef>
                        <a:spcAft>
                          <a:spcPts val="0"/>
                        </a:spcAft>
                        <a:buNone/>
                      </a:pPr>
                      <a:r>
                        <a:rPr lang="en-US" sz="1800" dirty="0"/>
                        <a:t>8/1 Daily</a:t>
                      </a:r>
                      <a:endParaRPr sz="1800" dirty="0"/>
                    </a:p>
                  </a:txBody>
                  <a:tcPr marL="91450" marR="91450" marT="45725" marB="45725"/>
                </a:tc>
                <a:extLst>
                  <a:ext uri="{0D108BD9-81ED-4DB2-BD59-A6C34878D82A}">
                    <a16:rowId xmlns:a16="http://schemas.microsoft.com/office/drawing/2014/main" val="10002"/>
                  </a:ext>
                </a:extLst>
              </a:tr>
              <a:tr h="565000">
                <a:tc>
                  <a:txBody>
                    <a:bodyPr/>
                    <a:lstStyle/>
                    <a:p>
                      <a:pPr marL="0" marR="0" lvl="0" indent="0" algn="l" rtl="0">
                        <a:spcBef>
                          <a:spcPts val="0"/>
                        </a:spcBef>
                        <a:spcAft>
                          <a:spcPts val="0"/>
                        </a:spcAft>
                        <a:buNone/>
                      </a:pPr>
                      <a:r>
                        <a:rPr lang="en-US" sz="1800" dirty="0"/>
                        <a:t>Mobile Service </a:t>
                      </a:r>
                      <a:endParaRPr sz="1800" dirty="0"/>
                    </a:p>
                  </a:txBody>
                  <a:tcPr marL="91450" marR="91450" marT="45725" marB="45725"/>
                </a:tc>
                <a:tc>
                  <a:txBody>
                    <a:bodyPr/>
                    <a:lstStyle/>
                    <a:p>
                      <a:pPr marL="0" marR="0" lvl="0" indent="0" algn="l" rtl="0">
                        <a:spcBef>
                          <a:spcPts val="0"/>
                        </a:spcBef>
                        <a:spcAft>
                          <a:spcPts val="0"/>
                        </a:spcAft>
                        <a:buNone/>
                      </a:pPr>
                      <a:r>
                        <a:rPr lang="en-US" sz="1800" dirty="0"/>
                        <a:t>Service Manager</a:t>
                      </a:r>
                      <a:endParaRPr sz="1800" dirty="0"/>
                    </a:p>
                  </a:txBody>
                  <a:tcPr marL="91450" marR="91450" marT="45725" marB="45725"/>
                </a:tc>
                <a:tc>
                  <a:txBody>
                    <a:bodyPr/>
                    <a:lstStyle/>
                    <a:p>
                      <a:pPr marL="0" marR="0" lvl="0" indent="0" algn="l" rtl="0">
                        <a:spcBef>
                          <a:spcPts val="0"/>
                        </a:spcBef>
                        <a:spcAft>
                          <a:spcPts val="0"/>
                        </a:spcAft>
                        <a:buNone/>
                      </a:pPr>
                      <a:r>
                        <a:rPr lang="en-US" sz="1800" dirty="0"/>
                        <a:t>60 days completion 180 days</a:t>
                      </a:r>
                      <a:endParaRPr sz="1800" dirty="0"/>
                    </a:p>
                  </a:txBody>
                  <a:tcPr marL="91450" marR="91450" marT="45725" marB="45725"/>
                </a:tc>
                <a:extLst>
                  <a:ext uri="{0D108BD9-81ED-4DB2-BD59-A6C34878D82A}">
                    <a16:rowId xmlns:a16="http://schemas.microsoft.com/office/drawing/2014/main" val="10003"/>
                  </a:ext>
                </a:extLst>
              </a:tr>
              <a:tr h="565000">
                <a:tc>
                  <a:txBody>
                    <a:bodyPr/>
                    <a:lstStyle/>
                    <a:p>
                      <a:pPr marL="0" marR="0" lvl="0" indent="0" algn="l" rtl="0">
                        <a:spcBef>
                          <a:spcPts val="0"/>
                        </a:spcBef>
                        <a:spcAft>
                          <a:spcPts val="0"/>
                        </a:spcAft>
                        <a:buNone/>
                      </a:pPr>
                      <a:r>
                        <a:rPr lang="en-US" sz="1800" dirty="0"/>
                        <a:t>Higher ELR</a:t>
                      </a:r>
                      <a:endParaRPr sz="1800" dirty="0"/>
                    </a:p>
                  </a:txBody>
                  <a:tcPr marL="91450" marR="91450" marT="45725" marB="45725"/>
                </a:tc>
                <a:tc>
                  <a:txBody>
                    <a:bodyPr/>
                    <a:lstStyle/>
                    <a:p>
                      <a:pPr marL="0" marR="0" lvl="0" indent="0" algn="l" rtl="0">
                        <a:spcBef>
                          <a:spcPts val="0"/>
                        </a:spcBef>
                        <a:spcAft>
                          <a:spcPts val="0"/>
                        </a:spcAft>
                        <a:buNone/>
                      </a:pPr>
                      <a:r>
                        <a:rPr lang="en-US" sz="1800" dirty="0"/>
                        <a:t>Service Writers</a:t>
                      </a:r>
                      <a:endParaRPr sz="1800" dirty="0"/>
                    </a:p>
                  </a:txBody>
                  <a:tcPr marL="91450" marR="91450" marT="45725" marB="45725"/>
                </a:tc>
                <a:tc>
                  <a:txBody>
                    <a:bodyPr/>
                    <a:lstStyle/>
                    <a:p>
                      <a:pPr marL="0" marR="0" lvl="0" indent="0" algn="l" rtl="0">
                        <a:spcBef>
                          <a:spcPts val="0"/>
                        </a:spcBef>
                        <a:spcAft>
                          <a:spcPts val="0"/>
                        </a:spcAft>
                        <a:buNone/>
                      </a:pPr>
                      <a:r>
                        <a:rPr lang="en-US" sz="1800" dirty="0"/>
                        <a:t>8/1 Daily</a:t>
                      </a:r>
                      <a:endParaRPr sz="1800" dirty="0"/>
                    </a:p>
                  </a:txBody>
                  <a:tcPr marL="91450" marR="91450" marT="45725" marB="45725"/>
                </a:tc>
                <a:extLst>
                  <a:ext uri="{0D108BD9-81ED-4DB2-BD59-A6C34878D82A}">
                    <a16:rowId xmlns:a16="http://schemas.microsoft.com/office/drawing/2014/main" val="10004"/>
                  </a:ext>
                </a:extLst>
              </a:tr>
              <a:tr h="565000">
                <a:tc>
                  <a:txBody>
                    <a:bodyPr/>
                    <a:lstStyle/>
                    <a:p>
                      <a:pPr marL="0" marR="0" lvl="0" indent="0" algn="l" rtl="0">
                        <a:spcBef>
                          <a:spcPts val="0"/>
                        </a:spcBef>
                        <a:spcAft>
                          <a:spcPts val="0"/>
                        </a:spcAft>
                        <a:buNone/>
                      </a:pPr>
                      <a:r>
                        <a:rPr lang="en-US" sz="1800" dirty="0"/>
                        <a:t>Complacency</a:t>
                      </a:r>
                      <a:endParaRPr sz="1800" dirty="0"/>
                    </a:p>
                  </a:txBody>
                  <a:tcPr marL="91450" marR="91450" marT="45725" marB="45725"/>
                </a:tc>
                <a:tc>
                  <a:txBody>
                    <a:bodyPr/>
                    <a:lstStyle/>
                    <a:p>
                      <a:pPr marL="0" marR="0" lvl="0" indent="0" algn="l" rtl="0">
                        <a:spcBef>
                          <a:spcPts val="0"/>
                        </a:spcBef>
                        <a:spcAft>
                          <a:spcPts val="0"/>
                        </a:spcAft>
                        <a:buNone/>
                      </a:pPr>
                      <a:r>
                        <a:rPr lang="en-US" sz="1800" dirty="0"/>
                        <a:t>Service Manager </a:t>
                      </a:r>
                      <a:endParaRPr sz="1800" dirty="0"/>
                    </a:p>
                  </a:txBody>
                  <a:tcPr marL="91450" marR="91450" marT="45725" marB="45725"/>
                </a:tc>
                <a:tc>
                  <a:txBody>
                    <a:bodyPr/>
                    <a:lstStyle/>
                    <a:p>
                      <a:pPr marL="0" marR="0" lvl="0" indent="0" algn="l" rtl="0">
                        <a:spcBef>
                          <a:spcPts val="0"/>
                        </a:spcBef>
                        <a:spcAft>
                          <a:spcPts val="0"/>
                        </a:spcAft>
                        <a:buNone/>
                      </a:pPr>
                      <a:r>
                        <a:rPr lang="en-US" sz="1800" dirty="0"/>
                        <a:t>8/1 Daily</a:t>
                      </a:r>
                      <a:endParaRPr sz="1800" dirty="0"/>
                    </a:p>
                  </a:txBody>
                  <a:tcPr marL="91450" marR="91450" marT="45725" marB="45725"/>
                </a:tc>
                <a:extLst>
                  <a:ext uri="{0D108BD9-81ED-4DB2-BD59-A6C34878D82A}">
                    <a16:rowId xmlns:a16="http://schemas.microsoft.com/office/drawing/2014/main" val="10005"/>
                  </a:ext>
                </a:extLst>
              </a:tr>
              <a:tr h="565000">
                <a:tc>
                  <a:txBody>
                    <a:bodyPr/>
                    <a:lstStyle/>
                    <a:p>
                      <a:pPr marL="0" marR="0" lvl="0" indent="0" algn="l" rtl="0">
                        <a:spcBef>
                          <a:spcPts val="0"/>
                        </a:spcBef>
                        <a:spcAft>
                          <a:spcPts val="0"/>
                        </a:spcAft>
                        <a:buNone/>
                      </a:pPr>
                      <a:r>
                        <a:rPr lang="en-US" sz="1800" dirty="0"/>
                        <a:t>Service Writer Training</a:t>
                      </a:r>
                      <a:endParaRPr sz="1800" dirty="0"/>
                    </a:p>
                  </a:txBody>
                  <a:tcPr marL="91450" marR="91450" marT="45725" marB="45725"/>
                </a:tc>
                <a:tc>
                  <a:txBody>
                    <a:bodyPr/>
                    <a:lstStyle/>
                    <a:p>
                      <a:pPr marL="0" marR="0" lvl="0" indent="0" algn="l" rtl="0">
                        <a:spcBef>
                          <a:spcPts val="0"/>
                        </a:spcBef>
                        <a:spcAft>
                          <a:spcPts val="0"/>
                        </a:spcAft>
                        <a:buNone/>
                      </a:pPr>
                      <a:r>
                        <a:rPr lang="en-US" sz="1800" dirty="0"/>
                        <a:t>General Manager</a:t>
                      </a:r>
                      <a:endParaRPr sz="1800" dirty="0"/>
                    </a:p>
                  </a:txBody>
                  <a:tcPr marL="91450" marR="91450" marT="45725" marB="45725"/>
                </a:tc>
                <a:tc>
                  <a:txBody>
                    <a:bodyPr/>
                    <a:lstStyle/>
                    <a:p>
                      <a:pPr marL="0" marR="0" lvl="0" indent="0" algn="l" rtl="0">
                        <a:spcBef>
                          <a:spcPts val="0"/>
                        </a:spcBef>
                        <a:spcAft>
                          <a:spcPts val="0"/>
                        </a:spcAft>
                        <a:buNone/>
                      </a:pPr>
                      <a:r>
                        <a:rPr lang="en-US" sz="1800" dirty="0"/>
                        <a:t>4</a:t>
                      </a:r>
                      <a:r>
                        <a:rPr lang="en-US" sz="1800" baseline="30000" dirty="0"/>
                        <a:t>th</a:t>
                      </a:r>
                      <a:r>
                        <a:rPr lang="en-US" sz="1800" dirty="0"/>
                        <a:t> Quarter 2024 and 1</a:t>
                      </a:r>
                      <a:r>
                        <a:rPr lang="en-US" sz="1800" baseline="30000" dirty="0"/>
                        <a:t>st</a:t>
                      </a:r>
                      <a:r>
                        <a:rPr lang="en-US" sz="1800" dirty="0"/>
                        <a:t> Quarter 2025</a:t>
                      </a:r>
                      <a:endParaRPr sz="1800" dirty="0"/>
                    </a:p>
                  </a:txBody>
                  <a:tcPr marL="91450" marR="91450" marT="45725" marB="45725"/>
                </a:tc>
                <a:extLst>
                  <a:ext uri="{0D108BD9-81ED-4DB2-BD59-A6C34878D82A}">
                    <a16:rowId xmlns:a16="http://schemas.microsoft.com/office/drawing/2014/main" val="10006"/>
                  </a:ext>
                </a:extLst>
              </a:tr>
              <a:tr h="565000">
                <a:tc>
                  <a:txBody>
                    <a:bodyPr/>
                    <a:lstStyle/>
                    <a:p>
                      <a:pPr marL="0" marR="0" lvl="0" indent="0" algn="l" rtl="0">
                        <a:spcBef>
                          <a:spcPts val="0"/>
                        </a:spcBef>
                        <a:spcAft>
                          <a:spcPts val="0"/>
                        </a:spcAft>
                        <a:buNone/>
                      </a:pPr>
                      <a:r>
                        <a:rPr lang="en-US" sz="1800" dirty="0"/>
                        <a:t>CSI</a:t>
                      </a:r>
                      <a:endParaRPr sz="1800" dirty="0"/>
                    </a:p>
                  </a:txBody>
                  <a:tcPr marL="91450" marR="91450" marT="45725" marB="45725"/>
                </a:tc>
                <a:tc>
                  <a:txBody>
                    <a:bodyPr/>
                    <a:lstStyle/>
                    <a:p>
                      <a:pPr marL="0" marR="0" lvl="0" indent="0" algn="l" rtl="0">
                        <a:spcBef>
                          <a:spcPts val="0"/>
                        </a:spcBef>
                        <a:spcAft>
                          <a:spcPts val="0"/>
                        </a:spcAft>
                        <a:buNone/>
                      </a:pPr>
                      <a:r>
                        <a:rPr lang="en-US" sz="1800" dirty="0"/>
                        <a:t>Service Manager</a:t>
                      </a:r>
                      <a:endParaRPr sz="1800" dirty="0"/>
                    </a:p>
                  </a:txBody>
                  <a:tcPr marL="91450" marR="91450" marT="45725" marB="45725"/>
                </a:tc>
                <a:tc>
                  <a:txBody>
                    <a:bodyPr/>
                    <a:lstStyle/>
                    <a:p>
                      <a:pPr marL="0" marR="0" lvl="0" indent="0" algn="l" rtl="0">
                        <a:spcBef>
                          <a:spcPts val="0"/>
                        </a:spcBef>
                        <a:spcAft>
                          <a:spcPts val="0"/>
                        </a:spcAft>
                        <a:buNone/>
                      </a:pPr>
                      <a:r>
                        <a:rPr lang="en-US" sz="1800" dirty="0"/>
                        <a:t>8/1 Daily</a:t>
                      </a:r>
                      <a:endParaRPr sz="1800" dirty="0"/>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6"/>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Homework Synopsis</a:t>
            </a:r>
            <a:endParaRPr/>
          </a:p>
        </p:txBody>
      </p:sp>
      <p:sp>
        <p:nvSpPr>
          <p:cNvPr id="246" name="Google Shape;246;p16"/>
          <p:cNvSpPr txBox="1">
            <a:spLocks noGrp="1"/>
          </p:cNvSpPr>
          <p:nvPr>
            <p:ph type="body" idx="1"/>
          </p:nvPr>
        </p:nvSpPr>
        <p:spPr>
          <a:xfrm>
            <a:off x="1104293" y="2075496"/>
            <a:ext cx="8946541" cy="4195481"/>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spcBef>
                <a:spcPts val="0"/>
              </a:spcBef>
              <a:spcAft>
                <a:spcPts val="0"/>
              </a:spcAft>
              <a:buSzPts val="1600"/>
              <a:buChar char="►"/>
            </a:pPr>
            <a:r>
              <a:rPr lang="en-US" dirty="0"/>
              <a:t>Synopsis – </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Our Ford Fixed Operations has really improved from where we were almost 5 years ago. We were existing and not growing. We made some changes that have propelled us to new heights. With that growth obviously came new lessons and challenges. We now need to refine  how we control the controllables. Sustaining what we have grown and is one facet obviously. More importantly now, understanding where we can effect the best results and where to start is paramount. </a:t>
            </a:r>
          </a:p>
          <a:p>
            <a:pPr marL="342900" lvl="0" indent="-342900" algn="l" rtl="0">
              <a:spcBef>
                <a:spcPts val="0"/>
              </a:spcBef>
              <a:spcAft>
                <a:spcPts val="0"/>
              </a:spcAft>
              <a:buSzPts val="1600"/>
              <a:buChar char="►"/>
            </a:pPr>
            <a:endParaRPr lang="en-US" dirty="0"/>
          </a:p>
          <a:p>
            <a:pPr marL="0" lvl="0" indent="0" algn="l" rtl="0">
              <a:spcBef>
                <a:spcPts val="0"/>
              </a:spcBef>
              <a:spcAft>
                <a:spcPts val="0"/>
              </a:spcAft>
              <a:buSzPts val="1600"/>
              <a:buNone/>
            </a:pPr>
            <a:r>
              <a:rPr lang="en-US" dirty="0"/>
              <a:t>A plan without a directive is just an idea. I have more clarity now and know where to look. I can say with confidence I have a path to follow and the destination is clear.</a:t>
            </a:r>
          </a:p>
          <a:p>
            <a:pPr marL="342900" lvl="0" indent="-342900" algn="l" rtl="0">
              <a:spcBef>
                <a:spcPts val="0"/>
              </a:spcBef>
              <a:spcAft>
                <a:spcPts val="0"/>
              </a:spcAft>
              <a:buSzPts val="1600"/>
              <a:buChar char="►"/>
            </a:pPr>
            <a:endParaRPr lang="en-US" dirty="0"/>
          </a:p>
          <a:p>
            <a:pPr marL="0" lvl="0" indent="0" algn="l" rtl="0">
              <a:spcBef>
                <a:spcPts val="0"/>
              </a:spcBef>
              <a:spcAft>
                <a:spcPts val="0"/>
              </a:spcAft>
              <a:buSzPts val="1600"/>
              <a:buNone/>
            </a:pPr>
            <a:r>
              <a:rPr lang="en-US" dirty="0"/>
              <a:t>  </a:t>
            </a:r>
            <a:endParaRPr dirty="0"/>
          </a:p>
          <a:p>
            <a:pPr marL="342900" lvl="0" indent="-241300" algn="l" rtl="0">
              <a:spcBef>
                <a:spcPts val="100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
          <p:cNvSpPr txBox="1">
            <a:spLocks noGrp="1"/>
          </p:cNvSpPr>
          <p:nvPr>
            <p:ph type="ctrTitle"/>
          </p:nvPr>
        </p:nvSpPr>
        <p:spPr>
          <a:xfrm>
            <a:off x="1154955" y="1447800"/>
            <a:ext cx="8825658" cy="3329581"/>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1"/>
              </a:buClr>
              <a:buSzPts val="7200"/>
              <a:buFont typeface="Century Gothic"/>
              <a:buNone/>
            </a:pPr>
            <a:br>
              <a:rPr lang="en-US">
                <a:solidFill>
                  <a:schemeClr val="dk1"/>
                </a:solidFill>
              </a:rPr>
            </a:br>
            <a:r>
              <a:rPr lang="en-US">
                <a:solidFill>
                  <a:schemeClr val="dk1"/>
                </a:solidFill>
              </a:rPr>
              <a:t> </a:t>
            </a:r>
            <a:endParaRPr/>
          </a:p>
        </p:txBody>
      </p:sp>
      <p:sp>
        <p:nvSpPr>
          <p:cNvPr id="252" name="Google Shape;252;p1"/>
          <p:cNvSpPr txBox="1">
            <a:spLocks noGrp="1"/>
          </p:cNvSpPr>
          <p:nvPr>
            <p:ph type="subTitle" idx="1"/>
          </p:nvPr>
        </p:nvSpPr>
        <p:spPr>
          <a:xfrm>
            <a:off x="1154955" y="4777380"/>
            <a:ext cx="8825658" cy="861420"/>
          </a:xfrm>
          <a:prstGeom prst="rect">
            <a:avLst/>
          </a:prstGeom>
          <a:noFill/>
          <a:ln>
            <a:noFill/>
          </a:ln>
        </p:spPr>
        <p:txBody>
          <a:bodyPr spcFirstLastPara="1" wrap="square" lIns="91425" tIns="45700" rIns="91425" bIns="45700" anchor="t" anchorCtr="0">
            <a:normAutofit/>
          </a:bodyPr>
          <a:lstStyle/>
          <a:p>
            <a:pPr marL="0" lvl="0" indent="0" algn="ctr" rtl="0">
              <a:spcBef>
                <a:spcPts val="1000"/>
              </a:spcBef>
              <a:spcAft>
                <a:spcPts val="0"/>
              </a:spcAft>
              <a:buSzPts val="2560"/>
              <a:buNone/>
            </a:pPr>
            <a:endParaRPr/>
          </a:p>
        </p:txBody>
      </p:sp>
      <p:pic>
        <p:nvPicPr>
          <p:cNvPr id="253" name="Google Shape;253;p1"/>
          <p:cNvPicPr preferRelativeResize="0"/>
          <p:nvPr/>
        </p:nvPicPr>
        <p:blipFill>
          <a:blip r:embed="rId3">
            <a:alphaModFix/>
          </a:blip>
          <a:stretch>
            <a:fillRect/>
          </a:stretch>
        </p:blipFill>
        <p:spPr>
          <a:xfrm>
            <a:off x="2017925" y="591775"/>
            <a:ext cx="7915401" cy="5694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g2f0423e3d53_0_26"/>
          <p:cNvSpPr txBox="1">
            <a:spLocks noGrp="1"/>
          </p:cNvSpPr>
          <p:nvPr>
            <p:ph type="title"/>
          </p:nvPr>
        </p:nvSpPr>
        <p:spPr>
          <a:xfrm>
            <a:off x="646111" y="452718"/>
            <a:ext cx="9404700" cy="14004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b="1">
                <a:solidFill>
                  <a:srgbClr val="221E1F"/>
                </a:solidFill>
                <a:latin typeface="Calibri"/>
                <a:ea typeface="Calibri"/>
                <a:cs typeface="Calibri"/>
                <a:sym typeface="Calibri"/>
              </a:rPr>
              <a:t>Tech Pay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59" name="Google Shape;259;g2f0423e3d53_0_26"/>
          <p:cNvSpPr txBox="1">
            <a:spLocks noGrp="1"/>
          </p:cNvSpPr>
          <p:nvPr>
            <p:ph type="body" idx="1"/>
          </p:nvPr>
        </p:nvSpPr>
        <p:spPr>
          <a:xfrm>
            <a:off x="1103312" y="2060575"/>
            <a:ext cx="4396200" cy="4195800"/>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a:solidFill>
                <a:srgbClr val="000000"/>
              </a:solidFill>
              <a:latin typeface="Calibri"/>
              <a:ea typeface="Calibri"/>
              <a:cs typeface="Calibri"/>
              <a:sym typeface="Calibri"/>
            </a:endParaRPr>
          </a:p>
          <a:p>
            <a:pPr marL="342900" lvl="0" indent="0" algn="l" rtl="0">
              <a:spcBef>
                <a:spcPts val="1000"/>
              </a:spcBef>
              <a:spcAft>
                <a:spcPts val="0"/>
              </a:spcAft>
              <a:buNone/>
            </a:pPr>
            <a:endParaRPr/>
          </a:p>
          <a:p>
            <a:pPr marL="342900" lvl="0" indent="-251459" algn="l" rtl="0">
              <a:spcBef>
                <a:spcPts val="1000"/>
              </a:spcBef>
              <a:spcAft>
                <a:spcPts val="0"/>
              </a:spcAft>
              <a:buSzPts val="1440"/>
              <a:buNone/>
            </a:pPr>
            <a:endParaRPr/>
          </a:p>
        </p:txBody>
      </p:sp>
      <p:pic>
        <p:nvPicPr>
          <p:cNvPr id="260" name="Google Shape;260;g2f0423e3d53_0_26"/>
          <p:cNvPicPr preferRelativeResize="0"/>
          <p:nvPr/>
        </p:nvPicPr>
        <p:blipFill>
          <a:blip r:embed="rId3">
            <a:alphaModFix/>
          </a:blip>
          <a:stretch>
            <a:fillRect/>
          </a:stretch>
        </p:blipFill>
        <p:spPr>
          <a:xfrm>
            <a:off x="5651900" y="1112575"/>
            <a:ext cx="3461675" cy="4260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2f0423e3d53_0_32"/>
          <p:cNvSpPr txBox="1">
            <a:spLocks noGrp="1"/>
          </p:cNvSpPr>
          <p:nvPr>
            <p:ph type="title"/>
          </p:nvPr>
        </p:nvSpPr>
        <p:spPr>
          <a:xfrm>
            <a:off x="646111" y="452718"/>
            <a:ext cx="9404700" cy="14004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b="1">
                <a:solidFill>
                  <a:srgbClr val="221E1F"/>
                </a:solidFill>
                <a:latin typeface="Calibri"/>
                <a:ea typeface="Calibri"/>
                <a:cs typeface="Calibri"/>
                <a:sym typeface="Calibri"/>
              </a:rPr>
              <a:t>Repair Order Analysis </a:t>
            </a:r>
            <a:br>
              <a:rPr lang="en-US" sz="1800" b="0" i="0" u="none" strike="noStrike">
                <a:solidFill>
                  <a:srgbClr val="221E1F"/>
                </a:solidFill>
                <a:latin typeface="Calibri"/>
                <a:ea typeface="Calibri"/>
                <a:cs typeface="Calibri"/>
                <a:sym typeface="Calibri"/>
              </a:rPr>
            </a:br>
            <a:r>
              <a:rPr lang="en-US" sz="4150" b="1">
                <a:solidFill>
                  <a:srgbClr val="221E1F"/>
                </a:solidFill>
                <a:latin typeface="Calibri"/>
                <a:ea typeface="Calibri"/>
                <a:cs typeface="Calibri"/>
                <a:sym typeface="Calibri"/>
              </a:rPr>
              <a:t>Input Sheet</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66" name="Google Shape;266;g2f0423e3d53_0_32"/>
          <p:cNvSpPr txBox="1">
            <a:spLocks noGrp="1"/>
          </p:cNvSpPr>
          <p:nvPr>
            <p:ph type="body" idx="1"/>
          </p:nvPr>
        </p:nvSpPr>
        <p:spPr>
          <a:xfrm>
            <a:off x="1103312" y="2060575"/>
            <a:ext cx="4396200" cy="4195800"/>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a:solidFill>
                <a:srgbClr val="000000"/>
              </a:solidFill>
              <a:latin typeface="Calibri"/>
              <a:ea typeface="Calibri"/>
              <a:cs typeface="Calibri"/>
              <a:sym typeface="Calibri"/>
            </a:endParaRPr>
          </a:p>
          <a:p>
            <a:pPr marL="342900" lvl="0" indent="0" algn="l" rtl="0">
              <a:spcBef>
                <a:spcPts val="1000"/>
              </a:spcBef>
              <a:spcAft>
                <a:spcPts val="0"/>
              </a:spcAft>
              <a:buNone/>
            </a:pPr>
            <a:endParaRPr/>
          </a:p>
          <a:p>
            <a:pPr marL="342900" lvl="0" indent="-251459" algn="l" rtl="0">
              <a:spcBef>
                <a:spcPts val="1000"/>
              </a:spcBef>
              <a:spcAft>
                <a:spcPts val="0"/>
              </a:spcAft>
              <a:buSzPts val="1440"/>
              <a:buNone/>
            </a:pPr>
            <a:endParaRPr/>
          </a:p>
        </p:txBody>
      </p:sp>
      <p:pic>
        <p:nvPicPr>
          <p:cNvPr id="267" name="Google Shape;267;g2f0423e3d53_0_32"/>
          <p:cNvPicPr preferRelativeResize="0"/>
          <p:nvPr/>
        </p:nvPicPr>
        <p:blipFill>
          <a:blip r:embed="rId3">
            <a:alphaModFix/>
          </a:blip>
          <a:stretch>
            <a:fillRect/>
          </a:stretch>
        </p:blipFill>
        <p:spPr>
          <a:xfrm>
            <a:off x="3559600" y="1732625"/>
            <a:ext cx="6650351" cy="31571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sz="1800" b="0" i="0" u="none" strike="noStrike">
                <a:solidFill>
                  <a:srgbClr val="000000"/>
                </a:solidFill>
                <a:latin typeface="Calibri"/>
                <a:ea typeface="Calibri"/>
                <a:cs typeface="Calibri"/>
                <a:sym typeface="Calibri"/>
              </a:rPr>
              <a:t> </a:t>
            </a:r>
            <a:br>
              <a:rPr lang="en-US" sz="1800" b="0" i="0" u="none" strike="noStrike">
                <a:solidFill>
                  <a:srgbClr val="000000"/>
                </a:solidFill>
                <a:latin typeface="Calibri"/>
                <a:ea typeface="Calibri"/>
                <a:cs typeface="Calibri"/>
                <a:sym typeface="Calibri"/>
              </a:rPr>
            </a:br>
            <a:r>
              <a:rPr lang="en-US" b="1" i="0" u="none" strike="noStrike">
                <a:solidFill>
                  <a:srgbClr val="221E1F"/>
                </a:solidFill>
                <a:latin typeface="Calibri"/>
                <a:ea typeface="Calibri"/>
                <a:cs typeface="Calibri"/>
                <a:sym typeface="Calibri"/>
              </a:rPr>
              <a:t>Marketing</a:t>
            </a:r>
            <a:r>
              <a:rPr lang="en-US" b="0" i="0" u="none" strike="noStrike">
                <a:solidFill>
                  <a:srgbClr val="221E1F"/>
                </a:solidFill>
                <a:latin typeface="Calibri"/>
                <a:ea typeface="Calibri"/>
                <a:cs typeface="Calibri"/>
                <a:sym typeface="Calibri"/>
              </a:rPr>
              <a:t> </a:t>
            </a:r>
            <a:br>
              <a:rPr lang="en-US" sz="1800" b="0" i="0" u="none" strike="noStrike">
                <a:solidFill>
                  <a:srgbClr val="221E1F"/>
                </a:solidFill>
                <a:latin typeface="Calibri"/>
                <a:ea typeface="Calibri"/>
                <a:cs typeface="Calibri"/>
                <a:sym typeface="Calibri"/>
              </a:rPr>
            </a:br>
            <a:endParaRPr/>
          </a:p>
        </p:txBody>
      </p:sp>
      <p:sp>
        <p:nvSpPr>
          <p:cNvPr id="156" name="Google Shape;156;p2"/>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a:solidFill>
                <a:srgbClr val="000000"/>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a:solidFill>
                  <a:schemeClr val="lt1"/>
                </a:solidFill>
                <a:latin typeface="Calibri"/>
                <a:ea typeface="Calibri"/>
                <a:cs typeface="Calibri"/>
                <a:sym typeface="Calibri"/>
              </a:rPr>
              <a:t>Current practices – Website</a:t>
            </a:r>
            <a:r>
              <a:rPr lang="en-US" sz="1800">
                <a:latin typeface="Calibri"/>
                <a:ea typeface="Calibri"/>
                <a:cs typeface="Calibri"/>
                <a:sym typeface="Calibri"/>
              </a:rPr>
              <a:t>, Social Media, Mail Coupons, Loyalty Rewards, Military &amp; First Responder Dicounts, Radio.</a:t>
            </a:r>
            <a:endParaRPr sz="1800" b="0" i="0" u="none" strike="noStrike">
              <a:solidFill>
                <a:schemeClr val="lt1"/>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a:solidFill>
                  <a:schemeClr val="lt1"/>
                </a:solidFill>
                <a:latin typeface="Calibri"/>
                <a:ea typeface="Calibri"/>
                <a:cs typeface="Calibri"/>
                <a:sym typeface="Calibri"/>
              </a:rPr>
              <a:t>Goals for improvement – Staff Accordingly to handle the existing business we have. Train staff on efficiency and communication.</a:t>
            </a:r>
            <a:endParaRPr/>
          </a:p>
          <a:p>
            <a:pPr marL="342900" lvl="0" indent="-342900" algn="l" rtl="0">
              <a:spcBef>
                <a:spcPts val="1000"/>
              </a:spcBef>
              <a:spcAft>
                <a:spcPts val="0"/>
              </a:spcAft>
              <a:buSzPts val="1440"/>
              <a:buChar char="►"/>
            </a:pPr>
            <a:r>
              <a:rPr lang="en-US" sz="1800" b="0" i="0" u="none" strike="noStrike">
                <a:solidFill>
                  <a:schemeClr val="lt1"/>
                </a:solidFill>
                <a:latin typeface="Calibri"/>
                <a:ea typeface="Calibri"/>
                <a:cs typeface="Calibri"/>
                <a:sym typeface="Calibri"/>
              </a:rPr>
              <a:t>Plans to achieve your goals</a:t>
            </a:r>
            <a:r>
              <a:rPr lang="en-US" sz="1800">
                <a:latin typeface="Calibri"/>
                <a:ea typeface="Calibri"/>
                <a:cs typeface="Calibri"/>
                <a:sym typeface="Calibri"/>
              </a:rPr>
              <a:t> – Train Staff and establish a culture that is conducive to positive results and change.</a:t>
            </a:r>
            <a:endParaRPr sz="1800" b="0" i="0" u="none" strike="noStrike">
              <a:solidFill>
                <a:schemeClr val="lt1"/>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a:solidFill>
                  <a:schemeClr val="lt1"/>
                </a:solidFill>
                <a:latin typeface="Calibri"/>
                <a:ea typeface="Calibri"/>
                <a:cs typeface="Calibri"/>
                <a:sym typeface="Calibri"/>
              </a:rPr>
              <a:t>Plans to evaluate your changes – Monitor and </a:t>
            </a:r>
            <a:r>
              <a:rPr lang="en-US" sz="1800">
                <a:latin typeface="Calibri"/>
                <a:ea typeface="Calibri"/>
                <a:cs typeface="Calibri"/>
                <a:sym typeface="Calibri"/>
              </a:rPr>
              <a:t>E</a:t>
            </a:r>
            <a:r>
              <a:rPr lang="en-US" sz="1800" b="0" i="0" u="none" strike="noStrike">
                <a:solidFill>
                  <a:schemeClr val="lt1"/>
                </a:solidFill>
                <a:latin typeface="Calibri"/>
                <a:ea typeface="Calibri"/>
                <a:cs typeface="Calibri"/>
                <a:sym typeface="Calibri"/>
              </a:rPr>
              <a:t>valuate results. Establish attainable acceptable standards that the Team is responsible to meet. Create a process to follow to be more proactive.</a:t>
            </a:r>
            <a:endParaRPr/>
          </a:p>
          <a:p>
            <a:pPr marL="342900" lvl="0" indent="-241300" algn="l" rtl="0">
              <a:spcBef>
                <a:spcPts val="1000"/>
              </a:spcBef>
              <a:spcAft>
                <a:spcPts val="0"/>
              </a:spcAft>
              <a:buSzPts val="16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2f0423e3d53_0_38"/>
          <p:cNvSpPr txBox="1">
            <a:spLocks noGrp="1"/>
          </p:cNvSpPr>
          <p:nvPr>
            <p:ph type="title"/>
          </p:nvPr>
        </p:nvSpPr>
        <p:spPr>
          <a:xfrm>
            <a:off x="694261" y="452718"/>
            <a:ext cx="9404700" cy="14004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endParaRPr sz="1800">
              <a:solidFill>
                <a:srgbClr val="000000"/>
              </a:solidFill>
              <a:latin typeface="Calibri"/>
              <a:ea typeface="Calibri"/>
              <a:cs typeface="Calibri"/>
              <a:sym typeface="Calibri"/>
            </a:endParaRPr>
          </a:p>
          <a:p>
            <a:pPr marL="0" lvl="0" indent="0" algn="l" rtl="0">
              <a:spcBef>
                <a:spcPts val="0"/>
              </a:spcBef>
              <a:spcAft>
                <a:spcPts val="0"/>
              </a:spcAft>
              <a:buClr>
                <a:srgbClr val="000000"/>
              </a:buClr>
              <a:buSzPct val="45000"/>
              <a:buFont typeface="Calibri"/>
              <a:buNone/>
            </a:pPr>
            <a:r>
              <a:rPr lang="en-US" sz="4000" b="1">
                <a:solidFill>
                  <a:srgbClr val="221E1F"/>
                </a:solidFill>
                <a:latin typeface="Calibri"/>
                <a:ea typeface="Calibri"/>
                <a:cs typeface="Calibri"/>
                <a:sym typeface="Calibri"/>
              </a:rPr>
              <a:t>Repair Order Analysis</a:t>
            </a:r>
            <a:br>
              <a:rPr lang="en-US" sz="4000" b="1">
                <a:solidFill>
                  <a:srgbClr val="221E1F"/>
                </a:solidFill>
                <a:latin typeface="Calibri"/>
                <a:ea typeface="Calibri"/>
                <a:cs typeface="Calibri"/>
                <a:sym typeface="Calibri"/>
              </a:rPr>
            </a:br>
            <a:r>
              <a:rPr lang="en-US" sz="4000" b="1">
                <a:solidFill>
                  <a:srgbClr val="221E1F"/>
                </a:solidFill>
                <a:latin typeface="Calibri"/>
                <a:ea typeface="Calibri"/>
                <a:cs typeface="Calibri"/>
                <a:sym typeface="Calibri"/>
              </a:rPr>
              <a:t>Report 1-50</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73" name="Google Shape;273;g2f0423e3d53_0_38"/>
          <p:cNvSpPr txBox="1">
            <a:spLocks noGrp="1"/>
          </p:cNvSpPr>
          <p:nvPr>
            <p:ph type="body" idx="1"/>
          </p:nvPr>
        </p:nvSpPr>
        <p:spPr>
          <a:xfrm>
            <a:off x="1103312" y="2060575"/>
            <a:ext cx="4396200" cy="4195800"/>
          </a:xfrm>
          <a:prstGeom prst="rect">
            <a:avLst/>
          </a:prstGeom>
          <a:noFill/>
          <a:ln>
            <a:noFill/>
          </a:ln>
        </p:spPr>
        <p:txBody>
          <a:bodyPr spcFirstLastPara="1" wrap="square" lIns="91425" tIns="45700" rIns="91425" bIns="45700" anchor="t" anchorCtr="0">
            <a:normAutofit/>
          </a:bodyPr>
          <a:lstStyle/>
          <a:p>
            <a:pPr marL="342900" lvl="0" indent="-342900" algn="l" rtl="0">
              <a:spcBef>
                <a:spcPts val="1000"/>
              </a:spcBef>
              <a:spcAft>
                <a:spcPts val="0"/>
              </a:spcAft>
              <a:buSzPts val="1440"/>
              <a:buChar char="►"/>
            </a:pPr>
            <a:endParaRPr/>
          </a:p>
          <a:p>
            <a:pPr marL="342900" lvl="0" indent="-251459" algn="l" rtl="0">
              <a:spcBef>
                <a:spcPts val="1000"/>
              </a:spcBef>
              <a:spcAft>
                <a:spcPts val="0"/>
              </a:spcAft>
              <a:buSzPts val="1440"/>
              <a:buNone/>
            </a:pPr>
            <a:endParaRPr/>
          </a:p>
        </p:txBody>
      </p:sp>
      <p:pic>
        <p:nvPicPr>
          <p:cNvPr id="274" name="Google Shape;274;g2f0423e3d53_0_38"/>
          <p:cNvPicPr preferRelativeResize="0"/>
          <p:nvPr/>
        </p:nvPicPr>
        <p:blipFill>
          <a:blip r:embed="rId3">
            <a:alphaModFix/>
          </a:blip>
          <a:stretch>
            <a:fillRect/>
          </a:stretch>
        </p:blipFill>
        <p:spPr>
          <a:xfrm>
            <a:off x="5989000" y="452725"/>
            <a:ext cx="4665074" cy="5925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g2f0423e3d53_0_44"/>
          <p:cNvSpPr txBox="1">
            <a:spLocks noGrp="1"/>
          </p:cNvSpPr>
          <p:nvPr>
            <p:ph type="title"/>
          </p:nvPr>
        </p:nvSpPr>
        <p:spPr>
          <a:xfrm>
            <a:off x="646111" y="452718"/>
            <a:ext cx="9404700" cy="14004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sz="4000" b="1">
                <a:solidFill>
                  <a:srgbClr val="221E1F"/>
                </a:solidFill>
                <a:latin typeface="Calibri"/>
                <a:ea typeface="Calibri"/>
                <a:cs typeface="Calibri"/>
                <a:sym typeface="Calibri"/>
              </a:rPr>
              <a:t>Repair Order Analysis</a:t>
            </a:r>
            <a:br>
              <a:rPr lang="en-US" sz="4000" b="1" i="0" u="none" strike="noStrike">
                <a:solidFill>
                  <a:srgbClr val="221E1F"/>
                </a:solidFill>
                <a:latin typeface="Calibri"/>
                <a:ea typeface="Calibri"/>
                <a:cs typeface="Calibri"/>
                <a:sym typeface="Calibri"/>
              </a:rPr>
            </a:br>
            <a:r>
              <a:rPr lang="en-US" sz="4000" b="1">
                <a:solidFill>
                  <a:srgbClr val="221E1F"/>
                </a:solidFill>
                <a:latin typeface="Calibri"/>
                <a:ea typeface="Calibri"/>
                <a:cs typeface="Calibri"/>
                <a:sym typeface="Calibri"/>
              </a:rPr>
              <a:t>R</a:t>
            </a:r>
            <a:r>
              <a:rPr lang="en-US" sz="4000" b="1" i="0" u="none" strike="noStrike">
                <a:solidFill>
                  <a:srgbClr val="221E1F"/>
                </a:solidFill>
                <a:latin typeface="Calibri"/>
                <a:ea typeface="Calibri"/>
                <a:cs typeface="Calibri"/>
                <a:sym typeface="Calibri"/>
              </a:rPr>
              <a:t>eport 51-100</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80" name="Google Shape;280;g2f0423e3d53_0_44"/>
          <p:cNvSpPr txBox="1">
            <a:spLocks noGrp="1"/>
          </p:cNvSpPr>
          <p:nvPr>
            <p:ph type="body" idx="1"/>
          </p:nvPr>
        </p:nvSpPr>
        <p:spPr>
          <a:xfrm>
            <a:off x="1103312" y="2060575"/>
            <a:ext cx="4396200" cy="4195800"/>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a:solidFill>
                <a:srgbClr val="000000"/>
              </a:solidFill>
              <a:latin typeface="Calibri"/>
              <a:ea typeface="Calibri"/>
              <a:cs typeface="Calibri"/>
              <a:sym typeface="Calibri"/>
            </a:endParaRPr>
          </a:p>
          <a:p>
            <a:pPr marL="342900" lvl="0" indent="0" algn="l" rtl="0">
              <a:spcBef>
                <a:spcPts val="1000"/>
              </a:spcBef>
              <a:spcAft>
                <a:spcPts val="0"/>
              </a:spcAft>
              <a:buNone/>
            </a:pPr>
            <a:endParaRPr/>
          </a:p>
          <a:p>
            <a:pPr marL="342900" lvl="0" indent="-251459" algn="l" rtl="0">
              <a:spcBef>
                <a:spcPts val="1000"/>
              </a:spcBef>
              <a:spcAft>
                <a:spcPts val="0"/>
              </a:spcAft>
              <a:buSzPts val="1440"/>
              <a:buNone/>
            </a:pPr>
            <a:endParaRPr/>
          </a:p>
        </p:txBody>
      </p:sp>
      <p:pic>
        <p:nvPicPr>
          <p:cNvPr id="281" name="Google Shape;281;g2f0423e3d53_0_44"/>
          <p:cNvPicPr preferRelativeResize="0"/>
          <p:nvPr/>
        </p:nvPicPr>
        <p:blipFill>
          <a:blip r:embed="rId3">
            <a:alphaModFix/>
          </a:blip>
          <a:stretch>
            <a:fillRect/>
          </a:stretch>
        </p:blipFill>
        <p:spPr>
          <a:xfrm>
            <a:off x="5855250" y="683800"/>
            <a:ext cx="4451025" cy="5400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sz="1800" b="0" i="0" u="none" strike="noStrike">
                <a:solidFill>
                  <a:srgbClr val="000000"/>
                </a:solidFill>
                <a:latin typeface="Calibri"/>
                <a:ea typeface="Calibri"/>
                <a:cs typeface="Calibri"/>
                <a:sym typeface="Calibri"/>
              </a:rPr>
              <a:t> </a:t>
            </a:r>
            <a:r>
              <a:rPr lang="en-US" b="1" i="0" u="none" strike="noStrike">
                <a:solidFill>
                  <a:srgbClr val="221E1F"/>
                </a:solidFill>
                <a:latin typeface="Calibri"/>
                <a:ea typeface="Calibri"/>
                <a:cs typeface="Calibri"/>
                <a:sym typeface="Calibri"/>
              </a:rPr>
              <a:t>Analyze Cost of Labor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62" name="Google Shape;162;p3"/>
          <p:cNvSpPr txBox="1">
            <a:spLocks noGrp="1"/>
          </p:cNvSpPr>
          <p:nvPr>
            <p:ph type="body" idx="2"/>
          </p:nvPr>
        </p:nvSpPr>
        <p:spPr>
          <a:xfrm>
            <a:off x="790045" y="1930400"/>
            <a:ext cx="4185623" cy="3304117"/>
          </a:xfrm>
          <a:prstGeom prst="rect">
            <a:avLst/>
          </a:prstGeom>
          <a:noFill/>
          <a:ln>
            <a:noFill/>
          </a:ln>
        </p:spPr>
        <p:txBody>
          <a:bodyPr spcFirstLastPara="1" wrap="square" lIns="91425" tIns="45700" rIns="91425" bIns="45700" anchor="t" anchorCtr="0">
            <a:normAutofit fontScale="92500" lnSpcReduction="10000"/>
          </a:bodyPr>
          <a:lstStyle/>
          <a:p>
            <a:pPr marL="342900" lvl="0" indent="-258318" algn="l" rtl="0">
              <a:spcBef>
                <a:spcPts val="0"/>
              </a:spcBef>
              <a:spcAft>
                <a:spcPts val="0"/>
              </a:spcAft>
              <a:buSzPct val="79999"/>
              <a:buNone/>
            </a:pPr>
            <a:endParaRPr sz="1800" b="0" i="0" u="none" strike="noStrike" dirty="0">
              <a:solidFill>
                <a:srgbClr val="000000"/>
              </a:solidFill>
              <a:latin typeface="Calibri"/>
              <a:ea typeface="Calibri"/>
              <a:cs typeface="Calibri"/>
              <a:sym typeface="Calibri"/>
            </a:endParaRPr>
          </a:p>
          <a:p>
            <a:pPr marL="342900" lvl="0" indent="-342900" algn="l" rtl="0">
              <a:spcBef>
                <a:spcPts val="1000"/>
              </a:spcBef>
              <a:spcAft>
                <a:spcPts val="0"/>
              </a:spcAft>
              <a:buSzPct val="79999"/>
              <a:buChar char="►"/>
            </a:pPr>
            <a:r>
              <a:rPr lang="en-US" sz="1800" b="0" i="0" u="none" strike="noStrike" dirty="0">
                <a:solidFill>
                  <a:srgbClr val="221E1F"/>
                </a:solidFill>
                <a:latin typeface="Calibri"/>
                <a:ea typeface="Calibri"/>
                <a:cs typeface="Calibri"/>
                <a:sym typeface="Calibri"/>
              </a:rPr>
              <a:t>Current practices: Reactive instead of proactive. </a:t>
            </a:r>
            <a:r>
              <a:rPr lang="en-US" dirty="0">
                <a:solidFill>
                  <a:srgbClr val="221E1F"/>
                </a:solidFill>
                <a:latin typeface="Calibri"/>
                <a:ea typeface="Calibri"/>
                <a:cs typeface="Calibri"/>
                <a:sym typeface="Calibri"/>
              </a:rPr>
              <a:t>Too many Repairs vs Maintenance.</a:t>
            </a:r>
            <a:endParaRPr dirty="0"/>
          </a:p>
          <a:p>
            <a:pPr marL="342900" lvl="0" indent="-342900" algn="l" rtl="0">
              <a:spcBef>
                <a:spcPts val="1000"/>
              </a:spcBef>
              <a:spcAft>
                <a:spcPts val="0"/>
              </a:spcAft>
              <a:buSzPct val="79999"/>
              <a:buChar char="►"/>
            </a:pPr>
            <a:r>
              <a:rPr lang="en-US" sz="1800" b="0" i="0" u="none" strike="noStrike" dirty="0">
                <a:solidFill>
                  <a:srgbClr val="221E1F"/>
                </a:solidFill>
                <a:latin typeface="Calibri"/>
                <a:ea typeface="Calibri"/>
                <a:cs typeface="Calibri"/>
                <a:sym typeface="Calibri"/>
              </a:rPr>
              <a:t>Goals for improvement: Culture and staff</a:t>
            </a:r>
            <a:endParaRPr dirty="0"/>
          </a:p>
          <a:p>
            <a:pPr marL="342900" lvl="0" indent="-342900" algn="l" rtl="0">
              <a:spcBef>
                <a:spcPts val="1000"/>
              </a:spcBef>
              <a:spcAft>
                <a:spcPts val="0"/>
              </a:spcAft>
              <a:buSzPct val="79999"/>
              <a:buChar char="►"/>
            </a:pPr>
            <a:r>
              <a:rPr lang="en-US" sz="1800" b="0" i="0" u="none" strike="noStrike" dirty="0">
                <a:solidFill>
                  <a:srgbClr val="221E1F"/>
                </a:solidFill>
                <a:latin typeface="Calibri"/>
                <a:ea typeface="Calibri"/>
                <a:cs typeface="Calibri"/>
                <a:sym typeface="Calibri"/>
              </a:rPr>
              <a:t>Plans to achieve your goals: </a:t>
            </a:r>
            <a:r>
              <a:rPr lang="en-US" dirty="0">
                <a:solidFill>
                  <a:srgbClr val="221E1F"/>
                </a:solidFill>
                <a:latin typeface="Calibri"/>
                <a:ea typeface="Calibri"/>
                <a:cs typeface="Calibri"/>
                <a:sym typeface="Calibri"/>
              </a:rPr>
              <a:t>T</a:t>
            </a:r>
            <a:r>
              <a:rPr lang="en-US" sz="1800" b="0" i="0" u="none" strike="noStrike" dirty="0">
                <a:solidFill>
                  <a:srgbClr val="221E1F"/>
                </a:solidFill>
                <a:latin typeface="Calibri"/>
                <a:ea typeface="Calibri"/>
                <a:cs typeface="Calibri"/>
                <a:sym typeface="Calibri"/>
              </a:rPr>
              <a:t>raining and  Process. Bonus on maintenance upsells.</a:t>
            </a:r>
            <a:endParaRPr dirty="0"/>
          </a:p>
          <a:p>
            <a:pPr marL="342900" lvl="0" indent="-342900" algn="l" rtl="0">
              <a:spcBef>
                <a:spcPts val="1000"/>
              </a:spcBef>
              <a:spcAft>
                <a:spcPts val="0"/>
              </a:spcAft>
              <a:buSzPct val="79999"/>
              <a:buChar char="►"/>
            </a:pPr>
            <a:r>
              <a:rPr lang="en-US" sz="1800" b="0" i="0" u="none" strike="noStrike" dirty="0">
                <a:solidFill>
                  <a:srgbClr val="221E1F"/>
                </a:solidFill>
                <a:latin typeface="Calibri"/>
                <a:ea typeface="Calibri"/>
                <a:cs typeface="Calibri"/>
                <a:sym typeface="Calibri"/>
              </a:rPr>
              <a:t>Plans to evaluate your changes: </a:t>
            </a:r>
            <a:r>
              <a:rPr lang="en-US" dirty="0">
                <a:solidFill>
                  <a:srgbClr val="221E1F"/>
                </a:solidFill>
                <a:latin typeface="Calibri"/>
                <a:ea typeface="Calibri"/>
                <a:cs typeface="Calibri"/>
                <a:sym typeface="Calibri"/>
              </a:rPr>
              <a:t>Inspect what can be done immediately. Effect a process that evolves and is easily administered.</a:t>
            </a:r>
            <a:r>
              <a:rPr lang="en-US" sz="1800" b="0" i="0" u="none" strike="noStrike" dirty="0">
                <a:solidFill>
                  <a:srgbClr val="221E1F"/>
                </a:solidFill>
                <a:latin typeface="Calibri"/>
                <a:ea typeface="Calibri"/>
                <a:cs typeface="Calibri"/>
                <a:sym typeface="Calibri"/>
              </a:rPr>
              <a:t> </a:t>
            </a:r>
            <a:endParaRPr dirty="0"/>
          </a:p>
          <a:p>
            <a:pPr marL="342900" lvl="0" indent="-258318" algn="l" rtl="0">
              <a:spcBef>
                <a:spcPts val="1000"/>
              </a:spcBef>
              <a:spcAft>
                <a:spcPts val="0"/>
              </a:spcAft>
              <a:buSzPct val="79999"/>
              <a:buNone/>
            </a:pPr>
            <a:endParaRPr dirty="0"/>
          </a:p>
        </p:txBody>
      </p:sp>
      <p:pic>
        <p:nvPicPr>
          <p:cNvPr id="163" name="Google Shape;163;p3"/>
          <p:cNvPicPr preferRelativeResize="0"/>
          <p:nvPr/>
        </p:nvPicPr>
        <p:blipFill>
          <a:blip r:embed="rId3">
            <a:alphaModFix/>
          </a:blip>
          <a:stretch>
            <a:fillRect/>
          </a:stretch>
        </p:blipFill>
        <p:spPr>
          <a:xfrm>
            <a:off x="5128068" y="2005648"/>
            <a:ext cx="5629275" cy="26765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4"/>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b="1" i="0" u="none" strike="noStrike">
                <a:solidFill>
                  <a:srgbClr val="221E1F"/>
                </a:solidFill>
                <a:latin typeface="Calibri"/>
                <a:ea typeface="Calibri"/>
                <a:cs typeface="Calibri"/>
                <a:sym typeface="Calibri"/>
              </a:rPr>
              <a:t>Changes in Expense Structure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69" name="Google Shape;169;p4"/>
          <p:cNvSpPr txBox="1">
            <a:spLocks noGrp="1"/>
          </p:cNvSpPr>
          <p:nvPr>
            <p:ph type="body" idx="1"/>
          </p:nvPr>
        </p:nvSpPr>
        <p:spPr>
          <a:xfrm>
            <a:off x="1103312" y="2060575"/>
            <a:ext cx="4396339" cy="4195763"/>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dirty="0">
              <a:solidFill>
                <a:srgbClr val="000000"/>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Current practices: We are pretty conservative with expenses. </a:t>
            </a:r>
            <a:r>
              <a:rPr lang="en-US" dirty="0">
                <a:solidFill>
                  <a:srgbClr val="221E1F"/>
                </a:solidFill>
                <a:latin typeface="Calibri"/>
                <a:ea typeface="Calibri"/>
                <a:cs typeface="Calibri"/>
                <a:sym typeface="Calibri"/>
              </a:rPr>
              <a:t>Personal will always be somewhat of an issue competing for talent and longevity.</a:t>
            </a:r>
            <a:endParaRPr sz="1800" b="0" i="0" u="none" strike="noStrike" dirty="0">
              <a:solidFill>
                <a:srgbClr val="221E1F"/>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Goals for improvement: Sell</a:t>
            </a:r>
            <a:r>
              <a:rPr lang="en-US" dirty="0">
                <a:solidFill>
                  <a:srgbClr val="221E1F"/>
                </a:solidFill>
                <a:latin typeface="Calibri"/>
                <a:ea typeface="Calibri"/>
                <a:cs typeface="Calibri"/>
                <a:sym typeface="Calibri"/>
              </a:rPr>
              <a:t> our available inventory. Increase Gross.</a:t>
            </a:r>
            <a:endParaRPr sz="1800" b="0" i="0" u="none" strike="noStrike" dirty="0">
              <a:solidFill>
                <a:srgbClr val="221E1F"/>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achieve your goals: Train our staff beginning with our advisors. Help them to sell more inventory.</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evaluate your changes: Monitor results. Review.</a:t>
            </a:r>
            <a:endParaRPr dirty="0"/>
          </a:p>
          <a:p>
            <a:pPr marL="342900" lvl="0" indent="-251459" algn="l" rtl="0">
              <a:spcBef>
                <a:spcPts val="1000"/>
              </a:spcBef>
              <a:spcAft>
                <a:spcPts val="0"/>
              </a:spcAft>
              <a:buSzPts val="1440"/>
              <a:buNone/>
            </a:pPr>
            <a:endParaRPr dirty="0"/>
          </a:p>
        </p:txBody>
      </p:sp>
      <p:pic>
        <p:nvPicPr>
          <p:cNvPr id="170" name="Google Shape;170;p4"/>
          <p:cNvPicPr preferRelativeResize="0"/>
          <p:nvPr/>
        </p:nvPicPr>
        <p:blipFill>
          <a:blip r:embed="rId3">
            <a:alphaModFix/>
          </a:blip>
          <a:stretch>
            <a:fillRect/>
          </a:stretch>
        </p:blipFill>
        <p:spPr>
          <a:xfrm>
            <a:off x="5652050" y="2005650"/>
            <a:ext cx="4613600" cy="3208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5"/>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b="1" i="0" u="none" strike="noStrike">
                <a:solidFill>
                  <a:srgbClr val="221E1F"/>
                </a:solidFill>
                <a:latin typeface="Calibri"/>
                <a:ea typeface="Calibri"/>
                <a:cs typeface="Calibri"/>
                <a:sym typeface="Calibri"/>
              </a:rPr>
              <a:t>Productivity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76" name="Google Shape;176;p5"/>
          <p:cNvSpPr txBox="1">
            <a:spLocks noGrp="1"/>
          </p:cNvSpPr>
          <p:nvPr>
            <p:ph type="body" idx="1"/>
          </p:nvPr>
        </p:nvSpPr>
        <p:spPr>
          <a:xfrm>
            <a:off x="1103312" y="2060575"/>
            <a:ext cx="4396339" cy="4195763"/>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dirty="0">
              <a:solidFill>
                <a:srgbClr val="000000"/>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Current practices – Taking work that is coming through the door. Too many 1 line ROs</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Goals for improvement – </a:t>
            </a:r>
            <a:r>
              <a:rPr lang="en-US" dirty="0">
                <a:solidFill>
                  <a:srgbClr val="221E1F"/>
                </a:solidFill>
                <a:latin typeface="Calibri"/>
                <a:ea typeface="Calibri"/>
                <a:cs typeface="Calibri"/>
                <a:sym typeface="Calibri"/>
              </a:rPr>
              <a:t>T</a:t>
            </a:r>
            <a:r>
              <a:rPr lang="en-US" sz="1800" b="0" i="0" u="none" strike="noStrike" dirty="0">
                <a:solidFill>
                  <a:srgbClr val="221E1F"/>
                </a:solidFill>
                <a:latin typeface="Calibri"/>
                <a:ea typeface="Calibri"/>
                <a:cs typeface="Calibri"/>
                <a:sym typeface="Calibri"/>
              </a:rPr>
              <a:t>rain Service Advisors to ask for the sale. Increase</a:t>
            </a:r>
          </a:p>
          <a:p>
            <a:pPr marL="0" lvl="0" indent="0" algn="l" rtl="0">
              <a:spcBef>
                <a:spcPts val="1000"/>
              </a:spcBef>
              <a:spcAft>
                <a:spcPts val="0"/>
              </a:spcAft>
              <a:buSzPts val="1440"/>
              <a:buNone/>
            </a:pPr>
            <a:r>
              <a:rPr lang="en-US" sz="1800" b="0" i="0" u="none" strike="noStrike" dirty="0">
                <a:solidFill>
                  <a:srgbClr val="221E1F"/>
                </a:solidFill>
                <a:latin typeface="Calibri"/>
                <a:ea typeface="Calibri"/>
                <a:cs typeface="Calibri"/>
                <a:sym typeface="Calibri"/>
              </a:rPr>
              <a:t> ELR.</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achieve your goals- Implement Video MPI.</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evaluate your changes – Track progress and overcome pain points.</a:t>
            </a:r>
            <a:endParaRPr dirty="0"/>
          </a:p>
          <a:p>
            <a:pPr marL="342900" lvl="0" indent="-251459" algn="l" rtl="0">
              <a:spcBef>
                <a:spcPts val="1000"/>
              </a:spcBef>
              <a:spcAft>
                <a:spcPts val="0"/>
              </a:spcAft>
              <a:buSzPts val="1440"/>
              <a:buNone/>
            </a:pPr>
            <a:endParaRPr dirty="0"/>
          </a:p>
        </p:txBody>
      </p:sp>
      <p:pic>
        <p:nvPicPr>
          <p:cNvPr id="177" name="Google Shape;177;p5"/>
          <p:cNvPicPr preferRelativeResize="0"/>
          <p:nvPr/>
        </p:nvPicPr>
        <p:blipFill>
          <a:blip r:embed="rId3">
            <a:alphaModFix/>
          </a:blip>
          <a:stretch>
            <a:fillRect/>
          </a:stretch>
        </p:blipFill>
        <p:spPr>
          <a:xfrm>
            <a:off x="5265675" y="1090275"/>
            <a:ext cx="5659701" cy="44335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6"/>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100000"/>
              <a:buFont typeface="Calibri"/>
              <a:buNone/>
            </a:pPr>
            <a:br>
              <a:rPr lang="en-US" sz="1800" b="0" i="0" u="none" strike="noStrike">
                <a:solidFill>
                  <a:srgbClr val="000000"/>
                </a:solidFill>
                <a:latin typeface="Calibri"/>
                <a:ea typeface="Calibri"/>
                <a:cs typeface="Calibri"/>
                <a:sym typeface="Calibri"/>
              </a:rPr>
            </a:br>
            <a:r>
              <a:rPr lang="en-US" b="1" i="0" u="none" strike="noStrike">
                <a:solidFill>
                  <a:srgbClr val="221E1F"/>
                </a:solidFill>
                <a:latin typeface="Calibri"/>
                <a:ea typeface="Calibri"/>
                <a:cs typeface="Calibri"/>
                <a:sym typeface="Calibri"/>
              </a:rPr>
              <a:t>Facility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83" name="Google Shape;183;p6"/>
          <p:cNvSpPr txBox="1">
            <a:spLocks noGrp="1"/>
          </p:cNvSpPr>
          <p:nvPr>
            <p:ph type="body" idx="1"/>
          </p:nvPr>
        </p:nvSpPr>
        <p:spPr>
          <a:xfrm>
            <a:off x="1103312" y="2060575"/>
            <a:ext cx="4396339" cy="4195763"/>
          </a:xfrm>
          <a:prstGeom prst="rect">
            <a:avLst/>
          </a:prstGeom>
          <a:noFill/>
          <a:ln>
            <a:noFill/>
          </a:ln>
        </p:spPr>
        <p:txBody>
          <a:bodyPr spcFirstLastPara="1" wrap="square" lIns="91425" tIns="45700" rIns="91425" bIns="45700" anchor="t" anchorCtr="0">
            <a:normAutofit/>
          </a:bodyPr>
          <a:lstStyle/>
          <a:p>
            <a:pPr marL="342900" lvl="0" indent="-251459" algn="l" rtl="0">
              <a:spcBef>
                <a:spcPts val="0"/>
              </a:spcBef>
              <a:spcAft>
                <a:spcPts val="0"/>
              </a:spcAft>
              <a:buSzPts val="1440"/>
              <a:buNone/>
            </a:pPr>
            <a:endParaRPr sz="1800" b="0" i="0" u="none" strike="noStrike" dirty="0">
              <a:solidFill>
                <a:srgbClr val="000000"/>
              </a:solidFill>
              <a:latin typeface="Calibri"/>
              <a:ea typeface="Calibri"/>
              <a:cs typeface="Calibri"/>
              <a:sym typeface="Calibri"/>
            </a:endParaRPr>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Current practices- 2 stalls per tech.</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Goals for improvement – increase utilization by 20% in the 12 calendar months.</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achieve your goals – Graduate our Technician apprentices and establish a new class.</a:t>
            </a:r>
            <a:endParaRPr dirty="0"/>
          </a:p>
          <a:p>
            <a:pPr marL="342900" lvl="0" indent="-342900" algn="l" rtl="0">
              <a:spcBef>
                <a:spcPts val="1000"/>
              </a:spcBef>
              <a:spcAft>
                <a:spcPts val="0"/>
              </a:spcAft>
              <a:buSzPts val="1440"/>
              <a:buChar char="►"/>
            </a:pPr>
            <a:r>
              <a:rPr lang="en-US" sz="1800" b="0" i="0" u="none" strike="noStrike" dirty="0">
                <a:solidFill>
                  <a:srgbClr val="221E1F"/>
                </a:solidFill>
                <a:latin typeface="Calibri"/>
                <a:ea typeface="Calibri"/>
                <a:cs typeface="Calibri"/>
                <a:sym typeface="Calibri"/>
              </a:rPr>
              <a:t>Plans to evaluate your changes – Utilize this tool and monitor progress.</a:t>
            </a:r>
            <a:endParaRPr dirty="0"/>
          </a:p>
          <a:p>
            <a:pPr marL="342900" lvl="0" indent="-251459" algn="l" rtl="0">
              <a:spcBef>
                <a:spcPts val="1000"/>
              </a:spcBef>
              <a:spcAft>
                <a:spcPts val="0"/>
              </a:spcAft>
              <a:buSzPts val="1440"/>
              <a:buNone/>
            </a:pPr>
            <a:endParaRPr dirty="0"/>
          </a:p>
        </p:txBody>
      </p:sp>
      <p:pic>
        <p:nvPicPr>
          <p:cNvPr id="184" name="Google Shape;184;p6"/>
          <p:cNvPicPr preferRelativeResize="0"/>
          <p:nvPr/>
        </p:nvPicPr>
        <p:blipFill>
          <a:blip r:embed="rId3">
            <a:alphaModFix/>
          </a:blip>
          <a:stretch>
            <a:fillRect/>
          </a:stretch>
        </p:blipFill>
        <p:spPr>
          <a:xfrm>
            <a:off x="5817950" y="1165525"/>
            <a:ext cx="3723100" cy="4394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7"/>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Repair order analysis</a:t>
            </a:r>
            <a:endParaRPr/>
          </a:p>
        </p:txBody>
      </p:sp>
      <p:sp>
        <p:nvSpPr>
          <p:cNvPr id="190" name="Google Shape;190;p7"/>
          <p:cNvSpPr txBox="1">
            <a:spLocks noGrp="1"/>
          </p:cNvSpPr>
          <p:nvPr>
            <p:ph type="body" idx="1"/>
          </p:nvPr>
        </p:nvSpPr>
        <p:spPr>
          <a:xfrm>
            <a:off x="1103312" y="2060575"/>
            <a:ext cx="4396339" cy="4195763"/>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440"/>
              <a:buChar char="►"/>
            </a:pPr>
            <a:r>
              <a:rPr lang="en-US" dirty="0"/>
              <a:t>Details from discussions that you had with the service manager about your repair order analysis.</a:t>
            </a:r>
          </a:p>
          <a:p>
            <a:pPr marL="342900" lvl="0" indent="-342900" algn="l" rtl="0">
              <a:spcBef>
                <a:spcPts val="0"/>
              </a:spcBef>
              <a:spcAft>
                <a:spcPts val="0"/>
              </a:spcAft>
              <a:buSzPts val="1440"/>
              <a:buChar char="►"/>
            </a:pPr>
            <a:endParaRPr lang="en-US" dirty="0"/>
          </a:p>
          <a:p>
            <a:pPr marL="342900" lvl="0" indent="-342900" algn="l" rtl="0">
              <a:spcBef>
                <a:spcPts val="0"/>
              </a:spcBef>
              <a:spcAft>
                <a:spcPts val="0"/>
              </a:spcAft>
              <a:buSzPts val="1440"/>
              <a:buChar char="►"/>
            </a:pPr>
            <a:r>
              <a:rPr lang="en-US" dirty="0"/>
              <a:t>My Service Manager was aware</a:t>
            </a:r>
          </a:p>
          <a:p>
            <a:pPr marL="0" lvl="0" indent="0" algn="l" rtl="0">
              <a:spcBef>
                <a:spcPts val="0"/>
              </a:spcBef>
              <a:spcAft>
                <a:spcPts val="0"/>
              </a:spcAft>
              <a:buSzPts val="1440"/>
              <a:buNone/>
            </a:pPr>
            <a:r>
              <a:rPr lang="en-US" dirty="0"/>
              <a:t>of areas of improvement. He has</a:t>
            </a:r>
          </a:p>
          <a:p>
            <a:pPr marL="0" lvl="0" indent="0" algn="l" rtl="0">
              <a:spcBef>
                <a:spcPts val="0"/>
              </a:spcBef>
              <a:spcAft>
                <a:spcPts val="0"/>
              </a:spcAft>
              <a:buSzPts val="1440"/>
              <a:buNone/>
            </a:pPr>
            <a:r>
              <a:rPr lang="en-US" dirty="0"/>
              <a:t>Taken us from a service department that was consistently underperforming in our zone to #1.</a:t>
            </a:r>
          </a:p>
          <a:p>
            <a:pPr marL="0" lvl="0" indent="0" algn="l" rtl="0">
              <a:spcBef>
                <a:spcPts val="0"/>
              </a:spcBef>
              <a:spcAft>
                <a:spcPts val="0"/>
              </a:spcAft>
              <a:buSzPts val="1440"/>
              <a:buNone/>
            </a:pPr>
            <a:r>
              <a:rPr lang="en-US" dirty="0"/>
              <a:t>At this point we are trying to attract better Talent in our advisor and area.</a:t>
            </a:r>
          </a:p>
          <a:p>
            <a:pPr marL="342900" lvl="0" indent="-342900" algn="l" rtl="0">
              <a:spcBef>
                <a:spcPts val="0"/>
              </a:spcBef>
              <a:spcAft>
                <a:spcPts val="0"/>
              </a:spcAft>
              <a:buSzPts val="1440"/>
              <a:buChar char="►"/>
            </a:pPr>
            <a:endParaRPr dirty="0"/>
          </a:p>
        </p:txBody>
      </p:sp>
      <p:pic>
        <p:nvPicPr>
          <p:cNvPr id="191" name="Google Shape;191;p7"/>
          <p:cNvPicPr preferRelativeResize="0"/>
          <p:nvPr/>
        </p:nvPicPr>
        <p:blipFill>
          <a:blip r:embed="rId3">
            <a:alphaModFix/>
          </a:blip>
          <a:stretch>
            <a:fillRect/>
          </a:stretch>
        </p:blipFill>
        <p:spPr>
          <a:xfrm>
            <a:off x="5363375" y="1183950"/>
            <a:ext cx="6391975" cy="51539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8"/>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Strengths</a:t>
            </a:r>
            <a:br>
              <a:rPr lang="en-US">
                <a:solidFill>
                  <a:schemeClr val="lt1"/>
                </a:solidFill>
              </a:rPr>
            </a:br>
            <a:endParaRPr>
              <a:solidFill>
                <a:schemeClr val="lt1"/>
              </a:solidFill>
            </a:endParaRPr>
          </a:p>
        </p:txBody>
      </p:sp>
      <p:sp>
        <p:nvSpPr>
          <p:cNvPr id="197" name="Google Shape;197;p8"/>
          <p:cNvSpPr txBox="1">
            <a:spLocks noGrp="1"/>
          </p:cNvSpPr>
          <p:nvPr>
            <p:ph type="body" idx="1"/>
          </p:nvPr>
        </p:nvSpPr>
        <p:spPr>
          <a:xfrm>
            <a:off x="1104293" y="2098073"/>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Strengths- </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Factory trained technicians</a:t>
            </a:r>
          </a:p>
          <a:p>
            <a:pPr marL="342900" lvl="0" indent="-342900" algn="l" rtl="0">
              <a:spcBef>
                <a:spcPts val="0"/>
              </a:spcBef>
              <a:spcAft>
                <a:spcPts val="0"/>
              </a:spcAft>
              <a:buSzPts val="1600"/>
              <a:buChar char="►"/>
            </a:pPr>
            <a:r>
              <a:rPr lang="en-US" dirty="0"/>
              <a:t>Tech apprentice Program</a:t>
            </a:r>
          </a:p>
          <a:p>
            <a:pPr marL="342900" lvl="0" indent="-342900" algn="l" rtl="0">
              <a:spcBef>
                <a:spcPts val="0"/>
              </a:spcBef>
              <a:spcAft>
                <a:spcPts val="0"/>
              </a:spcAft>
              <a:buSzPts val="1600"/>
              <a:buChar char="►"/>
            </a:pPr>
            <a:r>
              <a:rPr lang="en-US" dirty="0"/>
              <a:t>Great name in the community</a:t>
            </a:r>
          </a:p>
          <a:p>
            <a:pPr marL="342900" lvl="0" indent="-342900" algn="l" rtl="0">
              <a:spcBef>
                <a:spcPts val="0"/>
              </a:spcBef>
              <a:spcAft>
                <a:spcPts val="0"/>
              </a:spcAft>
              <a:buSzPts val="1600"/>
              <a:buChar char="►"/>
            </a:pPr>
            <a:r>
              <a:rPr lang="en-US" dirty="0"/>
              <a:t>No close Competition same brand</a:t>
            </a:r>
          </a:p>
          <a:p>
            <a:pPr marL="342900" lvl="0" indent="-342900" algn="l" rtl="0">
              <a:spcBef>
                <a:spcPts val="0"/>
              </a:spcBef>
              <a:spcAft>
                <a:spcPts val="0"/>
              </a:spcAft>
              <a:buSzPts val="1600"/>
              <a:buChar char="►"/>
            </a:pPr>
            <a:r>
              <a:rPr lang="en-US" dirty="0"/>
              <a:t>Transmission Master Tech</a:t>
            </a:r>
          </a:p>
          <a:p>
            <a:pPr marL="342900" lvl="0" indent="-342900" algn="l" rtl="0">
              <a:spcBef>
                <a:spcPts val="0"/>
              </a:spcBef>
              <a:spcAft>
                <a:spcPts val="0"/>
              </a:spcAft>
              <a:buSzPts val="1600"/>
              <a:buChar char="►"/>
            </a:pPr>
            <a:r>
              <a:rPr lang="en-US" dirty="0"/>
              <a:t>Huge Agricultural Component</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9"/>
          <p:cNvSpPr txBox="1">
            <a:spLocks noGrp="1"/>
          </p:cNvSpPr>
          <p:nvPr>
            <p:ph type="title"/>
          </p:nvPr>
        </p:nvSpPr>
        <p:spPr>
          <a:xfrm>
            <a:off x="646111" y="452718"/>
            <a:ext cx="9404723" cy="140053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lt1"/>
              </a:buClr>
              <a:buSzPts val="4200"/>
              <a:buFont typeface="Century Gothic"/>
              <a:buNone/>
            </a:pPr>
            <a:r>
              <a:rPr lang="en-US">
                <a:solidFill>
                  <a:schemeClr val="lt1"/>
                </a:solidFill>
              </a:rPr>
              <a:t>SWOT Analysis- Weaknesses</a:t>
            </a:r>
            <a:endParaRPr/>
          </a:p>
        </p:txBody>
      </p:sp>
      <p:sp>
        <p:nvSpPr>
          <p:cNvPr id="203" name="Google Shape;203;p9"/>
          <p:cNvSpPr txBox="1">
            <a:spLocks noGrp="1"/>
          </p:cNvSpPr>
          <p:nvPr>
            <p:ph type="body" idx="1"/>
          </p:nvPr>
        </p:nvSpPr>
        <p:spPr>
          <a:xfrm>
            <a:off x="1103312" y="2052918"/>
            <a:ext cx="8946541" cy="4195481"/>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600"/>
              <a:buChar char="►"/>
            </a:pPr>
            <a:r>
              <a:rPr lang="en-US" dirty="0"/>
              <a:t>Weaknesses-</a:t>
            </a:r>
          </a:p>
          <a:p>
            <a:pPr marL="342900" lvl="0" indent="-342900" algn="l" rtl="0">
              <a:spcBef>
                <a:spcPts val="0"/>
              </a:spcBef>
              <a:spcAft>
                <a:spcPts val="0"/>
              </a:spcAft>
              <a:buSzPts val="1600"/>
              <a:buChar char="►"/>
            </a:pPr>
            <a:endParaRPr lang="en-US" dirty="0"/>
          </a:p>
          <a:p>
            <a:pPr marL="342900" lvl="0" indent="-342900" algn="l" rtl="0">
              <a:spcBef>
                <a:spcPts val="0"/>
              </a:spcBef>
              <a:spcAft>
                <a:spcPts val="0"/>
              </a:spcAft>
              <a:buSzPts val="1600"/>
              <a:buChar char="►"/>
            </a:pPr>
            <a:r>
              <a:rPr lang="en-US" dirty="0"/>
              <a:t>Complacent </a:t>
            </a:r>
          </a:p>
          <a:p>
            <a:pPr marL="342900" lvl="0" indent="-342900" algn="l" rtl="0">
              <a:spcBef>
                <a:spcPts val="0"/>
              </a:spcBef>
              <a:spcAft>
                <a:spcPts val="0"/>
              </a:spcAft>
              <a:buSzPts val="1600"/>
              <a:buChar char="►"/>
            </a:pPr>
            <a:r>
              <a:rPr lang="en-US" dirty="0"/>
              <a:t>MPI</a:t>
            </a:r>
          </a:p>
          <a:p>
            <a:pPr marL="342900" lvl="0" indent="-342900" algn="l" rtl="0">
              <a:spcBef>
                <a:spcPts val="0"/>
              </a:spcBef>
              <a:spcAft>
                <a:spcPts val="0"/>
              </a:spcAft>
              <a:buSzPts val="1600"/>
              <a:buChar char="►"/>
            </a:pPr>
            <a:r>
              <a:rPr lang="en-US" dirty="0"/>
              <a:t>Service Advisor communication</a:t>
            </a:r>
          </a:p>
          <a:p>
            <a:pPr marL="342900" lvl="0" indent="-342900" algn="l" rtl="0">
              <a:spcBef>
                <a:spcPts val="0"/>
              </a:spcBef>
              <a:spcAft>
                <a:spcPts val="0"/>
              </a:spcAft>
              <a:buSzPts val="1600"/>
              <a:buChar char="►"/>
            </a:pPr>
            <a:r>
              <a:rPr lang="en-US" dirty="0"/>
              <a:t>No dispatcher</a:t>
            </a:r>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342900" lvl="0" indent="-342900" algn="l" rtl="0">
              <a:spcBef>
                <a:spcPts val="0"/>
              </a:spcBef>
              <a:spcAft>
                <a:spcPts val="0"/>
              </a:spcAft>
              <a:buSzPts val="1600"/>
              <a:buChar char="►"/>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lang="en-US" dirty="0"/>
          </a:p>
          <a:p>
            <a:pPr marL="0" lvl="0" indent="0" algn="l" rtl="0">
              <a:spcBef>
                <a:spcPts val="0"/>
              </a:spcBef>
              <a:spcAft>
                <a:spcPts val="0"/>
              </a:spcAft>
              <a:buSzPts val="1600"/>
              <a:buNone/>
            </a:pPr>
            <a:endParaRPr dirty="0"/>
          </a:p>
          <a:p>
            <a:pPr marL="342900" lvl="0" indent="-241300" algn="l" rtl="0">
              <a:spcBef>
                <a:spcPts val="1000"/>
              </a:spcBef>
              <a:spcAft>
                <a:spcPts val="0"/>
              </a:spcAft>
              <a:buSzPts val="1600"/>
              <a:buNone/>
            </a:pPr>
            <a:endParaRPr dirty="0"/>
          </a:p>
        </p:txBody>
      </p:sp>
    </p:spTree>
  </p:cSld>
  <p:clrMapOvr>
    <a:masterClrMapping/>
  </p:clrMapOvr>
</p:sld>
</file>

<file path=ppt/theme/theme1.xml><?xml version="1.0" encoding="utf-8"?>
<a:theme xmlns:a="http://schemas.openxmlformats.org/drawingml/2006/main" name="Ion">
  <a:themeElements>
    <a:clrScheme name="Ion">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849</Words>
  <Application>Microsoft Office PowerPoint</Application>
  <PresentationFormat>Widescreen</PresentationFormat>
  <Paragraphs>156</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Century Gothic</vt:lpstr>
      <vt:lpstr>Noto Sans Symbols</vt:lpstr>
      <vt:lpstr>Arial</vt:lpstr>
      <vt:lpstr>Calibri</vt:lpstr>
      <vt:lpstr>Ion</vt:lpstr>
      <vt:lpstr>PowerPoint Presentation</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lpstr>  </vt:lpstr>
      <vt:lpstr> Tech Pay   </vt:lpstr>
      <vt:lpstr> Repair Order Analysis  Input Sheet  </vt:lpstr>
      <vt:lpstr> Repair Order Analysis Report 1-50   </vt:lpstr>
      <vt:lpstr> Repair Order Analysis Report 51-100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Hourcle, Laurent</dc:creator>
  <cp:lastModifiedBy>Brian Torres</cp:lastModifiedBy>
  <cp:revision>1</cp:revision>
  <dcterms:created xsi:type="dcterms:W3CDTF">2022-12-04T13:10:55Z</dcterms:created>
  <dcterms:modified xsi:type="dcterms:W3CDTF">2024-08-03T02:29:52Z</dcterms:modified>
</cp:coreProperties>
</file>