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500" b="1" u="sng" dirty="0">
                <a:solidFill>
                  <a:srgbClr val="FF0000"/>
                </a:solidFill>
              </a:rPr>
              <a:t>NADA Service - 446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Apple Chevrolet Service Review</a:t>
            </a:r>
          </a:p>
          <a:p>
            <a:pPr algn="ctr"/>
            <a:r>
              <a:rPr lang="en-US" sz="3200" dirty="0"/>
              <a:t>DUSTIN HIGHTOWER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ENDLESS!</a:t>
            </a:r>
          </a:p>
          <a:p>
            <a:r>
              <a:rPr lang="en-US" dirty="0"/>
              <a:t>ACCESSORY GROWTH </a:t>
            </a:r>
          </a:p>
          <a:p>
            <a:r>
              <a:rPr lang="en-US" dirty="0"/>
              <a:t>INCREASE TRAINING / GROWTH PATH FOR YOUNG TECHNICIANS</a:t>
            </a:r>
          </a:p>
          <a:p>
            <a:r>
              <a:rPr lang="en-US" dirty="0"/>
              <a:t>DETAILING BUSINESS </a:t>
            </a:r>
          </a:p>
          <a:p>
            <a:r>
              <a:rPr lang="en-US" dirty="0"/>
              <a:t>SELLING EXTENDED WARRANTUES AT SERVICE ADVISOR DESK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OURSELVES</a:t>
            </a:r>
          </a:p>
          <a:p>
            <a:r>
              <a:rPr lang="en-US" dirty="0"/>
              <a:t>CARWASH EVENING – UNATTEDED </a:t>
            </a:r>
          </a:p>
          <a:p>
            <a:r>
              <a:rPr lang="en-US" dirty="0"/>
              <a:t>LOCAL COPETITION – BELLE TIRES / A LOT OF COMPETITION NEARBY</a:t>
            </a:r>
          </a:p>
          <a:p>
            <a:r>
              <a:rPr lang="en-US" dirty="0"/>
              <a:t>CURRENT LACK OF FUTURE TECH CANDIDATES</a:t>
            </a:r>
          </a:p>
          <a:p>
            <a:r>
              <a:rPr lang="en-US" dirty="0"/>
              <a:t>EV’S ON THE HORIZON</a:t>
            </a:r>
          </a:p>
          <a:p>
            <a:r>
              <a:rPr lang="en-US" dirty="0"/>
              <a:t>STATE LAWS REGARDING PTO</a:t>
            </a:r>
          </a:p>
          <a:p>
            <a:r>
              <a:rPr lang="en-US" dirty="0"/>
              <a:t>GOVERNMENT &amp; ECONOMY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Goal is to work to increase Service Profitability</a:t>
            </a:r>
          </a:p>
          <a:p>
            <a:pPr lvl="1"/>
            <a:r>
              <a:rPr lang="en-US" dirty="0"/>
              <a:t>Service Hours Sold need to increase</a:t>
            </a:r>
          </a:p>
          <a:p>
            <a:pPr lvl="1"/>
            <a:r>
              <a:rPr lang="en-US" dirty="0"/>
              <a:t>Tech Production</a:t>
            </a:r>
          </a:p>
          <a:p>
            <a:pPr lvl="1"/>
            <a:r>
              <a:rPr lang="en-US" dirty="0"/>
              <a:t>Hours available </a:t>
            </a:r>
          </a:p>
          <a:p>
            <a:pPr lvl="1"/>
            <a:r>
              <a:rPr lang="en-US" dirty="0"/>
              <a:t>Accountability connect to performance ( Demand excellence)</a:t>
            </a:r>
          </a:p>
          <a:p>
            <a:pPr lvl="1"/>
            <a:r>
              <a:rPr lang="en-US" dirty="0"/>
              <a:t>Train &amp; regularly “Reset” team on the mission &amp; goal</a:t>
            </a:r>
          </a:p>
          <a:p>
            <a:pPr lvl="3"/>
            <a:r>
              <a:rPr lang="en-US" dirty="0"/>
              <a:t>Help them understand goal and how there part helps us hit target</a:t>
            </a:r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Apple Chevrolet has a Strong established relationship in the community</a:t>
            </a:r>
          </a:p>
          <a:p>
            <a:r>
              <a:rPr lang="en-US" dirty="0"/>
              <a:t>This paired with Long standing loyal Technicians and service support will help us continue to elevate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Apple Chevrolet Management needs to step up on structure &amp; accountability</a:t>
            </a:r>
          </a:p>
          <a:p>
            <a:r>
              <a:rPr lang="en-US" dirty="0"/>
              <a:t>Poor coaching = Poor Performance</a:t>
            </a:r>
          </a:p>
          <a:p>
            <a:pPr lvl="1"/>
            <a:r>
              <a:rPr lang="en-US" dirty="0"/>
              <a:t>“Weak Men Create HARD TIMES” = We must not all complacency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837467"/>
              </p:ext>
            </p:extLst>
          </p:nvPr>
        </p:nvGraphicFramePr>
        <p:xfrm>
          <a:off x="677334" y="1818624"/>
          <a:ext cx="9132492" cy="524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INCREASE ALIGNMENT SOLD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LANE MANAGERS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BY SEPTEMBER 1ST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sz="1300" dirty="0"/>
                        <a:t>ADJUST ACTUAL HOURS FOR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BY SEPTEMBER 1</a:t>
                      </a:r>
                      <a:r>
                        <a:rPr lang="en-US" baseline="30000" dirty="0"/>
                        <a:t>ST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RAISE THE DOOR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 – 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AUGUST 1</a:t>
                      </a:r>
                      <a:r>
                        <a:rPr lang="en-US" baseline="30000" dirty="0"/>
                        <a:t>ST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Teach Service Advisor to sell Warranty's on Drive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ALAN ANDERSON – ALLY TRAINERS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DAYS -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REVIEW INTERNAL MARK UP FOR USED CAR INTERNAL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AUGUST 1ST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reviewing input from my service team members I am aware of a few “holes, however I am also optimistic of positive strong team members.</a:t>
            </a:r>
          </a:p>
          <a:p>
            <a:r>
              <a:rPr lang="en-US" dirty="0"/>
              <a:t>With strong efforts to align everyone paired with key instrumental changes Apple Chevrolet will continue to grow &amp; be a positive dealership in the community for another 50 years.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229" y="2160589"/>
            <a:ext cx="8686773" cy="4087811"/>
          </a:xfrm>
        </p:spPr>
        <p:txBody>
          <a:bodyPr>
            <a:normAutofit/>
          </a:bodyPr>
          <a:lstStyle/>
          <a:p>
            <a:r>
              <a:rPr lang="en-US" sz="1800" b="1" i="0" u="sng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=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Extended Hours for Service to increase business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Ai Service BDC support which will help </a:t>
            </a:r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Increased long term follow up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Add additional technicians for increased work load</a:t>
            </a:r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800" b="1" i="0" u="sng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Adjust hours </a:t>
            </a:r>
          </a:p>
          <a:p>
            <a:pPr lvl="1"/>
            <a:r>
              <a:rPr lang="en-US" i="0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Take over 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tructure in service to establish more tech</a:t>
            </a:r>
          </a:p>
          <a:p>
            <a:pPr lvl="2"/>
            <a:r>
              <a:rPr lang="en-US" i="0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Reduce bays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for</a:t>
            </a:r>
            <a:r>
              <a:rPr lang="en-US" i="0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 non producing tech</a:t>
            </a:r>
          </a:p>
          <a:p>
            <a:r>
              <a:rPr lang="en-US" sz="1800" b="1" i="0" u="sng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i="0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Monthly “Pulse” Check with Department Heads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Currently we do a fair amount of  discounts which is effecting the overall Gross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Review Daily Discount from prior Day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Reach out to TEKION for Discount alert OVER $100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The GM will Review &amp; Oversee </a:t>
            </a:r>
          </a:p>
          <a:p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CC1C8B5A-F3CB-73E9-0F67-C3E25D685B4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286060" y="2385674"/>
            <a:ext cx="4186237" cy="2541927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Quarter Request OVERALL Review with Key Department Directors and Controller and owner</a:t>
            </a:r>
          </a:p>
          <a:p>
            <a:pPr lvl="2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“Do we need to remove anything”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C74562B-722F-A983-52F8-E9D74144D8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1150" y="2743994"/>
            <a:ext cx="3618626" cy="2742842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BFAB89B-8344-7D0A-6908-1A245A2767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160589"/>
            <a:ext cx="4543600" cy="3597247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Currently 5 day work week &amp; 8 HR Day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Goal is to increase hop hours and add a 2</a:t>
            </a:r>
            <a:r>
              <a:rPr lang="en-US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shift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Request for volunteers for evening shift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If no one wants start recruiting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will evaluate in 90 days Show Production and overall Net Profit   GOAL IS By to REVIEW October Financial statement as a guide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DBF2A48-C3E7-AD65-758D-070B4FE558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80104" y="1456842"/>
            <a:ext cx="3548058" cy="4585184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u="sng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526223"/>
            <a:ext cx="3553703" cy="3515137"/>
          </a:xfrm>
        </p:spPr>
        <p:txBody>
          <a:bodyPr>
            <a:normAutofit/>
          </a:bodyPr>
          <a:lstStyle/>
          <a:p>
            <a:r>
              <a:rPr lang="en-US" sz="1200" dirty="0"/>
              <a:t>We need to review the current MENU </a:t>
            </a:r>
          </a:p>
          <a:p>
            <a:r>
              <a:rPr lang="en-US" sz="1200" dirty="0"/>
              <a:t>Review Grid Pricing Matrix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7EADEF9-DA91-BCEA-1740-93364C7958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23663" y="2014780"/>
            <a:ext cx="4899293" cy="3952916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well established Dealership </a:t>
            </a:r>
          </a:p>
          <a:p>
            <a:r>
              <a:rPr lang="en-US" dirty="0"/>
              <a:t>A lot of Long Term employee’s</a:t>
            </a:r>
          </a:p>
          <a:p>
            <a:r>
              <a:rPr lang="en-US" dirty="0"/>
              <a:t>Good Loyal Customer Base</a:t>
            </a:r>
          </a:p>
          <a:p>
            <a:r>
              <a:rPr lang="en-US" dirty="0"/>
              <a:t>Strong Steady Work Flow</a:t>
            </a:r>
          </a:p>
          <a:p>
            <a:r>
              <a:rPr lang="en-US" dirty="0"/>
              <a:t>New Touchless Tire Machine</a:t>
            </a:r>
          </a:p>
          <a:p>
            <a:r>
              <a:rPr lang="en-US" dirty="0"/>
              <a:t>New Hunter Alignment machine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ighlight>
                  <a:srgbClr val="FFFF00"/>
                </a:highlight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Union Shop</a:t>
            </a:r>
          </a:p>
          <a:p>
            <a:r>
              <a:rPr lang="en-US" dirty="0"/>
              <a:t>Single Lane Service Drive</a:t>
            </a:r>
          </a:p>
          <a:p>
            <a:r>
              <a:rPr lang="en-US" dirty="0"/>
              <a:t>Land Locked facility – No way to expand</a:t>
            </a:r>
          </a:p>
          <a:p>
            <a:r>
              <a:rPr lang="en-US" dirty="0"/>
              <a:t>Aging Technicians / Lack of future Technicians</a:t>
            </a:r>
          </a:p>
          <a:p>
            <a:r>
              <a:rPr lang="en-US" dirty="0"/>
              <a:t>Paperless Communication between departments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368</TotalTime>
  <Words>615</Words>
  <Application>Microsoft Office PowerPoint</Application>
  <PresentationFormat>Widescreen</PresentationFormat>
  <Paragraphs>121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- 446 CLASS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Dustin Hightower</cp:lastModifiedBy>
  <cp:revision>9</cp:revision>
  <dcterms:created xsi:type="dcterms:W3CDTF">2022-12-04T13:10:55Z</dcterms:created>
  <dcterms:modified xsi:type="dcterms:W3CDTF">2024-07-30T23:26:08Z</dcterms:modified>
</cp:coreProperties>
</file>