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8B6D47F-C8CA-4D36-B5EF-6C6BA2A40D98}" v="12" dt="2024-09-23T19:55:06.28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3" d="100"/>
          <a:sy n="103" d="100"/>
        </p:scale>
        <p:origin x="144" y="1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an Ledesma" userId="e7ef7c1c-6c7a-47af-a9c4-2ee2eeacbc88" providerId="ADAL" clId="{48B6D47F-C8CA-4D36-B5EF-6C6BA2A40D98}"/>
    <pc:docChg chg="undo custSel addSld modSld">
      <pc:chgData name="Juan Ledesma" userId="e7ef7c1c-6c7a-47af-a9c4-2ee2eeacbc88" providerId="ADAL" clId="{48B6D47F-C8CA-4D36-B5EF-6C6BA2A40D98}" dt="2024-09-23T19:55:25.439" v="6194" actId="26606"/>
      <pc:docMkLst>
        <pc:docMk/>
      </pc:docMkLst>
      <pc:sldChg chg="addSp delSp modSp new mod setBg addAnim delAnim modAnim">
        <pc:chgData name="Juan Ledesma" userId="e7ef7c1c-6c7a-47af-a9c4-2ee2eeacbc88" providerId="ADAL" clId="{48B6D47F-C8CA-4D36-B5EF-6C6BA2A40D98}" dt="2024-09-23T19:55:25.439" v="6194" actId="26606"/>
        <pc:sldMkLst>
          <pc:docMk/>
          <pc:sldMk cId="809689552" sldId="256"/>
        </pc:sldMkLst>
        <pc:spChg chg="mod">
          <ac:chgData name="Juan Ledesma" userId="e7ef7c1c-6c7a-47af-a9c4-2ee2eeacbc88" providerId="ADAL" clId="{48B6D47F-C8CA-4D36-B5EF-6C6BA2A40D98}" dt="2024-09-23T19:55:25.439" v="6194" actId="26606"/>
          <ac:spMkLst>
            <pc:docMk/>
            <pc:sldMk cId="809689552" sldId="256"/>
            <ac:spMk id="2" creationId="{7F4CC15B-DC42-A9F5-244C-50F5CC4F7D38}"/>
          </ac:spMkLst>
        </pc:spChg>
        <pc:spChg chg="mod">
          <ac:chgData name="Juan Ledesma" userId="e7ef7c1c-6c7a-47af-a9c4-2ee2eeacbc88" providerId="ADAL" clId="{48B6D47F-C8CA-4D36-B5EF-6C6BA2A40D98}" dt="2024-09-23T19:55:25.439" v="6194" actId="26606"/>
          <ac:spMkLst>
            <pc:docMk/>
            <pc:sldMk cId="809689552" sldId="256"/>
            <ac:spMk id="3" creationId="{67AFD188-DD11-D2C1-CF07-1F82C204EDB0}"/>
          </ac:spMkLst>
        </pc:spChg>
        <pc:spChg chg="add del">
          <ac:chgData name="Juan Ledesma" userId="e7ef7c1c-6c7a-47af-a9c4-2ee2eeacbc88" providerId="ADAL" clId="{48B6D47F-C8CA-4D36-B5EF-6C6BA2A40D98}" dt="2024-09-23T19:55:25.439" v="6194" actId="26606"/>
          <ac:spMkLst>
            <pc:docMk/>
            <pc:sldMk cId="809689552" sldId="256"/>
            <ac:spMk id="9" creationId="{C91B2AEB-9C03-4291-82DB-27D351F311F4}"/>
          </ac:spMkLst>
        </pc:spChg>
        <pc:spChg chg="add">
          <ac:chgData name="Juan Ledesma" userId="e7ef7c1c-6c7a-47af-a9c4-2ee2eeacbc88" providerId="ADAL" clId="{48B6D47F-C8CA-4D36-B5EF-6C6BA2A40D98}" dt="2024-09-23T19:55:25.439" v="6194" actId="26606"/>
          <ac:spMkLst>
            <pc:docMk/>
            <pc:sldMk cId="809689552" sldId="256"/>
            <ac:spMk id="14" creationId="{897D890B-9AFB-4A90-9960-C92E65728373}"/>
          </ac:spMkLst>
        </pc:spChg>
        <pc:spChg chg="add">
          <ac:chgData name="Juan Ledesma" userId="e7ef7c1c-6c7a-47af-a9c4-2ee2eeacbc88" providerId="ADAL" clId="{48B6D47F-C8CA-4D36-B5EF-6C6BA2A40D98}" dt="2024-09-23T19:55:25.439" v="6194" actId="26606"/>
          <ac:spMkLst>
            <pc:docMk/>
            <pc:sldMk cId="809689552" sldId="256"/>
            <ac:spMk id="16" creationId="{98ED2387-9C78-40F9-B794-A735DCB3AB31}"/>
          </ac:spMkLst>
        </pc:spChg>
        <pc:spChg chg="add">
          <ac:chgData name="Juan Ledesma" userId="e7ef7c1c-6c7a-47af-a9c4-2ee2eeacbc88" providerId="ADAL" clId="{48B6D47F-C8CA-4D36-B5EF-6C6BA2A40D98}" dt="2024-09-23T19:55:25.439" v="6194" actId="26606"/>
          <ac:spMkLst>
            <pc:docMk/>
            <pc:sldMk cId="809689552" sldId="256"/>
            <ac:spMk id="18" creationId="{477FCF5B-12FA-4ED2-B449-20BD744A7CA4}"/>
          </ac:spMkLst>
        </pc:spChg>
        <pc:spChg chg="add">
          <ac:chgData name="Juan Ledesma" userId="e7ef7c1c-6c7a-47af-a9c4-2ee2eeacbc88" providerId="ADAL" clId="{48B6D47F-C8CA-4D36-B5EF-6C6BA2A40D98}" dt="2024-09-23T19:55:25.439" v="6194" actId="26606"/>
          <ac:spMkLst>
            <pc:docMk/>
            <pc:sldMk cId="809689552" sldId="256"/>
            <ac:spMk id="20" creationId="{1780B2A6-1181-456F-8B6E-AD86960CD04E}"/>
          </ac:spMkLst>
        </pc:spChg>
        <pc:picChg chg="add del">
          <ac:chgData name="Juan Ledesma" userId="e7ef7c1c-6c7a-47af-a9c4-2ee2eeacbc88" providerId="ADAL" clId="{48B6D47F-C8CA-4D36-B5EF-6C6BA2A40D98}" dt="2024-09-23T19:54:52.171" v="6186" actId="26606"/>
          <ac:picMkLst>
            <pc:docMk/>
            <pc:sldMk cId="809689552" sldId="256"/>
            <ac:picMk id="5" creationId="{CDBF9B8A-1E0C-C647-B8F6-2F83A93B4E8A}"/>
          </ac:picMkLst>
        </pc:picChg>
        <pc:picChg chg="add mod">
          <ac:chgData name="Juan Ledesma" userId="e7ef7c1c-6c7a-47af-a9c4-2ee2eeacbc88" providerId="ADAL" clId="{48B6D47F-C8CA-4D36-B5EF-6C6BA2A40D98}" dt="2024-09-23T19:55:25.439" v="6194" actId="26606"/>
          <ac:picMkLst>
            <pc:docMk/>
            <pc:sldMk cId="809689552" sldId="256"/>
            <ac:picMk id="7" creationId="{26EFBD73-1F9D-7ABB-39C9-CAEE4F13895F}"/>
          </ac:picMkLst>
        </pc:picChg>
      </pc:sldChg>
      <pc:sldChg chg="modSp new mod">
        <pc:chgData name="Juan Ledesma" userId="e7ef7c1c-6c7a-47af-a9c4-2ee2eeacbc88" providerId="ADAL" clId="{48B6D47F-C8CA-4D36-B5EF-6C6BA2A40D98}" dt="2024-09-23T19:54:24.498" v="6182"/>
        <pc:sldMkLst>
          <pc:docMk/>
          <pc:sldMk cId="2393063743" sldId="257"/>
        </pc:sldMkLst>
        <pc:spChg chg="mod">
          <ac:chgData name="Juan Ledesma" userId="e7ef7c1c-6c7a-47af-a9c4-2ee2eeacbc88" providerId="ADAL" clId="{48B6D47F-C8CA-4D36-B5EF-6C6BA2A40D98}" dt="2024-09-23T19:54:24.498" v="6182"/>
          <ac:spMkLst>
            <pc:docMk/>
            <pc:sldMk cId="2393063743" sldId="257"/>
            <ac:spMk id="2" creationId="{19876C62-12B6-B548-46D2-3ABC5379414C}"/>
          </ac:spMkLst>
        </pc:spChg>
        <pc:spChg chg="mod">
          <ac:chgData name="Juan Ledesma" userId="e7ef7c1c-6c7a-47af-a9c4-2ee2eeacbc88" providerId="ADAL" clId="{48B6D47F-C8CA-4D36-B5EF-6C6BA2A40D98}" dt="2024-09-23T19:53:55.390" v="6180" actId="27636"/>
          <ac:spMkLst>
            <pc:docMk/>
            <pc:sldMk cId="2393063743" sldId="257"/>
            <ac:spMk id="3" creationId="{7DC897CC-D8B2-C852-BB64-3AD4B586D01D}"/>
          </ac:spMkLst>
        </pc:spChg>
      </pc:sldChg>
      <pc:sldChg chg="modSp new mod">
        <pc:chgData name="Juan Ledesma" userId="e7ef7c1c-6c7a-47af-a9c4-2ee2eeacbc88" providerId="ADAL" clId="{48B6D47F-C8CA-4D36-B5EF-6C6BA2A40D98}" dt="2024-09-23T19:54:24.498" v="6182"/>
        <pc:sldMkLst>
          <pc:docMk/>
          <pc:sldMk cId="3295887006" sldId="258"/>
        </pc:sldMkLst>
        <pc:spChg chg="mod">
          <ac:chgData name="Juan Ledesma" userId="e7ef7c1c-6c7a-47af-a9c4-2ee2eeacbc88" providerId="ADAL" clId="{48B6D47F-C8CA-4D36-B5EF-6C6BA2A40D98}" dt="2024-09-23T19:54:24.498" v="6182"/>
          <ac:spMkLst>
            <pc:docMk/>
            <pc:sldMk cId="3295887006" sldId="258"/>
            <ac:spMk id="2" creationId="{BFFB1D25-0AD9-685E-8C1E-71578B7EBB2E}"/>
          </ac:spMkLst>
        </pc:spChg>
        <pc:spChg chg="mod">
          <ac:chgData name="Juan Ledesma" userId="e7ef7c1c-6c7a-47af-a9c4-2ee2eeacbc88" providerId="ADAL" clId="{48B6D47F-C8CA-4D36-B5EF-6C6BA2A40D98}" dt="2024-09-23T19:54:24.498" v="6182"/>
          <ac:spMkLst>
            <pc:docMk/>
            <pc:sldMk cId="3295887006" sldId="258"/>
            <ac:spMk id="3" creationId="{A2D88A8A-A459-0DC0-A01C-420F123256A4}"/>
          </ac:spMkLst>
        </pc:spChg>
      </pc:sldChg>
      <pc:sldChg chg="modSp new mod">
        <pc:chgData name="Juan Ledesma" userId="e7ef7c1c-6c7a-47af-a9c4-2ee2eeacbc88" providerId="ADAL" clId="{48B6D47F-C8CA-4D36-B5EF-6C6BA2A40D98}" dt="2024-09-23T19:54:24.498" v="6182"/>
        <pc:sldMkLst>
          <pc:docMk/>
          <pc:sldMk cId="717931629" sldId="259"/>
        </pc:sldMkLst>
        <pc:spChg chg="mod">
          <ac:chgData name="Juan Ledesma" userId="e7ef7c1c-6c7a-47af-a9c4-2ee2eeacbc88" providerId="ADAL" clId="{48B6D47F-C8CA-4D36-B5EF-6C6BA2A40D98}" dt="2024-09-23T19:54:24.498" v="6182"/>
          <ac:spMkLst>
            <pc:docMk/>
            <pc:sldMk cId="717931629" sldId="259"/>
            <ac:spMk id="2" creationId="{4B9B48AD-2451-4767-BEBB-D3C7CEE6C2EC}"/>
          </ac:spMkLst>
        </pc:spChg>
        <pc:spChg chg="mod">
          <ac:chgData name="Juan Ledesma" userId="e7ef7c1c-6c7a-47af-a9c4-2ee2eeacbc88" providerId="ADAL" clId="{48B6D47F-C8CA-4D36-B5EF-6C6BA2A40D98}" dt="2024-09-23T19:54:24.498" v="6182"/>
          <ac:spMkLst>
            <pc:docMk/>
            <pc:sldMk cId="717931629" sldId="259"/>
            <ac:spMk id="3" creationId="{B42226EF-5B0F-0F78-74E0-4FFE57A99A29}"/>
          </ac:spMkLst>
        </pc:spChg>
      </pc:sldChg>
      <pc:sldChg chg="addSp delSp modSp new mod">
        <pc:chgData name="Juan Ledesma" userId="e7ef7c1c-6c7a-47af-a9c4-2ee2eeacbc88" providerId="ADAL" clId="{48B6D47F-C8CA-4D36-B5EF-6C6BA2A40D98}" dt="2024-09-23T19:54:24.498" v="6182"/>
        <pc:sldMkLst>
          <pc:docMk/>
          <pc:sldMk cId="68254034" sldId="260"/>
        </pc:sldMkLst>
        <pc:spChg chg="mod">
          <ac:chgData name="Juan Ledesma" userId="e7ef7c1c-6c7a-47af-a9c4-2ee2eeacbc88" providerId="ADAL" clId="{48B6D47F-C8CA-4D36-B5EF-6C6BA2A40D98}" dt="2024-09-23T19:54:24.498" v="6182"/>
          <ac:spMkLst>
            <pc:docMk/>
            <pc:sldMk cId="68254034" sldId="260"/>
            <ac:spMk id="2" creationId="{11A70F62-5563-C9DC-D0E2-9E1B260626CD}"/>
          </ac:spMkLst>
        </pc:spChg>
        <pc:spChg chg="mod">
          <ac:chgData name="Juan Ledesma" userId="e7ef7c1c-6c7a-47af-a9c4-2ee2eeacbc88" providerId="ADAL" clId="{48B6D47F-C8CA-4D36-B5EF-6C6BA2A40D98}" dt="2024-09-23T16:43:16.302" v="1644" actId="14100"/>
          <ac:spMkLst>
            <pc:docMk/>
            <pc:sldMk cId="68254034" sldId="260"/>
            <ac:spMk id="3" creationId="{AC0250A8-F889-28B8-DD3C-7461A8907DD6}"/>
          </ac:spMkLst>
        </pc:spChg>
        <pc:graphicFrameChg chg="add mod modGraphic">
          <ac:chgData name="Juan Ledesma" userId="e7ef7c1c-6c7a-47af-a9c4-2ee2eeacbc88" providerId="ADAL" clId="{48B6D47F-C8CA-4D36-B5EF-6C6BA2A40D98}" dt="2024-09-23T16:44:21.291" v="1655" actId="14100"/>
          <ac:graphicFrameMkLst>
            <pc:docMk/>
            <pc:sldMk cId="68254034" sldId="260"/>
            <ac:graphicFrameMk id="4" creationId="{85B7A1F0-C193-9CAE-B51E-E52B8A056AF9}"/>
          </ac:graphicFrameMkLst>
        </pc:graphicFrameChg>
        <pc:graphicFrameChg chg="add mod">
          <ac:chgData name="Juan Ledesma" userId="e7ef7c1c-6c7a-47af-a9c4-2ee2eeacbc88" providerId="ADAL" clId="{48B6D47F-C8CA-4D36-B5EF-6C6BA2A40D98}" dt="2024-09-23T18:43:44.023" v="1681"/>
          <ac:graphicFrameMkLst>
            <pc:docMk/>
            <pc:sldMk cId="68254034" sldId="260"/>
            <ac:graphicFrameMk id="4" creationId="{A4BCC032-1664-F913-BD98-AF4BF49E424C}"/>
          </ac:graphicFrameMkLst>
        </pc:graphicFrameChg>
        <pc:graphicFrameChg chg="add del mod modGraphic">
          <ac:chgData name="Juan Ledesma" userId="e7ef7c1c-6c7a-47af-a9c4-2ee2eeacbc88" providerId="ADAL" clId="{48B6D47F-C8CA-4D36-B5EF-6C6BA2A40D98}" dt="2024-09-23T18:43:31.503" v="1680" actId="21"/>
          <ac:graphicFrameMkLst>
            <pc:docMk/>
            <pc:sldMk cId="68254034" sldId="260"/>
            <ac:graphicFrameMk id="5" creationId="{D581B2A7-2C7E-5FB0-CB34-6B961C433CCB}"/>
          </ac:graphicFrameMkLst>
        </pc:graphicFrameChg>
        <pc:graphicFrameChg chg="add mod modGraphic">
          <ac:chgData name="Juan Ledesma" userId="e7ef7c1c-6c7a-47af-a9c4-2ee2eeacbc88" providerId="ADAL" clId="{48B6D47F-C8CA-4D36-B5EF-6C6BA2A40D98}" dt="2024-09-23T18:43:55.436" v="1684" actId="14100"/>
          <ac:graphicFrameMkLst>
            <pc:docMk/>
            <pc:sldMk cId="68254034" sldId="260"/>
            <ac:graphicFrameMk id="6" creationId="{70513941-0E80-1594-5BFE-7345807FCD71}"/>
          </ac:graphicFrameMkLst>
        </pc:graphicFrameChg>
      </pc:sldChg>
      <pc:sldChg chg="modSp new mod">
        <pc:chgData name="Juan Ledesma" userId="e7ef7c1c-6c7a-47af-a9c4-2ee2eeacbc88" providerId="ADAL" clId="{48B6D47F-C8CA-4D36-B5EF-6C6BA2A40D98}" dt="2024-09-23T19:54:24.498" v="6182"/>
        <pc:sldMkLst>
          <pc:docMk/>
          <pc:sldMk cId="2855936808" sldId="261"/>
        </pc:sldMkLst>
        <pc:spChg chg="mod">
          <ac:chgData name="Juan Ledesma" userId="e7ef7c1c-6c7a-47af-a9c4-2ee2eeacbc88" providerId="ADAL" clId="{48B6D47F-C8CA-4D36-B5EF-6C6BA2A40D98}" dt="2024-09-23T19:54:24.498" v="6182"/>
          <ac:spMkLst>
            <pc:docMk/>
            <pc:sldMk cId="2855936808" sldId="261"/>
            <ac:spMk id="2" creationId="{0EF73A5D-2A45-5560-2227-C140C3D813CF}"/>
          </ac:spMkLst>
        </pc:spChg>
        <pc:spChg chg="mod">
          <ac:chgData name="Juan Ledesma" userId="e7ef7c1c-6c7a-47af-a9c4-2ee2eeacbc88" providerId="ADAL" clId="{48B6D47F-C8CA-4D36-B5EF-6C6BA2A40D98}" dt="2024-09-23T19:54:24.498" v="6182"/>
          <ac:spMkLst>
            <pc:docMk/>
            <pc:sldMk cId="2855936808" sldId="261"/>
            <ac:spMk id="3" creationId="{B93589CF-0999-F8D8-5650-AE802FD7168D}"/>
          </ac:spMkLst>
        </pc:spChg>
      </pc:sldChg>
      <pc:sldChg chg="modSp new mod">
        <pc:chgData name="Juan Ledesma" userId="e7ef7c1c-6c7a-47af-a9c4-2ee2eeacbc88" providerId="ADAL" clId="{48B6D47F-C8CA-4D36-B5EF-6C6BA2A40D98}" dt="2024-09-23T19:54:24.498" v="6182"/>
        <pc:sldMkLst>
          <pc:docMk/>
          <pc:sldMk cId="3171754783" sldId="262"/>
        </pc:sldMkLst>
        <pc:spChg chg="mod">
          <ac:chgData name="Juan Ledesma" userId="e7ef7c1c-6c7a-47af-a9c4-2ee2eeacbc88" providerId="ADAL" clId="{48B6D47F-C8CA-4D36-B5EF-6C6BA2A40D98}" dt="2024-09-23T19:54:24.498" v="6182"/>
          <ac:spMkLst>
            <pc:docMk/>
            <pc:sldMk cId="3171754783" sldId="262"/>
            <ac:spMk id="2" creationId="{4DD737AE-E284-E91C-13F2-F729DAAB66F2}"/>
          </ac:spMkLst>
        </pc:spChg>
        <pc:spChg chg="mod">
          <ac:chgData name="Juan Ledesma" userId="e7ef7c1c-6c7a-47af-a9c4-2ee2eeacbc88" providerId="ADAL" clId="{48B6D47F-C8CA-4D36-B5EF-6C6BA2A40D98}" dt="2024-09-23T19:54:24.498" v="6182"/>
          <ac:spMkLst>
            <pc:docMk/>
            <pc:sldMk cId="3171754783" sldId="262"/>
            <ac:spMk id="3" creationId="{E8D4C25F-A9D4-2D59-2ADB-09BC1CEDE315}"/>
          </ac:spMkLst>
        </pc:spChg>
      </pc:sldChg>
      <pc:sldChg chg="modSp new mod">
        <pc:chgData name="Juan Ledesma" userId="e7ef7c1c-6c7a-47af-a9c4-2ee2eeacbc88" providerId="ADAL" clId="{48B6D47F-C8CA-4D36-B5EF-6C6BA2A40D98}" dt="2024-09-23T19:54:24.498" v="6182"/>
        <pc:sldMkLst>
          <pc:docMk/>
          <pc:sldMk cId="2944616050" sldId="263"/>
        </pc:sldMkLst>
        <pc:spChg chg="mod">
          <ac:chgData name="Juan Ledesma" userId="e7ef7c1c-6c7a-47af-a9c4-2ee2eeacbc88" providerId="ADAL" clId="{48B6D47F-C8CA-4D36-B5EF-6C6BA2A40D98}" dt="2024-09-23T19:54:24.498" v="6182"/>
          <ac:spMkLst>
            <pc:docMk/>
            <pc:sldMk cId="2944616050" sldId="263"/>
            <ac:spMk id="2" creationId="{1402719D-ECC4-8081-B088-78971BC9C338}"/>
          </ac:spMkLst>
        </pc:spChg>
        <pc:spChg chg="mod">
          <ac:chgData name="Juan Ledesma" userId="e7ef7c1c-6c7a-47af-a9c4-2ee2eeacbc88" providerId="ADAL" clId="{48B6D47F-C8CA-4D36-B5EF-6C6BA2A40D98}" dt="2024-09-23T19:53:55.390" v="6181" actId="27636"/>
          <ac:spMkLst>
            <pc:docMk/>
            <pc:sldMk cId="2944616050" sldId="263"/>
            <ac:spMk id="3" creationId="{E997630F-F315-D11E-F707-316AE13B6ADB}"/>
          </ac:spMkLst>
        </pc:spChg>
      </pc:sldChg>
      <pc:sldChg chg="modSp new mod">
        <pc:chgData name="Juan Ledesma" userId="e7ef7c1c-6c7a-47af-a9c4-2ee2eeacbc88" providerId="ADAL" clId="{48B6D47F-C8CA-4D36-B5EF-6C6BA2A40D98}" dt="2024-09-23T19:54:24.498" v="6182"/>
        <pc:sldMkLst>
          <pc:docMk/>
          <pc:sldMk cId="1773204205" sldId="264"/>
        </pc:sldMkLst>
        <pc:spChg chg="mod">
          <ac:chgData name="Juan Ledesma" userId="e7ef7c1c-6c7a-47af-a9c4-2ee2eeacbc88" providerId="ADAL" clId="{48B6D47F-C8CA-4D36-B5EF-6C6BA2A40D98}" dt="2024-09-23T19:54:24.498" v="6182"/>
          <ac:spMkLst>
            <pc:docMk/>
            <pc:sldMk cId="1773204205" sldId="264"/>
            <ac:spMk id="2" creationId="{A423E946-B5EB-F212-6383-18E4E84B77F7}"/>
          </ac:spMkLst>
        </pc:spChg>
        <pc:spChg chg="mod">
          <ac:chgData name="Juan Ledesma" userId="e7ef7c1c-6c7a-47af-a9c4-2ee2eeacbc88" providerId="ADAL" clId="{48B6D47F-C8CA-4D36-B5EF-6C6BA2A40D98}" dt="2024-09-23T19:54:24.498" v="6182"/>
          <ac:spMkLst>
            <pc:docMk/>
            <pc:sldMk cId="1773204205" sldId="264"/>
            <ac:spMk id="3" creationId="{C7B98307-0431-F692-970A-E215AA26D2F1}"/>
          </ac:spMkLst>
        </pc:spChg>
      </pc:sldChg>
      <pc:sldChg chg="modSp new mod">
        <pc:chgData name="Juan Ledesma" userId="e7ef7c1c-6c7a-47af-a9c4-2ee2eeacbc88" providerId="ADAL" clId="{48B6D47F-C8CA-4D36-B5EF-6C6BA2A40D98}" dt="2024-09-23T19:54:24.498" v="6182"/>
        <pc:sldMkLst>
          <pc:docMk/>
          <pc:sldMk cId="2373483596" sldId="265"/>
        </pc:sldMkLst>
        <pc:spChg chg="mod">
          <ac:chgData name="Juan Ledesma" userId="e7ef7c1c-6c7a-47af-a9c4-2ee2eeacbc88" providerId="ADAL" clId="{48B6D47F-C8CA-4D36-B5EF-6C6BA2A40D98}" dt="2024-09-23T19:54:24.498" v="6182"/>
          <ac:spMkLst>
            <pc:docMk/>
            <pc:sldMk cId="2373483596" sldId="265"/>
            <ac:spMk id="2" creationId="{9C3B16B4-90CB-0B0F-948B-458ED55AF8B5}"/>
          </ac:spMkLst>
        </pc:spChg>
        <pc:spChg chg="mod">
          <ac:chgData name="Juan Ledesma" userId="e7ef7c1c-6c7a-47af-a9c4-2ee2eeacbc88" providerId="ADAL" clId="{48B6D47F-C8CA-4D36-B5EF-6C6BA2A40D98}" dt="2024-09-23T19:54:24.498" v="6182"/>
          <ac:spMkLst>
            <pc:docMk/>
            <pc:sldMk cId="2373483596" sldId="265"/>
            <ac:spMk id="3" creationId="{2A96BB0E-9008-FF3B-95A2-5E8C85FEAE26}"/>
          </ac:spMkLst>
        </pc:spChg>
      </pc:sldChg>
      <pc:sldChg chg="modSp new mod">
        <pc:chgData name="Juan Ledesma" userId="e7ef7c1c-6c7a-47af-a9c4-2ee2eeacbc88" providerId="ADAL" clId="{48B6D47F-C8CA-4D36-B5EF-6C6BA2A40D98}" dt="2024-09-23T19:54:24.498" v="6182"/>
        <pc:sldMkLst>
          <pc:docMk/>
          <pc:sldMk cId="4033692142" sldId="266"/>
        </pc:sldMkLst>
        <pc:spChg chg="mod">
          <ac:chgData name="Juan Ledesma" userId="e7ef7c1c-6c7a-47af-a9c4-2ee2eeacbc88" providerId="ADAL" clId="{48B6D47F-C8CA-4D36-B5EF-6C6BA2A40D98}" dt="2024-09-23T19:54:24.498" v="6182"/>
          <ac:spMkLst>
            <pc:docMk/>
            <pc:sldMk cId="4033692142" sldId="266"/>
            <ac:spMk id="2" creationId="{FA0A7E5B-EC8E-9B2B-0136-450E15F6F4D9}"/>
          </ac:spMkLst>
        </pc:spChg>
        <pc:spChg chg="mod">
          <ac:chgData name="Juan Ledesma" userId="e7ef7c1c-6c7a-47af-a9c4-2ee2eeacbc88" providerId="ADAL" clId="{48B6D47F-C8CA-4D36-B5EF-6C6BA2A40D98}" dt="2024-09-23T19:54:24.498" v="6182"/>
          <ac:spMkLst>
            <pc:docMk/>
            <pc:sldMk cId="4033692142" sldId="266"/>
            <ac:spMk id="3" creationId="{61A7C75A-D1BE-3D86-7E79-B1C2A7165FA2}"/>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CDF291F-D9B5-421A-9B78-B3E5207C9790}" type="datetimeFigureOut">
              <a:rPr lang="en-US" smtClean="0"/>
              <a:t>9/23/2024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ABC522-53F6-4B5D-A036-0C2053B15976}" type="slidenum">
              <a:rPr lang="en-US" smtClean="0"/>
              <a:t>‹#›</a:t>
            </a:fld>
            <a:endParaRPr lang="en-US"/>
          </a:p>
        </p:txBody>
      </p:sp>
    </p:spTree>
    <p:extLst>
      <p:ext uri="{BB962C8B-B14F-4D97-AF65-F5344CB8AC3E}">
        <p14:creationId xmlns:p14="http://schemas.microsoft.com/office/powerpoint/2010/main" val="3260550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CDF291F-D9B5-421A-9B78-B3E5207C9790}" type="datetimeFigureOut">
              <a:rPr lang="en-US" smtClean="0"/>
              <a:t>9/23/2024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DABC522-53F6-4B5D-A036-0C2053B15976}" type="slidenum">
              <a:rPr lang="en-US" smtClean="0"/>
              <a:t>‹#›</a:t>
            </a:fld>
            <a:endParaRPr lang="en-US"/>
          </a:p>
        </p:txBody>
      </p:sp>
    </p:spTree>
    <p:extLst>
      <p:ext uri="{BB962C8B-B14F-4D97-AF65-F5344CB8AC3E}">
        <p14:creationId xmlns:p14="http://schemas.microsoft.com/office/powerpoint/2010/main" val="18159775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4CDF291F-D9B5-421A-9B78-B3E5207C9790}" type="datetimeFigureOut">
              <a:rPr lang="en-US" smtClean="0"/>
              <a:t>9/23/2024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ABC522-53F6-4B5D-A036-0C2053B15976}" type="slidenum">
              <a:rPr lang="en-US" smtClean="0"/>
              <a:t>‹#›</a:t>
            </a:fld>
            <a:endParaRPr lang="en-US"/>
          </a:p>
        </p:txBody>
      </p:sp>
    </p:spTree>
    <p:extLst>
      <p:ext uri="{BB962C8B-B14F-4D97-AF65-F5344CB8AC3E}">
        <p14:creationId xmlns:p14="http://schemas.microsoft.com/office/powerpoint/2010/main" val="680066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a:t>Click to edit Master title style</a:t>
            </a:r>
            <a:endParaRPr lang="en-US" dirty="0"/>
          </a:p>
        </p:txBody>
      </p:sp>
      <p:sp>
        <p:nvSpPr>
          <p:cNvPr id="14" name="Text Placeholder 3"/>
          <p:cNvSpPr>
            <a:spLocks noGrp="1"/>
          </p:cNvSpPr>
          <p:nvPr>
            <p:ph type="body" sz="half" idx="13"/>
          </p:nvPr>
        </p:nvSpPr>
        <p:spPr>
          <a:xfrm>
            <a:off x="1930400" y="3771174"/>
            <a:ext cx="7279649" cy="342174"/>
          </a:xfrm>
        </p:spPr>
        <p:txBody>
          <a:bodyPr anchor="t">
            <a:normAutofit/>
          </a:bodyPr>
          <a:lstStyle>
            <a:lvl1pPr marL="0" indent="0">
              <a:buNone/>
              <a:defRPr lang="en-US" sz="1400" b="0" i="0" kern="1200" cap="small" dirty="0">
                <a:solidFill>
                  <a:schemeClr val="accent1"/>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4CDF291F-D9B5-421A-9B78-B3E5207C9790}" type="datetimeFigureOut">
              <a:rPr lang="en-US" smtClean="0"/>
              <a:t>9/23/2024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ABC522-53F6-4B5D-A036-0C2053B15976}" type="slidenum">
              <a:rPr lang="en-US" smtClean="0"/>
              <a:t>‹#›</a:t>
            </a:fld>
            <a:endParaRPr lang="en-US"/>
          </a:p>
        </p:txBody>
      </p:sp>
      <p:sp>
        <p:nvSpPr>
          <p:cNvPr id="9" name="TextBox 8"/>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dirty="0"/>
              <a:t>“</a:t>
            </a:r>
          </a:p>
        </p:txBody>
      </p:sp>
      <p:sp>
        <p:nvSpPr>
          <p:cNvPr id="13" name="TextBox 12"/>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305506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CDF291F-D9B5-421A-9B78-B3E5207C9790}" type="datetimeFigureOut">
              <a:rPr lang="en-US" smtClean="0"/>
              <a:t>9/23/2024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ABC522-53F6-4B5D-A036-0C2053B15976}" type="slidenum">
              <a:rPr lang="en-US" smtClean="0"/>
              <a:t>‹#›</a:t>
            </a:fld>
            <a:endParaRPr lang="en-US"/>
          </a:p>
        </p:txBody>
      </p:sp>
    </p:spTree>
    <p:extLst>
      <p:ext uri="{BB962C8B-B14F-4D97-AF65-F5344CB8AC3E}">
        <p14:creationId xmlns:p14="http://schemas.microsoft.com/office/powerpoint/2010/main" val="5214073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CDF291F-D9B5-421A-9B78-B3E5207C9790}" type="datetimeFigureOut">
              <a:rPr lang="en-US" smtClean="0"/>
              <a:t>9/23/2024</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ABC522-53F6-4B5D-A036-0C2053B15976}" type="slidenum">
              <a:rPr lang="en-US" smtClean="0"/>
              <a:t>‹#›</a:t>
            </a:fld>
            <a:endParaRPr lang="en-US"/>
          </a:p>
        </p:txBody>
      </p:sp>
    </p:spTree>
    <p:extLst>
      <p:ext uri="{BB962C8B-B14F-4D97-AF65-F5344CB8AC3E}">
        <p14:creationId xmlns:p14="http://schemas.microsoft.com/office/powerpoint/2010/main" val="19363887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CDF291F-D9B5-421A-9B78-B3E5207C9790}" type="datetimeFigureOut">
              <a:rPr lang="en-US" smtClean="0"/>
              <a:t>9/23/2024</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ABC522-53F6-4B5D-A036-0C2053B15976}" type="slidenum">
              <a:rPr lang="en-US" smtClean="0"/>
              <a:t>‹#›</a:t>
            </a:fld>
            <a:endParaRPr lang="en-US"/>
          </a:p>
        </p:txBody>
      </p:sp>
    </p:spTree>
    <p:extLst>
      <p:ext uri="{BB962C8B-B14F-4D97-AF65-F5344CB8AC3E}">
        <p14:creationId xmlns:p14="http://schemas.microsoft.com/office/powerpoint/2010/main" val="21710413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CDF291F-D9B5-421A-9B78-B3E5207C9790}" type="datetimeFigureOut">
              <a:rPr lang="en-US" smtClean="0"/>
              <a:t>9/23/2024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ABC522-53F6-4B5D-A036-0C2053B15976}" type="slidenum">
              <a:rPr lang="en-US" smtClean="0"/>
              <a:t>‹#›</a:t>
            </a:fld>
            <a:endParaRPr lang="en-US"/>
          </a:p>
        </p:txBody>
      </p:sp>
    </p:spTree>
    <p:extLst>
      <p:ext uri="{BB962C8B-B14F-4D97-AF65-F5344CB8AC3E}">
        <p14:creationId xmlns:p14="http://schemas.microsoft.com/office/powerpoint/2010/main" val="15160895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CDF291F-D9B5-421A-9B78-B3E5207C9790}" type="datetimeFigureOut">
              <a:rPr lang="en-US" smtClean="0"/>
              <a:t>9/23/2024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ABC522-53F6-4B5D-A036-0C2053B15976}" type="slidenum">
              <a:rPr lang="en-US" smtClean="0"/>
              <a:t>‹#›</a:t>
            </a:fld>
            <a:endParaRPr lang="en-US"/>
          </a:p>
        </p:txBody>
      </p:sp>
    </p:spTree>
    <p:extLst>
      <p:ext uri="{BB962C8B-B14F-4D97-AF65-F5344CB8AC3E}">
        <p14:creationId xmlns:p14="http://schemas.microsoft.com/office/powerpoint/2010/main" val="6313620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CDF291F-D9B5-421A-9B78-B3E5207C9790}" type="datetimeFigureOut">
              <a:rPr lang="en-US" smtClean="0"/>
              <a:t>9/23/2024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ABC522-53F6-4B5D-A036-0C2053B15976}" type="slidenum">
              <a:rPr lang="en-US" smtClean="0"/>
              <a:t>‹#›</a:t>
            </a:fld>
            <a:endParaRPr lang="en-US"/>
          </a:p>
        </p:txBody>
      </p:sp>
    </p:spTree>
    <p:extLst>
      <p:ext uri="{BB962C8B-B14F-4D97-AF65-F5344CB8AC3E}">
        <p14:creationId xmlns:p14="http://schemas.microsoft.com/office/powerpoint/2010/main" val="39949064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CDF291F-D9B5-421A-9B78-B3E5207C9790}" type="datetimeFigureOut">
              <a:rPr lang="en-US" smtClean="0"/>
              <a:t>9/23/2024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ABC522-53F6-4B5D-A036-0C2053B15976}" type="slidenum">
              <a:rPr lang="en-US" smtClean="0"/>
              <a:t>‹#›</a:t>
            </a:fld>
            <a:endParaRPr lang="en-US"/>
          </a:p>
        </p:txBody>
      </p:sp>
    </p:spTree>
    <p:extLst>
      <p:ext uri="{BB962C8B-B14F-4D97-AF65-F5344CB8AC3E}">
        <p14:creationId xmlns:p14="http://schemas.microsoft.com/office/powerpoint/2010/main" val="17450595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CDF291F-D9B5-421A-9B78-B3E5207C9790}" type="datetimeFigureOut">
              <a:rPr lang="en-US" smtClean="0"/>
              <a:t>9/23/2024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DABC522-53F6-4B5D-A036-0C2053B15976}" type="slidenum">
              <a:rPr lang="en-US" smtClean="0"/>
              <a:t>‹#›</a:t>
            </a:fld>
            <a:endParaRPr lang="en-US"/>
          </a:p>
        </p:txBody>
      </p:sp>
    </p:spTree>
    <p:extLst>
      <p:ext uri="{BB962C8B-B14F-4D97-AF65-F5344CB8AC3E}">
        <p14:creationId xmlns:p14="http://schemas.microsoft.com/office/powerpoint/2010/main" val="7211820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CDF291F-D9B5-421A-9B78-B3E5207C9790}" type="datetimeFigureOut">
              <a:rPr lang="en-US" smtClean="0"/>
              <a:t>9/23/2024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DABC522-53F6-4B5D-A036-0C2053B15976}" type="slidenum">
              <a:rPr lang="en-US" smtClean="0"/>
              <a:t>‹#›</a:t>
            </a:fld>
            <a:endParaRPr lang="en-US"/>
          </a:p>
        </p:txBody>
      </p:sp>
    </p:spTree>
    <p:extLst>
      <p:ext uri="{BB962C8B-B14F-4D97-AF65-F5344CB8AC3E}">
        <p14:creationId xmlns:p14="http://schemas.microsoft.com/office/powerpoint/2010/main" val="1055051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fld id="{4CDF291F-D9B5-421A-9B78-B3E5207C9790}" type="datetimeFigureOut">
              <a:rPr lang="en-US" smtClean="0"/>
              <a:t>9/23/2024</a:t>
            </a:fld>
            <a:endParaRPr lang="en-US"/>
          </a:p>
        </p:txBody>
      </p:sp>
      <p:sp>
        <p:nvSpPr>
          <p:cNvPr id="5" name="Footer Placeholder 3"/>
          <p:cNvSpPr>
            <a:spLocks noGrp="1"/>
          </p:cNvSpPr>
          <p:nvPr>
            <p:ph type="ftr" sz="quarter" idx="11"/>
          </p:nvPr>
        </p:nvSpPr>
        <p:spPr/>
        <p:txBody>
          <a:bodyPr/>
          <a:lstStyle/>
          <a:p>
            <a:endParaRPr lang="en-US"/>
          </a:p>
        </p:txBody>
      </p:sp>
      <p:sp>
        <p:nvSpPr>
          <p:cNvPr id="6" name="Slide Number Placeholder 4"/>
          <p:cNvSpPr>
            <a:spLocks noGrp="1"/>
          </p:cNvSpPr>
          <p:nvPr>
            <p:ph type="sldNum" sz="quarter" idx="12"/>
          </p:nvPr>
        </p:nvSpPr>
        <p:spPr/>
        <p:txBody>
          <a:bodyPr/>
          <a:lstStyle/>
          <a:p>
            <a:fld id="{ADABC522-53F6-4B5D-A036-0C2053B15976}" type="slidenum">
              <a:rPr lang="en-US" smtClean="0"/>
              <a:t>‹#›</a:t>
            </a:fld>
            <a:endParaRPr lang="en-US"/>
          </a:p>
        </p:txBody>
      </p:sp>
    </p:spTree>
    <p:extLst>
      <p:ext uri="{BB962C8B-B14F-4D97-AF65-F5344CB8AC3E}">
        <p14:creationId xmlns:p14="http://schemas.microsoft.com/office/powerpoint/2010/main" val="4366257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4CDF291F-D9B5-421A-9B78-B3E5207C9790}" type="datetimeFigureOut">
              <a:rPr lang="en-US" smtClean="0"/>
              <a:t>9/23/2024</a:t>
            </a:fld>
            <a:endParaRPr lang="en-US"/>
          </a:p>
        </p:txBody>
      </p:sp>
      <p:sp>
        <p:nvSpPr>
          <p:cNvPr id="5" name="Footer Placeholder 2"/>
          <p:cNvSpPr>
            <a:spLocks noGrp="1"/>
          </p:cNvSpPr>
          <p:nvPr>
            <p:ph type="ftr" sz="quarter" idx="11"/>
          </p:nvPr>
        </p:nvSpPr>
        <p:spPr/>
        <p:txBody>
          <a:bodyPr/>
          <a:lstStyle/>
          <a:p>
            <a:endParaRPr lang="en-US"/>
          </a:p>
        </p:txBody>
      </p:sp>
      <p:sp>
        <p:nvSpPr>
          <p:cNvPr id="6" name="Slide Number Placeholder 3"/>
          <p:cNvSpPr>
            <a:spLocks noGrp="1"/>
          </p:cNvSpPr>
          <p:nvPr>
            <p:ph type="sldNum" sz="quarter" idx="12"/>
          </p:nvPr>
        </p:nvSpPr>
        <p:spPr/>
        <p:txBody>
          <a:bodyPr/>
          <a:lstStyle/>
          <a:p>
            <a:fld id="{ADABC522-53F6-4B5D-A036-0C2053B15976}" type="slidenum">
              <a:rPr lang="en-US" smtClean="0"/>
              <a:t>‹#›</a:t>
            </a:fld>
            <a:endParaRPr lang="en-US"/>
          </a:p>
        </p:txBody>
      </p:sp>
    </p:spTree>
    <p:extLst>
      <p:ext uri="{BB962C8B-B14F-4D97-AF65-F5344CB8AC3E}">
        <p14:creationId xmlns:p14="http://schemas.microsoft.com/office/powerpoint/2010/main" val="21394659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3401064" cy="14478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54954"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p:cNvSpPr>
            <a:spLocks noGrp="1"/>
          </p:cNvSpPr>
          <p:nvPr>
            <p:ph type="dt" sz="half" idx="10"/>
          </p:nvPr>
        </p:nvSpPr>
        <p:spPr/>
        <p:txBody>
          <a:bodyPr/>
          <a:lstStyle/>
          <a:p>
            <a:fld id="{4CDF291F-D9B5-421A-9B78-B3E5207C9790}" type="datetimeFigureOut">
              <a:rPr lang="en-US" smtClean="0"/>
              <a:t>9/23/2024</a:t>
            </a:fld>
            <a:endParaRPr lang="en-US"/>
          </a:p>
        </p:txBody>
      </p:sp>
      <p:sp>
        <p:nvSpPr>
          <p:cNvPr id="5" name="Footer Placeholder 5"/>
          <p:cNvSpPr>
            <a:spLocks noGrp="1"/>
          </p:cNvSpPr>
          <p:nvPr>
            <p:ph type="ftr" sz="quarter" idx="11"/>
          </p:nvPr>
        </p:nvSpPr>
        <p:spPr/>
        <p:txBody>
          <a:bodyPr/>
          <a:lstStyle/>
          <a:p>
            <a:endParaRPr lang="en-US"/>
          </a:p>
        </p:txBody>
      </p:sp>
      <p:sp>
        <p:nvSpPr>
          <p:cNvPr id="6" name="Slide Number Placeholder 6"/>
          <p:cNvSpPr>
            <a:spLocks noGrp="1"/>
          </p:cNvSpPr>
          <p:nvPr>
            <p:ph type="sldNum" sz="quarter" idx="12"/>
          </p:nvPr>
        </p:nvSpPr>
        <p:spPr/>
        <p:txBody>
          <a:bodyPr/>
          <a:lstStyle/>
          <a:p>
            <a:fld id="{ADABC522-53F6-4B5D-A036-0C2053B15976}" type="slidenum">
              <a:rPr lang="en-US" smtClean="0"/>
              <a:t>‹#›</a:t>
            </a:fld>
            <a:endParaRPr lang="en-US"/>
          </a:p>
        </p:txBody>
      </p:sp>
    </p:spTree>
    <p:extLst>
      <p:ext uri="{BB962C8B-B14F-4D97-AF65-F5344CB8AC3E}">
        <p14:creationId xmlns:p14="http://schemas.microsoft.com/office/powerpoint/2010/main" val="15269477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CDF291F-D9B5-421A-9B78-B3E5207C9790}" type="datetimeFigureOut">
              <a:rPr lang="en-US" smtClean="0"/>
              <a:t>9/23/2024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DABC522-53F6-4B5D-A036-0C2053B15976}" type="slidenum">
              <a:rPr lang="en-US" smtClean="0"/>
              <a:t>‹#›</a:t>
            </a:fld>
            <a:endParaRPr lang="en-US"/>
          </a:p>
        </p:txBody>
      </p:sp>
    </p:spTree>
    <p:extLst>
      <p:ext uri="{BB962C8B-B14F-4D97-AF65-F5344CB8AC3E}">
        <p14:creationId xmlns:p14="http://schemas.microsoft.com/office/powerpoint/2010/main" val="41840055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9012"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4CDF291F-D9B5-421A-9B78-B3E5207C9790}" type="datetimeFigureOut">
              <a:rPr lang="en-US" smtClean="0"/>
              <a:t>9/23/2024</a:t>
            </a:fld>
            <a:endParaRPr lang="en-US"/>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a:p>
        </p:txBody>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ADABC522-53F6-4B5D-A036-0C2053B15976}" type="slidenum">
              <a:rPr lang="en-US" smtClean="0"/>
              <a:t>‹#›</a:t>
            </a:fld>
            <a:endParaRPr lang="en-US"/>
          </a:p>
        </p:txBody>
      </p:sp>
    </p:spTree>
    <p:extLst>
      <p:ext uri="{BB962C8B-B14F-4D97-AF65-F5344CB8AC3E}">
        <p14:creationId xmlns:p14="http://schemas.microsoft.com/office/powerpoint/2010/main" val="1856203540"/>
      </p:ext>
    </p:extLst>
  </p:cSld>
  <p:clrMap bg1="dk1" tx1="lt1" bg2="dk2" tx2="lt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2000"/>
                <a:hueMod val="108000"/>
                <a:satMod val="164000"/>
                <a:lumMod val="69000"/>
              </a:schemeClr>
              <a:schemeClr val="bg2">
                <a:tint val="96000"/>
                <a:hueMod val="90000"/>
                <a:satMod val="130000"/>
                <a:lumMod val="134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4CC15B-DC42-A9F5-244C-50F5CC4F7D38}"/>
              </a:ext>
            </a:extLst>
          </p:cNvPr>
          <p:cNvSpPr>
            <a:spLocks noGrp="1"/>
          </p:cNvSpPr>
          <p:nvPr>
            <p:ph type="ctrTitle"/>
          </p:nvPr>
        </p:nvSpPr>
        <p:spPr>
          <a:xfrm>
            <a:off x="1154955" y="1447800"/>
            <a:ext cx="4752399" cy="3329581"/>
          </a:xfrm>
        </p:spPr>
        <p:txBody>
          <a:bodyPr>
            <a:normAutofit/>
          </a:bodyPr>
          <a:lstStyle/>
          <a:p>
            <a:pPr>
              <a:lnSpc>
                <a:spcPct val="90000"/>
              </a:lnSpc>
            </a:pPr>
            <a:r>
              <a:rPr lang="en-US" sz="5600"/>
              <a:t>Time to Line Optimization</a:t>
            </a:r>
          </a:p>
        </p:txBody>
      </p:sp>
      <p:sp>
        <p:nvSpPr>
          <p:cNvPr id="3" name="Subtitle 2">
            <a:extLst>
              <a:ext uri="{FF2B5EF4-FFF2-40B4-BE49-F238E27FC236}">
                <a16:creationId xmlns:a16="http://schemas.microsoft.com/office/drawing/2014/main" id="{67AFD188-DD11-D2C1-CF07-1F82C204EDB0}"/>
              </a:ext>
            </a:extLst>
          </p:cNvPr>
          <p:cNvSpPr>
            <a:spLocks noGrp="1"/>
          </p:cNvSpPr>
          <p:nvPr>
            <p:ph type="subTitle" idx="1"/>
          </p:nvPr>
        </p:nvSpPr>
        <p:spPr>
          <a:xfrm>
            <a:off x="1154956" y="4777380"/>
            <a:ext cx="4752398" cy="861420"/>
          </a:xfrm>
        </p:spPr>
        <p:txBody>
          <a:bodyPr>
            <a:normAutofit/>
          </a:bodyPr>
          <a:lstStyle/>
          <a:p>
            <a:pPr>
              <a:lnSpc>
                <a:spcPct val="90000"/>
              </a:lnSpc>
            </a:pPr>
            <a:r>
              <a:rPr lang="en-US" sz="1100"/>
              <a:t>Best Idea – VO1</a:t>
            </a:r>
          </a:p>
          <a:p>
            <a:pPr>
              <a:lnSpc>
                <a:spcPct val="90000"/>
              </a:lnSpc>
            </a:pPr>
            <a:r>
              <a:rPr lang="en-US" sz="1100"/>
              <a:t>Juan C. Ledesma</a:t>
            </a:r>
          </a:p>
          <a:p>
            <a:pPr>
              <a:lnSpc>
                <a:spcPct val="90000"/>
              </a:lnSpc>
            </a:pPr>
            <a:r>
              <a:rPr lang="en-US" sz="1100"/>
              <a:t>Class 445</a:t>
            </a:r>
          </a:p>
        </p:txBody>
      </p:sp>
      <p:sp>
        <p:nvSpPr>
          <p:cNvPr id="14" name="Freeform 7">
            <a:extLst>
              <a:ext uri="{FF2B5EF4-FFF2-40B4-BE49-F238E27FC236}">
                <a16:creationId xmlns:a16="http://schemas.microsoft.com/office/drawing/2014/main" id="{897D890B-9AFB-4A90-9960-C92E657283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82449" y="-1"/>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tx1">
              <a:alpha val="20000"/>
            </a:schemeClr>
          </a:solidFill>
          <a:ln>
            <a:noFill/>
          </a:ln>
        </p:spPr>
        <p:txBody>
          <a:bodyPr rtlCol="0" anchor="ctr"/>
          <a:lstStyle/>
          <a:p>
            <a:pPr algn="ctr"/>
            <a:endParaRPr lang="en-US"/>
          </a:p>
        </p:txBody>
      </p:sp>
      <p:sp>
        <p:nvSpPr>
          <p:cNvPr id="16" name="Rectangle 15">
            <a:extLst>
              <a:ext uri="{FF2B5EF4-FFF2-40B4-BE49-F238E27FC236}">
                <a16:creationId xmlns:a16="http://schemas.microsoft.com/office/drawing/2014/main" id="{98ED2387-9C78-40F9-B794-A735DCB3AB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200109" y="0"/>
            <a:ext cx="4991892"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5">
            <a:extLst>
              <a:ext uri="{FF2B5EF4-FFF2-40B4-BE49-F238E27FC236}">
                <a16:creationId xmlns:a16="http://schemas.microsoft.com/office/drawing/2014/main" id="{477FCF5B-12FA-4ED2-B449-20BD744A7C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16200000">
            <a:off x="3539006" y="2756642"/>
            <a:ext cx="6858000" cy="1344715"/>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rgbClr val="FFFFFF"/>
          </a:solidFill>
          <a:ln>
            <a:noFill/>
          </a:ln>
        </p:spPr>
        <p:txBody>
          <a:bodyPr/>
          <a:lstStyle/>
          <a:p>
            <a:endParaRPr lang="en-US"/>
          </a:p>
        </p:txBody>
      </p:sp>
      <p:sp>
        <p:nvSpPr>
          <p:cNvPr id="20" name="Rectangle 19">
            <a:extLst>
              <a:ext uri="{FF2B5EF4-FFF2-40B4-BE49-F238E27FC236}">
                <a16:creationId xmlns:a16="http://schemas.microsoft.com/office/drawing/2014/main" id="{1780B2A6-1181-456F-8B6E-AD86960CD0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pic>
        <p:nvPicPr>
          <p:cNvPr id="7" name="Picture 6" descr="Hourglass on a flat surface">
            <a:extLst>
              <a:ext uri="{FF2B5EF4-FFF2-40B4-BE49-F238E27FC236}">
                <a16:creationId xmlns:a16="http://schemas.microsoft.com/office/drawing/2014/main" id="{26EFBD73-1F9D-7ABB-39C9-CAEE4F13895F}"/>
              </a:ext>
            </a:extLst>
          </p:cNvPr>
          <p:cNvPicPr>
            <a:picLocks noChangeAspect="1"/>
          </p:cNvPicPr>
          <p:nvPr/>
        </p:nvPicPr>
        <p:blipFill>
          <a:blip r:embed="rId3"/>
          <a:srcRect l="13392" r="13050" b="-1"/>
          <a:stretch/>
        </p:blipFill>
        <p:spPr>
          <a:xfrm>
            <a:off x="7203354" y="2210775"/>
            <a:ext cx="2936836" cy="2665049"/>
          </a:xfrm>
          <a:prstGeom prst="rect">
            <a:avLst/>
          </a:prstGeom>
          <a:effectLst/>
        </p:spPr>
      </p:pic>
    </p:spTree>
    <p:extLst>
      <p:ext uri="{BB962C8B-B14F-4D97-AF65-F5344CB8AC3E}">
        <p14:creationId xmlns:p14="http://schemas.microsoft.com/office/powerpoint/2010/main" val="809689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par>
                                <p:cTn id="8" presetID="10" presetClass="entr" presetSubtype="0" fill="hold" grpId="0" nodeType="withEffect">
                                  <p:stCondLst>
                                    <p:cond delay="1500"/>
                                  </p:stCondLst>
                                  <p:iterate>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7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1500"/>
                                  </p:stCondLst>
                                  <p:iterate>
                                    <p:tmPct val="10000"/>
                                  </p:iterate>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7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1500"/>
                                  </p:stCondLst>
                                  <p:iterate>
                                    <p:tmPct val="10000"/>
                                  </p:iterate>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7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3B16B4-90CB-0B0F-948B-458ED55AF8B5}"/>
              </a:ext>
            </a:extLst>
          </p:cNvPr>
          <p:cNvSpPr>
            <a:spLocks noGrp="1"/>
          </p:cNvSpPr>
          <p:nvPr>
            <p:ph type="title"/>
          </p:nvPr>
        </p:nvSpPr>
        <p:spPr/>
        <p:txBody>
          <a:bodyPr/>
          <a:lstStyle/>
          <a:p>
            <a:r>
              <a:rPr lang="en-US" dirty="0"/>
              <a:t>Step 3 - Monitoring</a:t>
            </a:r>
          </a:p>
        </p:txBody>
      </p:sp>
      <p:sp>
        <p:nvSpPr>
          <p:cNvPr id="3" name="Content Placeholder 2">
            <a:extLst>
              <a:ext uri="{FF2B5EF4-FFF2-40B4-BE49-F238E27FC236}">
                <a16:creationId xmlns:a16="http://schemas.microsoft.com/office/drawing/2014/main" id="{2A96BB0E-9008-FF3B-95A2-5E8C85FEAE26}"/>
              </a:ext>
            </a:extLst>
          </p:cNvPr>
          <p:cNvSpPr>
            <a:spLocks noGrp="1"/>
          </p:cNvSpPr>
          <p:nvPr>
            <p:ph idx="1"/>
          </p:nvPr>
        </p:nvSpPr>
        <p:spPr/>
        <p:txBody>
          <a:bodyPr/>
          <a:lstStyle/>
          <a:p>
            <a:r>
              <a:rPr lang="en-US" dirty="0"/>
              <a:t>Daily reporting from every team member to the program Champion to ensure a quick response to any situation</a:t>
            </a:r>
          </a:p>
          <a:p>
            <a:r>
              <a:rPr lang="en-US" dirty="0"/>
              <a:t>Weekly reporting from the program Champion to the Pre-Owned Sales Manager to evaluate each case and make process adjustments</a:t>
            </a:r>
          </a:p>
          <a:p>
            <a:r>
              <a:rPr lang="en-US" dirty="0"/>
              <a:t>Monthly team meeting to communicate the results of the process give feedback on each team member’s performance and brainstorm improvement ideas based on recent experience</a:t>
            </a:r>
          </a:p>
        </p:txBody>
      </p:sp>
    </p:spTree>
    <p:extLst>
      <p:ext uri="{BB962C8B-B14F-4D97-AF65-F5344CB8AC3E}">
        <p14:creationId xmlns:p14="http://schemas.microsoft.com/office/powerpoint/2010/main" val="23734835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0A7E5B-EC8E-9B2B-0136-450E15F6F4D9}"/>
              </a:ext>
            </a:extLst>
          </p:cNvPr>
          <p:cNvSpPr>
            <a:spLocks noGrp="1"/>
          </p:cNvSpPr>
          <p:nvPr>
            <p:ph type="title"/>
          </p:nvPr>
        </p:nvSpPr>
        <p:spPr/>
        <p:txBody>
          <a:bodyPr/>
          <a:lstStyle/>
          <a:p>
            <a:r>
              <a:rPr lang="en-US" dirty="0"/>
              <a:t>Conclusion</a:t>
            </a:r>
          </a:p>
        </p:txBody>
      </p:sp>
      <p:sp>
        <p:nvSpPr>
          <p:cNvPr id="3" name="Content Placeholder 2">
            <a:extLst>
              <a:ext uri="{FF2B5EF4-FFF2-40B4-BE49-F238E27FC236}">
                <a16:creationId xmlns:a16="http://schemas.microsoft.com/office/drawing/2014/main" id="{61A7C75A-D1BE-3D86-7E79-B1C2A7165FA2}"/>
              </a:ext>
            </a:extLst>
          </p:cNvPr>
          <p:cNvSpPr>
            <a:spLocks noGrp="1"/>
          </p:cNvSpPr>
          <p:nvPr>
            <p:ph idx="1"/>
          </p:nvPr>
        </p:nvSpPr>
        <p:spPr/>
        <p:txBody>
          <a:bodyPr/>
          <a:lstStyle/>
          <a:p>
            <a:r>
              <a:rPr lang="en-US" dirty="0"/>
              <a:t>Given that there has never been a formal reconditioning process tied to performance metrics, the fact that one will be defined assigning responsibilities to each department and team member; will greatly improve the time to line</a:t>
            </a:r>
          </a:p>
          <a:p>
            <a:r>
              <a:rPr lang="en-US" dirty="0"/>
              <a:t>As the process is carried out and is further developed, reductions in the amount of days to time to line will improve eventually reaching the 72 hr. NADA Guide</a:t>
            </a:r>
          </a:p>
        </p:txBody>
      </p:sp>
    </p:spTree>
    <p:extLst>
      <p:ext uri="{BB962C8B-B14F-4D97-AF65-F5344CB8AC3E}">
        <p14:creationId xmlns:p14="http://schemas.microsoft.com/office/powerpoint/2010/main" val="40336921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876C62-12B6-B548-46D2-3ABC5379414C}"/>
              </a:ext>
            </a:extLst>
          </p:cNvPr>
          <p:cNvSpPr>
            <a:spLocks noGrp="1"/>
          </p:cNvSpPr>
          <p:nvPr>
            <p:ph type="title"/>
          </p:nvPr>
        </p:nvSpPr>
        <p:spPr/>
        <p:txBody>
          <a:bodyPr/>
          <a:lstStyle/>
          <a:p>
            <a:r>
              <a:rPr lang="en-US" dirty="0"/>
              <a:t>Step 1 – Assessment of Current Situation</a:t>
            </a:r>
          </a:p>
        </p:txBody>
      </p:sp>
      <p:sp>
        <p:nvSpPr>
          <p:cNvPr id="3" name="Content Placeholder 2">
            <a:extLst>
              <a:ext uri="{FF2B5EF4-FFF2-40B4-BE49-F238E27FC236}">
                <a16:creationId xmlns:a16="http://schemas.microsoft.com/office/drawing/2014/main" id="{7DC897CC-D8B2-C852-BB64-3AD4B586D01D}"/>
              </a:ext>
            </a:extLst>
          </p:cNvPr>
          <p:cNvSpPr>
            <a:spLocks noGrp="1"/>
          </p:cNvSpPr>
          <p:nvPr>
            <p:ph idx="1"/>
          </p:nvPr>
        </p:nvSpPr>
        <p:spPr>
          <a:xfrm>
            <a:off x="838200" y="1533016"/>
            <a:ext cx="10515600" cy="4895215"/>
          </a:xfrm>
        </p:spPr>
        <p:txBody>
          <a:bodyPr>
            <a:normAutofit fontScale="85000" lnSpcReduction="20000"/>
          </a:bodyPr>
          <a:lstStyle/>
          <a:p>
            <a:r>
              <a:rPr lang="en-US" dirty="0"/>
              <a:t>How is the process running at this time?</a:t>
            </a:r>
          </a:p>
          <a:p>
            <a:pPr lvl="1"/>
            <a:r>
              <a:rPr lang="en-US" dirty="0"/>
              <a:t>Time to line is not being measured so no base data</a:t>
            </a:r>
          </a:p>
          <a:p>
            <a:r>
              <a:rPr lang="en-US" dirty="0"/>
              <a:t>Who is involved in the process?</a:t>
            </a:r>
          </a:p>
          <a:p>
            <a:pPr lvl="1"/>
            <a:r>
              <a:rPr lang="en-US" dirty="0"/>
              <a:t>Sales Manager</a:t>
            </a:r>
          </a:p>
          <a:p>
            <a:pPr lvl="1"/>
            <a:r>
              <a:rPr lang="en-US" dirty="0"/>
              <a:t>Sales Representatives</a:t>
            </a:r>
          </a:p>
          <a:p>
            <a:pPr lvl="1"/>
            <a:r>
              <a:rPr lang="en-US" dirty="0"/>
              <a:t>Service Advisors</a:t>
            </a:r>
          </a:p>
          <a:p>
            <a:pPr lvl="1"/>
            <a:r>
              <a:rPr lang="en-US" dirty="0"/>
              <a:t>Workshop Foreman</a:t>
            </a:r>
          </a:p>
          <a:p>
            <a:pPr lvl="1"/>
            <a:r>
              <a:rPr lang="en-US" dirty="0"/>
              <a:t>Technicians</a:t>
            </a:r>
          </a:p>
          <a:p>
            <a:pPr lvl="1"/>
            <a:r>
              <a:rPr lang="en-US" dirty="0"/>
              <a:t>Parts Manager</a:t>
            </a:r>
          </a:p>
          <a:p>
            <a:pPr lvl="1"/>
            <a:r>
              <a:rPr lang="en-US" dirty="0"/>
              <a:t>External Body Shop</a:t>
            </a:r>
          </a:p>
          <a:p>
            <a:pPr lvl="1"/>
            <a:r>
              <a:rPr lang="en-US" dirty="0"/>
              <a:t>Photographer</a:t>
            </a:r>
          </a:p>
          <a:p>
            <a:r>
              <a:rPr lang="en-US" dirty="0"/>
              <a:t>What are the areas of responsibility per team member?</a:t>
            </a:r>
          </a:p>
          <a:p>
            <a:pPr lvl="1"/>
            <a:r>
              <a:rPr lang="en-US" dirty="0"/>
              <a:t>Not clearly defined</a:t>
            </a:r>
          </a:p>
          <a:p>
            <a:r>
              <a:rPr lang="en-US" dirty="0"/>
              <a:t>What are the current results?</a:t>
            </a:r>
          </a:p>
          <a:p>
            <a:pPr lvl="1"/>
            <a:r>
              <a:rPr lang="en-US" dirty="0"/>
              <a:t>Wide variances in time to line too erratic to determine a baseline</a:t>
            </a:r>
          </a:p>
          <a:p>
            <a:endParaRPr lang="en-US" dirty="0"/>
          </a:p>
        </p:txBody>
      </p:sp>
    </p:spTree>
    <p:extLst>
      <p:ext uri="{BB962C8B-B14F-4D97-AF65-F5344CB8AC3E}">
        <p14:creationId xmlns:p14="http://schemas.microsoft.com/office/powerpoint/2010/main" val="23930637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FB1D25-0AD9-685E-8C1E-71578B7EBB2E}"/>
              </a:ext>
            </a:extLst>
          </p:cNvPr>
          <p:cNvSpPr>
            <a:spLocks noGrp="1"/>
          </p:cNvSpPr>
          <p:nvPr>
            <p:ph type="title"/>
          </p:nvPr>
        </p:nvSpPr>
        <p:spPr/>
        <p:txBody>
          <a:bodyPr/>
          <a:lstStyle/>
          <a:p>
            <a:r>
              <a:rPr lang="en-US" dirty="0"/>
              <a:t>Step 2 – Outline Process Definition</a:t>
            </a:r>
          </a:p>
        </p:txBody>
      </p:sp>
      <p:sp>
        <p:nvSpPr>
          <p:cNvPr id="3" name="Content Placeholder 2">
            <a:extLst>
              <a:ext uri="{FF2B5EF4-FFF2-40B4-BE49-F238E27FC236}">
                <a16:creationId xmlns:a16="http://schemas.microsoft.com/office/drawing/2014/main" id="{A2D88A8A-A459-0DC0-A01C-420F123256A4}"/>
              </a:ext>
            </a:extLst>
          </p:cNvPr>
          <p:cNvSpPr>
            <a:spLocks noGrp="1"/>
          </p:cNvSpPr>
          <p:nvPr>
            <p:ph idx="1"/>
          </p:nvPr>
        </p:nvSpPr>
        <p:spPr/>
        <p:txBody>
          <a:bodyPr/>
          <a:lstStyle/>
          <a:p>
            <a:r>
              <a:rPr lang="en-US" dirty="0"/>
              <a:t>Set Objectives</a:t>
            </a:r>
          </a:p>
          <a:p>
            <a:r>
              <a:rPr lang="en-US" dirty="0"/>
              <a:t>Map process </a:t>
            </a:r>
          </a:p>
          <a:p>
            <a:r>
              <a:rPr lang="en-US" dirty="0"/>
              <a:t>Define process tasks</a:t>
            </a:r>
          </a:p>
          <a:p>
            <a:r>
              <a:rPr lang="en-US" dirty="0"/>
              <a:t>Evaluate staffing requirements</a:t>
            </a:r>
          </a:p>
          <a:p>
            <a:pPr lvl="1"/>
            <a:r>
              <a:rPr lang="en-US" dirty="0"/>
              <a:t>Pay-Plan modifications</a:t>
            </a:r>
          </a:p>
          <a:p>
            <a:pPr lvl="1"/>
            <a:r>
              <a:rPr lang="en-US" dirty="0"/>
              <a:t>Designate process champion</a:t>
            </a:r>
          </a:p>
          <a:p>
            <a:r>
              <a:rPr lang="en-US" dirty="0"/>
              <a:t>Team member responsibilities</a:t>
            </a:r>
          </a:p>
          <a:p>
            <a:r>
              <a:rPr lang="en-US" dirty="0"/>
              <a:t>Consider external influences that may affect the process</a:t>
            </a:r>
          </a:p>
        </p:txBody>
      </p:sp>
    </p:spTree>
    <p:extLst>
      <p:ext uri="{BB962C8B-B14F-4D97-AF65-F5344CB8AC3E}">
        <p14:creationId xmlns:p14="http://schemas.microsoft.com/office/powerpoint/2010/main" val="32958870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9B48AD-2451-4767-BEBB-D3C7CEE6C2EC}"/>
              </a:ext>
            </a:extLst>
          </p:cNvPr>
          <p:cNvSpPr>
            <a:spLocks noGrp="1"/>
          </p:cNvSpPr>
          <p:nvPr>
            <p:ph type="title"/>
          </p:nvPr>
        </p:nvSpPr>
        <p:spPr/>
        <p:txBody>
          <a:bodyPr/>
          <a:lstStyle/>
          <a:p>
            <a:r>
              <a:rPr lang="en-US" dirty="0"/>
              <a:t>Set Objectives</a:t>
            </a:r>
          </a:p>
        </p:txBody>
      </p:sp>
      <p:sp>
        <p:nvSpPr>
          <p:cNvPr id="3" name="Content Placeholder 2">
            <a:extLst>
              <a:ext uri="{FF2B5EF4-FFF2-40B4-BE49-F238E27FC236}">
                <a16:creationId xmlns:a16="http://schemas.microsoft.com/office/drawing/2014/main" id="{B42226EF-5B0F-0F78-74E0-4FFE57A99A29}"/>
              </a:ext>
            </a:extLst>
          </p:cNvPr>
          <p:cNvSpPr>
            <a:spLocks noGrp="1"/>
          </p:cNvSpPr>
          <p:nvPr>
            <p:ph idx="1"/>
          </p:nvPr>
        </p:nvSpPr>
        <p:spPr/>
        <p:txBody>
          <a:bodyPr/>
          <a:lstStyle/>
          <a:p>
            <a:r>
              <a:rPr lang="en-US" dirty="0"/>
              <a:t>NADA Guide: 72 </a:t>
            </a:r>
            <a:r>
              <a:rPr lang="en-US" dirty="0" err="1"/>
              <a:t>hrs</a:t>
            </a:r>
            <a:endParaRPr lang="en-US" dirty="0"/>
          </a:p>
          <a:p>
            <a:r>
              <a:rPr lang="en-US" dirty="0"/>
              <a:t>Current Performance</a:t>
            </a:r>
          </a:p>
          <a:p>
            <a:pPr lvl="1"/>
            <a:r>
              <a:rPr lang="en-US" dirty="0"/>
              <a:t>No base data but estimated at 20 to 30 days</a:t>
            </a:r>
          </a:p>
          <a:p>
            <a:r>
              <a:rPr lang="en-US" dirty="0"/>
              <a:t>Initial Target: 10 days</a:t>
            </a:r>
          </a:p>
          <a:p>
            <a:r>
              <a:rPr lang="en-US" dirty="0"/>
              <a:t>Target by Dec 31</a:t>
            </a:r>
            <a:r>
              <a:rPr lang="en-US" baseline="30000" dirty="0"/>
              <a:t>st.</a:t>
            </a:r>
            <a:r>
              <a:rPr lang="en-US" dirty="0"/>
              <a:t>: 5 Days*</a:t>
            </a:r>
          </a:p>
          <a:p>
            <a:pPr lvl="1"/>
            <a:r>
              <a:rPr lang="en-US" dirty="0"/>
              <a:t>Workshop currently under remodel due to fire incident so capacity is limited at this time</a:t>
            </a:r>
          </a:p>
        </p:txBody>
      </p:sp>
    </p:spTree>
    <p:extLst>
      <p:ext uri="{BB962C8B-B14F-4D97-AF65-F5344CB8AC3E}">
        <p14:creationId xmlns:p14="http://schemas.microsoft.com/office/powerpoint/2010/main" val="7179316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A70F62-5563-C9DC-D0E2-9E1B260626CD}"/>
              </a:ext>
            </a:extLst>
          </p:cNvPr>
          <p:cNvSpPr>
            <a:spLocks noGrp="1"/>
          </p:cNvSpPr>
          <p:nvPr>
            <p:ph type="title"/>
          </p:nvPr>
        </p:nvSpPr>
        <p:spPr/>
        <p:txBody>
          <a:bodyPr/>
          <a:lstStyle/>
          <a:p>
            <a:r>
              <a:rPr lang="en-US" dirty="0"/>
              <a:t>Map Process</a:t>
            </a:r>
          </a:p>
        </p:txBody>
      </p:sp>
      <p:sp>
        <p:nvSpPr>
          <p:cNvPr id="3" name="Content Placeholder 2">
            <a:extLst>
              <a:ext uri="{FF2B5EF4-FFF2-40B4-BE49-F238E27FC236}">
                <a16:creationId xmlns:a16="http://schemas.microsoft.com/office/drawing/2014/main" id="{AC0250A8-F889-28B8-DD3C-7461A8907DD6}"/>
              </a:ext>
            </a:extLst>
          </p:cNvPr>
          <p:cNvSpPr>
            <a:spLocks noGrp="1"/>
          </p:cNvSpPr>
          <p:nvPr>
            <p:ph idx="1"/>
          </p:nvPr>
        </p:nvSpPr>
        <p:spPr>
          <a:xfrm>
            <a:off x="838200" y="1316736"/>
            <a:ext cx="10515600" cy="4860227"/>
          </a:xfrm>
        </p:spPr>
        <p:txBody>
          <a:bodyPr/>
          <a:lstStyle/>
          <a:p>
            <a:endParaRPr lang="en-US" dirty="0"/>
          </a:p>
          <a:p>
            <a:endParaRPr lang="en-US" dirty="0"/>
          </a:p>
        </p:txBody>
      </p:sp>
      <p:graphicFrame>
        <p:nvGraphicFramePr>
          <p:cNvPr id="6" name="Table 5">
            <a:extLst>
              <a:ext uri="{FF2B5EF4-FFF2-40B4-BE49-F238E27FC236}">
                <a16:creationId xmlns:a16="http://schemas.microsoft.com/office/drawing/2014/main" id="{70513941-0E80-1594-5BFE-7345807FCD71}"/>
              </a:ext>
            </a:extLst>
          </p:cNvPr>
          <p:cNvGraphicFramePr>
            <a:graphicFrameLocks noGrp="1"/>
          </p:cNvGraphicFramePr>
          <p:nvPr>
            <p:extLst>
              <p:ext uri="{D42A27DB-BD31-4B8C-83A1-F6EECF244321}">
                <p14:modId xmlns:p14="http://schemas.microsoft.com/office/powerpoint/2010/main" val="1467065072"/>
              </p:ext>
            </p:extLst>
          </p:nvPr>
        </p:nvGraphicFramePr>
        <p:xfrm>
          <a:off x="1362456" y="1444752"/>
          <a:ext cx="9418332" cy="4965204"/>
        </p:xfrm>
        <a:graphic>
          <a:graphicData uri="http://schemas.openxmlformats.org/drawingml/2006/table">
            <a:tbl>
              <a:tblPr/>
              <a:tblGrid>
                <a:gridCol w="336369">
                  <a:extLst>
                    <a:ext uri="{9D8B030D-6E8A-4147-A177-3AD203B41FA5}">
                      <a16:colId xmlns:a16="http://schemas.microsoft.com/office/drawing/2014/main" val="3014602350"/>
                    </a:ext>
                  </a:extLst>
                </a:gridCol>
                <a:gridCol w="336369">
                  <a:extLst>
                    <a:ext uri="{9D8B030D-6E8A-4147-A177-3AD203B41FA5}">
                      <a16:colId xmlns:a16="http://schemas.microsoft.com/office/drawing/2014/main" val="1951762338"/>
                    </a:ext>
                  </a:extLst>
                </a:gridCol>
                <a:gridCol w="336369">
                  <a:extLst>
                    <a:ext uri="{9D8B030D-6E8A-4147-A177-3AD203B41FA5}">
                      <a16:colId xmlns:a16="http://schemas.microsoft.com/office/drawing/2014/main" val="2251077257"/>
                    </a:ext>
                  </a:extLst>
                </a:gridCol>
                <a:gridCol w="336369">
                  <a:extLst>
                    <a:ext uri="{9D8B030D-6E8A-4147-A177-3AD203B41FA5}">
                      <a16:colId xmlns:a16="http://schemas.microsoft.com/office/drawing/2014/main" val="4280397156"/>
                    </a:ext>
                  </a:extLst>
                </a:gridCol>
                <a:gridCol w="336369">
                  <a:extLst>
                    <a:ext uri="{9D8B030D-6E8A-4147-A177-3AD203B41FA5}">
                      <a16:colId xmlns:a16="http://schemas.microsoft.com/office/drawing/2014/main" val="503812661"/>
                    </a:ext>
                  </a:extLst>
                </a:gridCol>
                <a:gridCol w="336369">
                  <a:extLst>
                    <a:ext uri="{9D8B030D-6E8A-4147-A177-3AD203B41FA5}">
                      <a16:colId xmlns:a16="http://schemas.microsoft.com/office/drawing/2014/main" val="3557340928"/>
                    </a:ext>
                  </a:extLst>
                </a:gridCol>
                <a:gridCol w="336369">
                  <a:extLst>
                    <a:ext uri="{9D8B030D-6E8A-4147-A177-3AD203B41FA5}">
                      <a16:colId xmlns:a16="http://schemas.microsoft.com/office/drawing/2014/main" val="3092873138"/>
                    </a:ext>
                  </a:extLst>
                </a:gridCol>
                <a:gridCol w="336369">
                  <a:extLst>
                    <a:ext uri="{9D8B030D-6E8A-4147-A177-3AD203B41FA5}">
                      <a16:colId xmlns:a16="http://schemas.microsoft.com/office/drawing/2014/main" val="279618500"/>
                    </a:ext>
                  </a:extLst>
                </a:gridCol>
                <a:gridCol w="336369">
                  <a:extLst>
                    <a:ext uri="{9D8B030D-6E8A-4147-A177-3AD203B41FA5}">
                      <a16:colId xmlns:a16="http://schemas.microsoft.com/office/drawing/2014/main" val="3947308632"/>
                    </a:ext>
                  </a:extLst>
                </a:gridCol>
                <a:gridCol w="336369">
                  <a:extLst>
                    <a:ext uri="{9D8B030D-6E8A-4147-A177-3AD203B41FA5}">
                      <a16:colId xmlns:a16="http://schemas.microsoft.com/office/drawing/2014/main" val="422009426"/>
                    </a:ext>
                  </a:extLst>
                </a:gridCol>
                <a:gridCol w="336369">
                  <a:extLst>
                    <a:ext uri="{9D8B030D-6E8A-4147-A177-3AD203B41FA5}">
                      <a16:colId xmlns:a16="http://schemas.microsoft.com/office/drawing/2014/main" val="2603354746"/>
                    </a:ext>
                  </a:extLst>
                </a:gridCol>
                <a:gridCol w="336369">
                  <a:extLst>
                    <a:ext uri="{9D8B030D-6E8A-4147-A177-3AD203B41FA5}">
                      <a16:colId xmlns:a16="http://schemas.microsoft.com/office/drawing/2014/main" val="745824045"/>
                    </a:ext>
                  </a:extLst>
                </a:gridCol>
                <a:gridCol w="336369">
                  <a:extLst>
                    <a:ext uri="{9D8B030D-6E8A-4147-A177-3AD203B41FA5}">
                      <a16:colId xmlns:a16="http://schemas.microsoft.com/office/drawing/2014/main" val="771268521"/>
                    </a:ext>
                  </a:extLst>
                </a:gridCol>
                <a:gridCol w="336369">
                  <a:extLst>
                    <a:ext uri="{9D8B030D-6E8A-4147-A177-3AD203B41FA5}">
                      <a16:colId xmlns:a16="http://schemas.microsoft.com/office/drawing/2014/main" val="2533426663"/>
                    </a:ext>
                  </a:extLst>
                </a:gridCol>
                <a:gridCol w="336369">
                  <a:extLst>
                    <a:ext uri="{9D8B030D-6E8A-4147-A177-3AD203B41FA5}">
                      <a16:colId xmlns:a16="http://schemas.microsoft.com/office/drawing/2014/main" val="3713556494"/>
                    </a:ext>
                  </a:extLst>
                </a:gridCol>
                <a:gridCol w="336369">
                  <a:extLst>
                    <a:ext uri="{9D8B030D-6E8A-4147-A177-3AD203B41FA5}">
                      <a16:colId xmlns:a16="http://schemas.microsoft.com/office/drawing/2014/main" val="935032217"/>
                    </a:ext>
                  </a:extLst>
                </a:gridCol>
                <a:gridCol w="336369">
                  <a:extLst>
                    <a:ext uri="{9D8B030D-6E8A-4147-A177-3AD203B41FA5}">
                      <a16:colId xmlns:a16="http://schemas.microsoft.com/office/drawing/2014/main" val="3377588561"/>
                    </a:ext>
                  </a:extLst>
                </a:gridCol>
                <a:gridCol w="336369">
                  <a:extLst>
                    <a:ext uri="{9D8B030D-6E8A-4147-A177-3AD203B41FA5}">
                      <a16:colId xmlns:a16="http://schemas.microsoft.com/office/drawing/2014/main" val="1159407680"/>
                    </a:ext>
                  </a:extLst>
                </a:gridCol>
                <a:gridCol w="336369">
                  <a:extLst>
                    <a:ext uri="{9D8B030D-6E8A-4147-A177-3AD203B41FA5}">
                      <a16:colId xmlns:a16="http://schemas.microsoft.com/office/drawing/2014/main" val="1117075774"/>
                    </a:ext>
                  </a:extLst>
                </a:gridCol>
                <a:gridCol w="336369">
                  <a:extLst>
                    <a:ext uri="{9D8B030D-6E8A-4147-A177-3AD203B41FA5}">
                      <a16:colId xmlns:a16="http://schemas.microsoft.com/office/drawing/2014/main" val="2895213393"/>
                    </a:ext>
                  </a:extLst>
                </a:gridCol>
                <a:gridCol w="336369">
                  <a:extLst>
                    <a:ext uri="{9D8B030D-6E8A-4147-A177-3AD203B41FA5}">
                      <a16:colId xmlns:a16="http://schemas.microsoft.com/office/drawing/2014/main" val="712446692"/>
                    </a:ext>
                  </a:extLst>
                </a:gridCol>
                <a:gridCol w="336369">
                  <a:extLst>
                    <a:ext uri="{9D8B030D-6E8A-4147-A177-3AD203B41FA5}">
                      <a16:colId xmlns:a16="http://schemas.microsoft.com/office/drawing/2014/main" val="3280338428"/>
                    </a:ext>
                  </a:extLst>
                </a:gridCol>
                <a:gridCol w="336369">
                  <a:extLst>
                    <a:ext uri="{9D8B030D-6E8A-4147-A177-3AD203B41FA5}">
                      <a16:colId xmlns:a16="http://schemas.microsoft.com/office/drawing/2014/main" val="2993156675"/>
                    </a:ext>
                  </a:extLst>
                </a:gridCol>
                <a:gridCol w="336369">
                  <a:extLst>
                    <a:ext uri="{9D8B030D-6E8A-4147-A177-3AD203B41FA5}">
                      <a16:colId xmlns:a16="http://schemas.microsoft.com/office/drawing/2014/main" val="2760888470"/>
                    </a:ext>
                  </a:extLst>
                </a:gridCol>
                <a:gridCol w="336369">
                  <a:extLst>
                    <a:ext uri="{9D8B030D-6E8A-4147-A177-3AD203B41FA5}">
                      <a16:colId xmlns:a16="http://schemas.microsoft.com/office/drawing/2014/main" val="672689920"/>
                    </a:ext>
                  </a:extLst>
                </a:gridCol>
                <a:gridCol w="336369">
                  <a:extLst>
                    <a:ext uri="{9D8B030D-6E8A-4147-A177-3AD203B41FA5}">
                      <a16:colId xmlns:a16="http://schemas.microsoft.com/office/drawing/2014/main" val="958904342"/>
                    </a:ext>
                  </a:extLst>
                </a:gridCol>
                <a:gridCol w="336369">
                  <a:extLst>
                    <a:ext uri="{9D8B030D-6E8A-4147-A177-3AD203B41FA5}">
                      <a16:colId xmlns:a16="http://schemas.microsoft.com/office/drawing/2014/main" val="3091036570"/>
                    </a:ext>
                  </a:extLst>
                </a:gridCol>
                <a:gridCol w="336369">
                  <a:extLst>
                    <a:ext uri="{9D8B030D-6E8A-4147-A177-3AD203B41FA5}">
                      <a16:colId xmlns:a16="http://schemas.microsoft.com/office/drawing/2014/main" val="3604533710"/>
                    </a:ext>
                  </a:extLst>
                </a:gridCol>
              </a:tblGrid>
              <a:tr h="179314">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rowSpan="2" gridSpan="4">
                  <a:txBody>
                    <a:bodyPr/>
                    <a:lstStyle/>
                    <a:p>
                      <a:pPr algn="ctr" fontAlgn="ctr"/>
                      <a:r>
                        <a:rPr lang="en-US" sz="900" b="1" i="0" u="none" strike="noStrike">
                          <a:solidFill>
                            <a:srgbClr val="000000"/>
                          </a:solidFill>
                          <a:effectLst/>
                          <a:latin typeface="Calibri" panose="020F0502020204030204" pitchFamily="34" charset="0"/>
                        </a:rPr>
                        <a:t>Decision to Retail</a:t>
                      </a:r>
                    </a:p>
                  </a:txBody>
                  <a:tcPr marL="7857" marR="7857" marT="78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extLst>
                  <a:ext uri="{0D108BD9-81ED-4DB2-BD59-A6C34878D82A}">
                    <a16:rowId xmlns:a16="http://schemas.microsoft.com/office/drawing/2014/main" val="2954294839"/>
                  </a:ext>
                </a:extLst>
              </a:tr>
              <a:tr h="179314">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r>
                        <a:rPr lang="en-US" sz="900" b="1" i="0" u="none" strike="noStrike">
                          <a:solidFill>
                            <a:srgbClr val="000000"/>
                          </a:solidFill>
                          <a:effectLst/>
                          <a:latin typeface="Calibri" panose="020F0502020204030204" pitchFamily="34" charset="0"/>
                        </a:rPr>
                        <a:t> </a:t>
                      </a:r>
                    </a:p>
                  </a:txBody>
                  <a:tcPr marL="7857" marR="7857" marT="7857"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1" i="0" u="none" strike="noStrike">
                          <a:solidFill>
                            <a:srgbClr val="000000"/>
                          </a:solidFill>
                          <a:effectLst/>
                          <a:latin typeface="Calibri" panose="020F0502020204030204" pitchFamily="34" charset="0"/>
                        </a:rPr>
                        <a:t> </a:t>
                      </a:r>
                    </a:p>
                  </a:txBody>
                  <a:tcPr marL="7857" marR="7857" marT="78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extLst>
                  <a:ext uri="{0D108BD9-81ED-4DB2-BD59-A6C34878D82A}">
                    <a16:rowId xmlns:a16="http://schemas.microsoft.com/office/drawing/2014/main" val="2782331166"/>
                  </a:ext>
                </a:extLst>
              </a:tr>
              <a:tr h="179314">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r>
                        <a:rPr lang="en-US" sz="900" b="1" i="0" u="none" strike="noStrike">
                          <a:solidFill>
                            <a:srgbClr val="000000"/>
                          </a:solidFill>
                          <a:effectLst/>
                          <a:latin typeface="Calibri" panose="020F0502020204030204" pitchFamily="34" charset="0"/>
                        </a:rPr>
                        <a:t> </a:t>
                      </a:r>
                    </a:p>
                  </a:txBody>
                  <a:tcPr marL="7857" marR="7857" marT="7857"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1" i="0" u="none" strike="noStrike">
                          <a:solidFill>
                            <a:srgbClr val="000000"/>
                          </a:solidFill>
                          <a:effectLst/>
                          <a:latin typeface="Calibri" panose="020F0502020204030204" pitchFamily="34" charset="0"/>
                        </a:rPr>
                        <a:t> </a:t>
                      </a:r>
                    </a:p>
                  </a:txBody>
                  <a:tcPr marL="7857" marR="7857" marT="7857"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extLst>
                  <a:ext uri="{0D108BD9-81ED-4DB2-BD59-A6C34878D82A}">
                    <a16:rowId xmlns:a16="http://schemas.microsoft.com/office/drawing/2014/main" val="3349361710"/>
                  </a:ext>
                </a:extLst>
              </a:tr>
              <a:tr h="179314">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r>
                        <a:rPr lang="en-US" sz="900" b="1" i="0" u="none" strike="noStrike">
                          <a:solidFill>
                            <a:srgbClr val="000000"/>
                          </a:solidFill>
                          <a:effectLst/>
                          <a:latin typeface="Calibri" panose="020F0502020204030204" pitchFamily="34" charset="0"/>
                        </a:rPr>
                        <a:t> </a:t>
                      </a:r>
                    </a:p>
                  </a:txBody>
                  <a:tcPr marL="7857" marR="7857" marT="7857"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rowSpan="2" gridSpan="4">
                  <a:txBody>
                    <a:bodyPr/>
                    <a:lstStyle/>
                    <a:p>
                      <a:pPr algn="ctr" fontAlgn="ctr"/>
                      <a:r>
                        <a:rPr lang="en-US" sz="900" b="1" i="0" u="none" strike="noStrike">
                          <a:solidFill>
                            <a:srgbClr val="000000"/>
                          </a:solidFill>
                          <a:effectLst/>
                          <a:latin typeface="Calibri" panose="020F0502020204030204" pitchFamily="34" charset="0"/>
                        </a:rPr>
                        <a:t>Open Recon RO and Place at designated Area</a:t>
                      </a:r>
                    </a:p>
                  </a:txBody>
                  <a:tcPr marL="7857" marR="7857" marT="78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extLst>
                  <a:ext uri="{0D108BD9-81ED-4DB2-BD59-A6C34878D82A}">
                    <a16:rowId xmlns:a16="http://schemas.microsoft.com/office/drawing/2014/main" val="1127982504"/>
                  </a:ext>
                </a:extLst>
              </a:tr>
              <a:tr h="179314">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r>
                        <a:rPr lang="en-US" sz="900" b="1" i="0" u="none" strike="noStrike">
                          <a:solidFill>
                            <a:srgbClr val="000000"/>
                          </a:solidFill>
                          <a:effectLst/>
                          <a:latin typeface="Calibri" panose="020F0502020204030204" pitchFamily="34" charset="0"/>
                        </a:rPr>
                        <a:t> </a:t>
                      </a:r>
                    </a:p>
                  </a:txBody>
                  <a:tcPr marL="7857" marR="7857" marT="7857"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extLst>
                  <a:ext uri="{0D108BD9-81ED-4DB2-BD59-A6C34878D82A}">
                    <a16:rowId xmlns:a16="http://schemas.microsoft.com/office/drawing/2014/main" val="3894387228"/>
                  </a:ext>
                </a:extLst>
              </a:tr>
              <a:tr h="179314">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r>
                        <a:rPr lang="en-US" sz="900" b="1" i="0" u="none" strike="noStrike">
                          <a:solidFill>
                            <a:srgbClr val="000000"/>
                          </a:solidFill>
                          <a:effectLst/>
                          <a:latin typeface="Calibri" panose="020F0502020204030204" pitchFamily="34" charset="0"/>
                        </a:rPr>
                        <a:t> </a:t>
                      </a:r>
                    </a:p>
                  </a:txBody>
                  <a:tcPr marL="7857" marR="7857" marT="7857"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1" i="0" u="none" strike="noStrike">
                          <a:solidFill>
                            <a:srgbClr val="000000"/>
                          </a:solidFill>
                          <a:effectLst/>
                          <a:latin typeface="Calibri" panose="020F0502020204030204" pitchFamily="34" charset="0"/>
                        </a:rPr>
                        <a:t> </a:t>
                      </a:r>
                    </a:p>
                  </a:txBody>
                  <a:tcPr marL="7857" marR="7857" marT="7857"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extLst>
                  <a:ext uri="{0D108BD9-81ED-4DB2-BD59-A6C34878D82A}">
                    <a16:rowId xmlns:a16="http://schemas.microsoft.com/office/drawing/2014/main" val="3085495340"/>
                  </a:ext>
                </a:extLst>
              </a:tr>
              <a:tr h="179314">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r>
                        <a:rPr lang="en-US" sz="900" b="1" i="0" u="none" strike="noStrike">
                          <a:solidFill>
                            <a:srgbClr val="000000"/>
                          </a:solidFill>
                          <a:effectLst/>
                          <a:latin typeface="Calibri" panose="020F0502020204030204" pitchFamily="34" charset="0"/>
                        </a:rPr>
                        <a:t> </a:t>
                      </a:r>
                    </a:p>
                  </a:txBody>
                  <a:tcPr marL="7857" marR="7857" marT="7857"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rowSpan="2" gridSpan="4">
                  <a:txBody>
                    <a:bodyPr/>
                    <a:lstStyle/>
                    <a:p>
                      <a:pPr algn="ctr" fontAlgn="ctr"/>
                      <a:r>
                        <a:rPr lang="en-US" sz="900" b="1" i="0" u="none" strike="noStrike">
                          <a:solidFill>
                            <a:srgbClr val="000000"/>
                          </a:solidFill>
                          <a:effectLst/>
                          <a:latin typeface="Calibri" panose="020F0502020204030204" pitchFamily="34" charset="0"/>
                        </a:rPr>
                        <a:t>Determine Parts Needed</a:t>
                      </a:r>
                    </a:p>
                  </a:txBody>
                  <a:tcPr marL="7857" marR="7857" marT="78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extLst>
                  <a:ext uri="{0D108BD9-81ED-4DB2-BD59-A6C34878D82A}">
                    <a16:rowId xmlns:a16="http://schemas.microsoft.com/office/drawing/2014/main" val="3365870424"/>
                  </a:ext>
                </a:extLst>
              </a:tr>
              <a:tr h="179314">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r>
                        <a:rPr lang="en-US" sz="900" b="1" i="0" u="none" strike="noStrike">
                          <a:solidFill>
                            <a:srgbClr val="000000"/>
                          </a:solidFill>
                          <a:effectLst/>
                          <a:latin typeface="Calibri" panose="020F0502020204030204" pitchFamily="34" charset="0"/>
                        </a:rPr>
                        <a:t> </a:t>
                      </a:r>
                    </a:p>
                  </a:txBody>
                  <a:tcPr marL="7857" marR="7857" marT="7857"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a:txBody>
                    <a:bodyPr/>
                    <a:lstStyle/>
                    <a:p>
                      <a:pPr algn="l" fontAlgn="b"/>
                      <a:r>
                        <a:rPr lang="en-US" sz="900" b="1" i="0" u="none" strike="noStrike">
                          <a:solidFill>
                            <a:srgbClr val="000000"/>
                          </a:solidFill>
                          <a:effectLst/>
                          <a:latin typeface="Calibri" panose="020F0502020204030204" pitchFamily="34" charset="0"/>
                        </a:rPr>
                        <a:t> </a:t>
                      </a:r>
                    </a:p>
                  </a:txBody>
                  <a:tcPr marL="7857" marR="7857" marT="7857"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900" b="1" i="0" u="none" strike="noStrike">
                          <a:solidFill>
                            <a:srgbClr val="000000"/>
                          </a:solidFill>
                          <a:effectLst/>
                          <a:latin typeface="Calibri" panose="020F0502020204030204" pitchFamily="34" charset="0"/>
                        </a:rPr>
                        <a:t> </a:t>
                      </a:r>
                    </a:p>
                  </a:txBody>
                  <a:tcPr marL="7857" marR="7857" marT="7857"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900" b="1" i="0" u="none" strike="noStrike">
                          <a:solidFill>
                            <a:srgbClr val="000000"/>
                          </a:solidFill>
                          <a:effectLst/>
                          <a:latin typeface="Calibri" panose="020F0502020204030204" pitchFamily="34" charset="0"/>
                        </a:rPr>
                        <a:t> </a:t>
                      </a:r>
                    </a:p>
                  </a:txBody>
                  <a:tcPr marL="7857" marR="7857" marT="7857"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900" b="1" i="0" u="none" strike="noStrike">
                          <a:solidFill>
                            <a:srgbClr val="000000"/>
                          </a:solidFill>
                          <a:effectLst/>
                          <a:latin typeface="Calibri" panose="020F0502020204030204" pitchFamily="34" charset="0"/>
                        </a:rPr>
                        <a:t> </a:t>
                      </a:r>
                    </a:p>
                  </a:txBody>
                  <a:tcPr marL="7857" marR="7857" marT="7857"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900" b="1" i="0" u="none" strike="noStrike">
                          <a:solidFill>
                            <a:srgbClr val="000000"/>
                          </a:solidFill>
                          <a:effectLst/>
                          <a:latin typeface="Calibri" panose="020F0502020204030204" pitchFamily="34" charset="0"/>
                        </a:rPr>
                        <a:t> </a:t>
                      </a:r>
                    </a:p>
                  </a:txBody>
                  <a:tcPr marL="7857" marR="7857" marT="7857"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900" b="1" i="0" u="none" strike="noStrike">
                          <a:solidFill>
                            <a:srgbClr val="000000"/>
                          </a:solidFill>
                          <a:effectLst/>
                          <a:latin typeface="Calibri" panose="020F0502020204030204" pitchFamily="34" charset="0"/>
                        </a:rPr>
                        <a:t> </a:t>
                      </a:r>
                    </a:p>
                  </a:txBody>
                  <a:tcPr marL="7857" marR="7857" marT="785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1" i="0" u="none" strike="noStrike">
                          <a:solidFill>
                            <a:srgbClr val="000000"/>
                          </a:solidFill>
                          <a:effectLst/>
                          <a:latin typeface="Calibri" panose="020F0502020204030204" pitchFamily="34" charset="0"/>
                        </a:rPr>
                        <a:t> </a:t>
                      </a:r>
                    </a:p>
                  </a:txBody>
                  <a:tcPr marL="7857" marR="7857" marT="785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1" i="0" u="none" strike="noStrike">
                          <a:solidFill>
                            <a:srgbClr val="000000"/>
                          </a:solidFill>
                          <a:effectLst/>
                          <a:latin typeface="Calibri" panose="020F0502020204030204" pitchFamily="34" charset="0"/>
                        </a:rPr>
                        <a:t> </a:t>
                      </a:r>
                    </a:p>
                  </a:txBody>
                  <a:tcPr marL="7857" marR="7857" marT="7857"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extLst>
                  <a:ext uri="{0D108BD9-81ED-4DB2-BD59-A6C34878D82A}">
                    <a16:rowId xmlns:a16="http://schemas.microsoft.com/office/drawing/2014/main" val="2906350909"/>
                  </a:ext>
                </a:extLst>
              </a:tr>
              <a:tr h="179314">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r>
                        <a:rPr lang="en-US" sz="900" b="1" i="0" u="none" strike="noStrike">
                          <a:solidFill>
                            <a:srgbClr val="000000"/>
                          </a:solidFill>
                          <a:effectLst/>
                          <a:latin typeface="Calibri" panose="020F0502020204030204" pitchFamily="34" charset="0"/>
                        </a:rPr>
                        <a:t> </a:t>
                      </a:r>
                    </a:p>
                  </a:txBody>
                  <a:tcPr marL="7857" marR="7857" marT="7857"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1" i="0" u="none" strike="noStrike">
                          <a:solidFill>
                            <a:srgbClr val="000000"/>
                          </a:solidFill>
                          <a:effectLst/>
                          <a:latin typeface="Calibri" panose="020F0502020204030204" pitchFamily="34" charset="0"/>
                        </a:rPr>
                        <a:t> </a:t>
                      </a:r>
                    </a:p>
                  </a:txBody>
                  <a:tcPr marL="7857" marR="7857" marT="7857"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900" b="1" i="0" u="none" strike="noStrike">
                          <a:solidFill>
                            <a:srgbClr val="000000"/>
                          </a:solidFill>
                          <a:effectLst/>
                          <a:latin typeface="Calibri" panose="020F0502020204030204" pitchFamily="34" charset="0"/>
                        </a:rPr>
                        <a:t> </a:t>
                      </a:r>
                    </a:p>
                  </a:txBody>
                  <a:tcPr marL="7857" marR="7857" marT="7857"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l" fontAlgn="b"/>
                      <a:r>
                        <a:rPr lang="en-US" sz="900" b="1" i="0" u="none" strike="noStrike">
                          <a:solidFill>
                            <a:srgbClr val="000000"/>
                          </a:solidFill>
                          <a:effectLst/>
                          <a:latin typeface="Calibri" panose="020F0502020204030204" pitchFamily="34" charset="0"/>
                        </a:rPr>
                        <a:t> </a:t>
                      </a:r>
                    </a:p>
                  </a:txBody>
                  <a:tcPr marL="7857" marR="7857" marT="7857"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1" i="0" u="none" strike="noStrike">
                          <a:solidFill>
                            <a:srgbClr val="000000"/>
                          </a:solidFill>
                          <a:effectLst/>
                          <a:latin typeface="Calibri" panose="020F0502020204030204" pitchFamily="34" charset="0"/>
                        </a:rPr>
                        <a:t> </a:t>
                      </a:r>
                    </a:p>
                  </a:txBody>
                  <a:tcPr marL="7857" marR="7857" marT="785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1" i="0" u="none" strike="noStrike">
                          <a:solidFill>
                            <a:srgbClr val="000000"/>
                          </a:solidFill>
                          <a:effectLst/>
                          <a:latin typeface="Calibri" panose="020F0502020204030204" pitchFamily="34" charset="0"/>
                        </a:rPr>
                        <a:t> </a:t>
                      </a:r>
                    </a:p>
                  </a:txBody>
                  <a:tcPr marL="7857" marR="7857" marT="7857"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900" b="1" i="0" u="none" strike="noStrike">
                          <a:solidFill>
                            <a:srgbClr val="000000"/>
                          </a:solidFill>
                          <a:effectLst/>
                          <a:latin typeface="Calibri" panose="020F0502020204030204" pitchFamily="34" charset="0"/>
                        </a:rPr>
                        <a:t> </a:t>
                      </a:r>
                    </a:p>
                  </a:txBody>
                  <a:tcPr marL="7857" marR="7857" marT="7857"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900" b="1" i="0" u="none" strike="noStrike">
                          <a:solidFill>
                            <a:srgbClr val="000000"/>
                          </a:solidFill>
                          <a:effectLst/>
                          <a:latin typeface="Calibri" panose="020F0502020204030204" pitchFamily="34" charset="0"/>
                        </a:rPr>
                        <a:t> </a:t>
                      </a:r>
                    </a:p>
                  </a:txBody>
                  <a:tcPr marL="7857" marR="7857" marT="785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1" i="0" u="none" strike="noStrike">
                          <a:solidFill>
                            <a:srgbClr val="000000"/>
                          </a:solidFill>
                          <a:effectLst/>
                          <a:latin typeface="Calibri" panose="020F0502020204030204" pitchFamily="34" charset="0"/>
                        </a:rPr>
                        <a:t> </a:t>
                      </a:r>
                    </a:p>
                  </a:txBody>
                  <a:tcPr marL="7857" marR="7857" marT="7857"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10858415"/>
                  </a:ext>
                </a:extLst>
              </a:tr>
              <a:tr h="179314">
                <a:tc rowSpan="2" gridSpan="4">
                  <a:txBody>
                    <a:bodyPr/>
                    <a:lstStyle/>
                    <a:p>
                      <a:pPr algn="ctr" fontAlgn="ctr"/>
                      <a:r>
                        <a:rPr lang="en-US" sz="900" b="1" i="0" u="none" strike="noStrike">
                          <a:solidFill>
                            <a:srgbClr val="000000"/>
                          </a:solidFill>
                          <a:effectLst/>
                          <a:latin typeface="Calibri" panose="020F0502020204030204" pitchFamily="34" charset="0"/>
                        </a:rPr>
                        <a:t>Trade-In Evaluation by Pre-Owned Sales Manager</a:t>
                      </a:r>
                    </a:p>
                  </a:txBody>
                  <a:tcPr marL="7857" marR="7857" marT="78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a:txBody>
                    <a:bodyPr/>
                    <a:lstStyle/>
                    <a:p>
                      <a:pPr algn="ctr" fontAlgn="ctr"/>
                      <a:endParaRPr lang="en-US" sz="900" b="1" i="0" u="none" strike="noStrike">
                        <a:solidFill>
                          <a:srgbClr val="000000"/>
                        </a:solidFill>
                        <a:effectLst/>
                        <a:latin typeface="Calibri" panose="020F0502020204030204" pitchFamily="34" charset="0"/>
                      </a:endParaRPr>
                    </a:p>
                  </a:txBody>
                  <a:tcPr marL="7857" marR="7857" marT="78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rowSpan="2" gridSpan="4">
                  <a:txBody>
                    <a:bodyPr/>
                    <a:lstStyle/>
                    <a:p>
                      <a:pPr algn="ctr" fontAlgn="ctr"/>
                      <a:r>
                        <a:rPr lang="en-US" sz="900" b="1" i="0" u="none" strike="noStrike">
                          <a:solidFill>
                            <a:srgbClr val="000000"/>
                          </a:solidFill>
                          <a:effectLst/>
                          <a:latin typeface="Calibri" panose="020F0502020204030204" pitchFamily="34" charset="0"/>
                        </a:rPr>
                        <a:t>Workshop Evaluation to Determine Recon Work</a:t>
                      </a:r>
                    </a:p>
                  </a:txBody>
                  <a:tcPr marL="7857" marR="7857" marT="78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a:txBody>
                    <a:bodyPr/>
                    <a:lstStyle/>
                    <a:p>
                      <a:pPr algn="ctr" fontAlgn="ctr"/>
                      <a:r>
                        <a:rPr lang="en-US" sz="900" b="1" i="0" u="none" strike="noStrike">
                          <a:solidFill>
                            <a:srgbClr val="000000"/>
                          </a:solidFill>
                          <a:effectLst/>
                          <a:latin typeface="Calibri" panose="020F0502020204030204" pitchFamily="34" charset="0"/>
                        </a:rPr>
                        <a:t> </a:t>
                      </a:r>
                    </a:p>
                  </a:txBody>
                  <a:tcPr marL="7857" marR="7857" marT="78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l" fontAlgn="b"/>
                      <a:r>
                        <a:rPr lang="en-US" sz="900" b="1" i="0" u="none" strike="noStrike">
                          <a:solidFill>
                            <a:srgbClr val="000000"/>
                          </a:solidFill>
                          <a:effectLst/>
                          <a:latin typeface="Calibri" panose="020F0502020204030204" pitchFamily="34" charset="0"/>
                        </a:rPr>
                        <a:t> </a:t>
                      </a:r>
                    </a:p>
                  </a:txBody>
                  <a:tcPr marL="7857" marR="7857" marT="7857"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w="6350" cap="flat" cmpd="sng" algn="ctr">
                      <a:solidFill>
                        <a:srgbClr val="000000"/>
                      </a:solidFill>
                      <a:prstDash val="solid"/>
                      <a:round/>
                      <a:headEnd type="none" w="med" len="med"/>
                      <a:tailEnd type="none" w="med" len="med"/>
                    </a:lnR>
                    <a:lnT>
                      <a:noFill/>
                    </a:lnT>
                    <a:lnB>
                      <a:noFill/>
                    </a:lnB>
                    <a:noFill/>
                  </a:tcPr>
                </a:tc>
                <a:tc rowSpan="2" gridSpan="4">
                  <a:txBody>
                    <a:bodyPr/>
                    <a:lstStyle/>
                    <a:p>
                      <a:pPr algn="ctr" fontAlgn="ctr"/>
                      <a:r>
                        <a:rPr lang="en-US" sz="900" b="1" i="0" u="none" strike="noStrike">
                          <a:solidFill>
                            <a:srgbClr val="000000"/>
                          </a:solidFill>
                          <a:effectLst/>
                          <a:latin typeface="Calibri" panose="020F0502020204030204" pitchFamily="34" charset="0"/>
                        </a:rPr>
                        <a:t>Order Workshop Parts if Necessary</a:t>
                      </a:r>
                    </a:p>
                  </a:txBody>
                  <a:tcPr marL="7857" marR="7857" marT="78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w="6350" cap="flat" cmpd="sng" algn="ctr">
                      <a:solidFill>
                        <a:srgbClr val="000000"/>
                      </a:solidFill>
                      <a:prstDash val="solid"/>
                      <a:round/>
                      <a:headEnd type="none" w="med" len="med"/>
                      <a:tailEnd type="none" w="med" len="med"/>
                    </a:lnR>
                    <a:lnT>
                      <a:noFill/>
                    </a:lnT>
                    <a:lnB>
                      <a:noFill/>
                    </a:lnB>
                    <a:noFill/>
                  </a:tcPr>
                </a:tc>
                <a:tc rowSpan="2" gridSpan="4">
                  <a:txBody>
                    <a:bodyPr/>
                    <a:lstStyle/>
                    <a:p>
                      <a:pPr algn="ctr" fontAlgn="ctr"/>
                      <a:r>
                        <a:rPr lang="en-US" sz="900" b="1" i="0" u="none" strike="noStrike">
                          <a:solidFill>
                            <a:srgbClr val="000000"/>
                          </a:solidFill>
                          <a:effectLst/>
                          <a:latin typeface="Calibri" panose="020F0502020204030204" pitchFamily="34" charset="0"/>
                        </a:rPr>
                        <a:t>Order Body Parts if Necessary</a:t>
                      </a:r>
                    </a:p>
                  </a:txBody>
                  <a:tcPr marL="7857" marR="7857" marT="78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extLst>
                  <a:ext uri="{0D108BD9-81ED-4DB2-BD59-A6C34878D82A}">
                    <a16:rowId xmlns:a16="http://schemas.microsoft.com/office/drawing/2014/main" val="2988332899"/>
                  </a:ext>
                </a:extLst>
              </a:tr>
              <a:tr h="303040">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a:txBody>
                    <a:bodyPr/>
                    <a:lstStyle/>
                    <a:p>
                      <a:pPr algn="ctr" fontAlgn="ctr"/>
                      <a:r>
                        <a:rPr lang="en-US" sz="900" b="1" i="0" u="none" strike="noStrike">
                          <a:solidFill>
                            <a:srgbClr val="000000"/>
                          </a:solidFill>
                          <a:effectLst/>
                          <a:latin typeface="Calibri" panose="020F0502020204030204" pitchFamily="34" charset="0"/>
                        </a:rPr>
                        <a:t> </a:t>
                      </a:r>
                    </a:p>
                  </a:txBody>
                  <a:tcPr marL="7857" marR="7857" marT="78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a:txBody>
                    <a:bodyPr/>
                    <a:lstStyle/>
                    <a:p>
                      <a:pPr algn="ctr" fontAlgn="ctr"/>
                      <a:r>
                        <a:rPr lang="en-US" sz="900" b="1" i="0" u="none" strike="noStrike">
                          <a:solidFill>
                            <a:srgbClr val="000000"/>
                          </a:solidFill>
                          <a:effectLst/>
                          <a:latin typeface="Calibri" panose="020F0502020204030204" pitchFamily="34" charset="0"/>
                        </a:rPr>
                        <a:t> </a:t>
                      </a:r>
                    </a:p>
                  </a:txBody>
                  <a:tcPr marL="7857" marR="7857" marT="78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900" b="1" i="0" u="none" strike="noStrike">
                          <a:solidFill>
                            <a:srgbClr val="000000"/>
                          </a:solidFill>
                          <a:effectLst/>
                          <a:latin typeface="Calibri" panose="020F0502020204030204" pitchFamily="34" charset="0"/>
                        </a:rPr>
                        <a:t> </a:t>
                      </a:r>
                    </a:p>
                  </a:txBody>
                  <a:tcPr marL="7857" marR="7857" marT="7857"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w="6350" cap="flat" cmpd="sng" algn="ctr">
                      <a:solidFill>
                        <a:srgbClr val="000000"/>
                      </a:solidFill>
                      <a:prstDash val="solid"/>
                      <a:round/>
                      <a:headEnd type="none" w="med" len="med"/>
                      <a:tailEnd type="none" w="med" len="med"/>
                    </a:lnR>
                    <a:lnT>
                      <a:noFill/>
                    </a:lnT>
                    <a:lnB>
                      <a:noFill/>
                    </a:lnB>
                    <a:noFill/>
                  </a:tcPr>
                </a:tc>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w="6350" cap="flat" cmpd="sng" algn="ctr">
                      <a:solidFill>
                        <a:srgbClr val="000000"/>
                      </a:solidFill>
                      <a:prstDash val="solid"/>
                      <a:round/>
                      <a:headEnd type="none" w="med" len="med"/>
                      <a:tailEnd type="none" w="med" len="med"/>
                    </a:lnR>
                    <a:lnT>
                      <a:noFill/>
                    </a:lnT>
                    <a:lnB>
                      <a:noFill/>
                    </a:lnB>
                    <a:noFill/>
                  </a:tcPr>
                </a:tc>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2283415681"/>
                  </a:ext>
                </a:extLst>
              </a:tr>
              <a:tr h="179314">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900" b="1" i="0" u="none" strike="noStrike">
                          <a:solidFill>
                            <a:srgbClr val="000000"/>
                          </a:solidFill>
                          <a:effectLst/>
                          <a:latin typeface="Calibri" panose="020F0502020204030204" pitchFamily="34" charset="0"/>
                        </a:rPr>
                        <a:t> </a:t>
                      </a:r>
                    </a:p>
                  </a:txBody>
                  <a:tcPr marL="7857" marR="7857" marT="7857"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900" b="1" i="0" u="none" strike="noStrike">
                          <a:solidFill>
                            <a:srgbClr val="000000"/>
                          </a:solidFill>
                          <a:effectLst/>
                          <a:latin typeface="Calibri" panose="020F0502020204030204" pitchFamily="34" charset="0"/>
                        </a:rPr>
                        <a:t> </a:t>
                      </a:r>
                    </a:p>
                  </a:txBody>
                  <a:tcPr marL="7857" marR="7857" marT="7857"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r>
                        <a:rPr lang="en-US" sz="900" b="1" i="0" u="none" strike="noStrike">
                          <a:solidFill>
                            <a:srgbClr val="000000"/>
                          </a:solidFill>
                          <a:effectLst/>
                          <a:latin typeface="Calibri" panose="020F0502020204030204" pitchFamily="34" charset="0"/>
                        </a:rPr>
                        <a:t> </a:t>
                      </a:r>
                    </a:p>
                  </a:txBody>
                  <a:tcPr marL="7857" marR="7857" marT="7857"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1" i="0" u="none" strike="noStrike">
                          <a:solidFill>
                            <a:srgbClr val="000000"/>
                          </a:solidFill>
                          <a:effectLst/>
                          <a:latin typeface="Calibri" panose="020F0502020204030204" pitchFamily="34" charset="0"/>
                        </a:rPr>
                        <a:t> </a:t>
                      </a:r>
                    </a:p>
                  </a:txBody>
                  <a:tcPr marL="7857" marR="7857" marT="7857"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98492744"/>
                  </a:ext>
                </a:extLst>
              </a:tr>
              <a:tr h="179314">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ctr" fontAlgn="ctr"/>
                      <a:endParaRPr lang="en-US" sz="900" b="1" i="0" u="none" strike="noStrike">
                        <a:solidFill>
                          <a:srgbClr val="000000"/>
                        </a:solidFill>
                        <a:effectLst/>
                        <a:latin typeface="Calibri" panose="020F0502020204030204" pitchFamily="34" charset="0"/>
                      </a:endParaRPr>
                    </a:p>
                  </a:txBody>
                  <a:tcPr marL="7857" marR="7857" marT="7857" marB="0" anchor="ctr">
                    <a:lnL>
                      <a:noFill/>
                    </a:lnL>
                    <a:lnR>
                      <a:noFill/>
                    </a:lnR>
                    <a:lnT>
                      <a:noFill/>
                    </a:lnT>
                    <a:lnB>
                      <a:noFill/>
                    </a:lnB>
                    <a:noFill/>
                  </a:tcPr>
                </a:tc>
                <a:tc>
                  <a:txBody>
                    <a:bodyPr/>
                    <a:lstStyle/>
                    <a:p>
                      <a:pPr algn="ctr" fontAlgn="ctr"/>
                      <a:endParaRPr lang="en-US" sz="900" b="1" i="0" u="none" strike="noStrike">
                        <a:solidFill>
                          <a:srgbClr val="000000"/>
                        </a:solidFill>
                        <a:effectLst/>
                        <a:latin typeface="Calibri" panose="020F0502020204030204" pitchFamily="34" charset="0"/>
                      </a:endParaRPr>
                    </a:p>
                  </a:txBody>
                  <a:tcPr marL="7857" marR="7857" marT="7857" marB="0" anchor="ctr">
                    <a:lnL>
                      <a:noFill/>
                    </a:lnL>
                    <a:lnR>
                      <a:noFill/>
                    </a:lnR>
                    <a:lnT>
                      <a:noFill/>
                    </a:lnT>
                    <a:lnB>
                      <a:noFill/>
                    </a:lnB>
                    <a:noFill/>
                  </a:tcPr>
                </a:tc>
                <a:tc>
                  <a:txBody>
                    <a:bodyPr/>
                    <a:lstStyle/>
                    <a:p>
                      <a:pPr algn="ctr" fontAlgn="ctr"/>
                      <a:endParaRPr lang="en-US" sz="900" b="1" i="0" u="none" strike="noStrike">
                        <a:solidFill>
                          <a:srgbClr val="000000"/>
                        </a:solidFill>
                        <a:effectLst/>
                        <a:latin typeface="Calibri" panose="020F0502020204030204" pitchFamily="34" charset="0"/>
                      </a:endParaRPr>
                    </a:p>
                  </a:txBody>
                  <a:tcPr marL="7857" marR="7857" marT="7857" marB="0" anchor="ctr">
                    <a:lnL>
                      <a:noFill/>
                    </a:lnL>
                    <a:lnR>
                      <a:noFill/>
                    </a:lnR>
                    <a:lnT>
                      <a:noFill/>
                    </a:lnT>
                    <a:lnB>
                      <a:noFill/>
                    </a:lnB>
                    <a:noFill/>
                  </a:tcPr>
                </a:tc>
                <a:tc>
                  <a:txBody>
                    <a:bodyPr/>
                    <a:lstStyle/>
                    <a:p>
                      <a:pPr algn="ctr" fontAlgn="ctr"/>
                      <a:endParaRPr lang="en-US" sz="900" b="1" i="0" u="none" strike="noStrike">
                        <a:solidFill>
                          <a:srgbClr val="000000"/>
                        </a:solidFill>
                        <a:effectLst/>
                        <a:latin typeface="Calibri" panose="020F0502020204030204" pitchFamily="34" charset="0"/>
                      </a:endParaRPr>
                    </a:p>
                  </a:txBody>
                  <a:tcPr marL="7857" marR="7857" marT="7857" marB="0" anchor="ctr">
                    <a:lnL>
                      <a:noFill/>
                    </a:lnL>
                    <a:lnR>
                      <a:noFill/>
                    </a:lnR>
                    <a:lnT>
                      <a:noFill/>
                    </a:lnT>
                    <a:lnB>
                      <a:noFill/>
                    </a:lnB>
                    <a:noFill/>
                  </a:tcPr>
                </a:tc>
                <a:tc>
                  <a:txBody>
                    <a:bodyPr/>
                    <a:lstStyle/>
                    <a:p>
                      <a:pPr algn="ctr" fontAlgn="ctr"/>
                      <a:endParaRPr lang="en-US" sz="900" b="1" i="0" u="none" strike="noStrike">
                        <a:solidFill>
                          <a:srgbClr val="000000"/>
                        </a:solidFill>
                        <a:effectLst/>
                        <a:latin typeface="Calibri" panose="020F0502020204030204" pitchFamily="34" charset="0"/>
                      </a:endParaRPr>
                    </a:p>
                  </a:txBody>
                  <a:tcPr marL="7857" marR="7857" marT="7857" marB="0" anchor="ctr">
                    <a:lnL>
                      <a:noFill/>
                    </a:lnL>
                    <a:lnR>
                      <a:noFill/>
                    </a:lnR>
                    <a:lnT>
                      <a:noFill/>
                    </a:lnT>
                    <a:lnB>
                      <a:noFill/>
                    </a:lnB>
                    <a:noFill/>
                  </a:tcPr>
                </a:tc>
                <a:tc>
                  <a:txBody>
                    <a:bodyPr/>
                    <a:lstStyle/>
                    <a:p>
                      <a:pPr algn="ctr" fontAlgn="ctr"/>
                      <a:r>
                        <a:rPr lang="en-US" sz="900" b="1" i="0" u="none" strike="noStrike">
                          <a:solidFill>
                            <a:srgbClr val="000000"/>
                          </a:solidFill>
                          <a:effectLst/>
                          <a:latin typeface="Calibri" panose="020F0502020204030204" pitchFamily="34" charset="0"/>
                        </a:rPr>
                        <a:t> </a:t>
                      </a:r>
                    </a:p>
                  </a:txBody>
                  <a:tcPr marL="7857" marR="7857" marT="7857"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rowSpan="2" gridSpan="4">
                  <a:txBody>
                    <a:bodyPr/>
                    <a:lstStyle/>
                    <a:p>
                      <a:pPr algn="ctr" fontAlgn="ctr"/>
                      <a:r>
                        <a:rPr lang="en-US" sz="900" b="1" i="0" u="none" strike="noStrike">
                          <a:solidFill>
                            <a:srgbClr val="000000"/>
                          </a:solidFill>
                          <a:effectLst/>
                          <a:latin typeface="Calibri" panose="020F0502020204030204" pitchFamily="34" charset="0"/>
                        </a:rPr>
                        <a:t>Decision to Wholesale</a:t>
                      </a:r>
                    </a:p>
                  </a:txBody>
                  <a:tcPr marL="7857" marR="7857" marT="78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w="6350" cap="flat" cmpd="sng" algn="ctr">
                      <a:solidFill>
                        <a:srgbClr val="000000"/>
                      </a:solidFill>
                      <a:prstDash val="solid"/>
                      <a:round/>
                      <a:headEnd type="none" w="med" len="med"/>
                      <a:tailEnd type="none" w="med" len="med"/>
                    </a:lnR>
                    <a:lnT>
                      <a:noFill/>
                    </a:lnT>
                    <a:lnB>
                      <a:noFill/>
                    </a:lnB>
                    <a:noFill/>
                  </a:tcPr>
                </a:tc>
                <a:tc rowSpan="2" gridSpan="4">
                  <a:txBody>
                    <a:bodyPr/>
                    <a:lstStyle/>
                    <a:p>
                      <a:pPr algn="ctr" fontAlgn="ctr"/>
                      <a:r>
                        <a:rPr lang="en-US" sz="900" b="1" i="0" u="none" strike="noStrike">
                          <a:solidFill>
                            <a:srgbClr val="000000"/>
                          </a:solidFill>
                          <a:effectLst/>
                          <a:latin typeface="Calibri" panose="020F0502020204030204" pitchFamily="34" charset="0"/>
                        </a:rPr>
                        <a:t>Perform Mechanical Repairs</a:t>
                      </a:r>
                    </a:p>
                  </a:txBody>
                  <a:tcPr marL="7857" marR="7857" marT="78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w="6350" cap="flat" cmpd="sng" algn="ctr">
                      <a:solidFill>
                        <a:srgbClr val="000000"/>
                      </a:solidFill>
                      <a:prstDash val="solid"/>
                      <a:round/>
                      <a:headEnd type="none" w="med" len="med"/>
                      <a:tailEnd type="none" w="med" len="med"/>
                    </a:lnR>
                    <a:lnT>
                      <a:noFill/>
                    </a:lnT>
                    <a:lnB>
                      <a:noFill/>
                    </a:lnB>
                    <a:noFill/>
                  </a:tcPr>
                </a:tc>
                <a:tc rowSpan="2" gridSpan="4">
                  <a:txBody>
                    <a:bodyPr/>
                    <a:lstStyle/>
                    <a:p>
                      <a:pPr algn="ctr" fontAlgn="ctr"/>
                      <a:r>
                        <a:rPr lang="en-US" sz="900" b="1" i="0" u="none" strike="noStrike">
                          <a:solidFill>
                            <a:srgbClr val="000000"/>
                          </a:solidFill>
                          <a:effectLst/>
                          <a:latin typeface="Calibri" panose="020F0502020204030204" pitchFamily="34" charset="0"/>
                        </a:rPr>
                        <a:t>Set Appointment with Bodyshop</a:t>
                      </a:r>
                    </a:p>
                  </a:txBody>
                  <a:tcPr marL="7857" marR="7857" marT="78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extLst>
                  <a:ext uri="{0D108BD9-81ED-4DB2-BD59-A6C34878D82A}">
                    <a16:rowId xmlns:a16="http://schemas.microsoft.com/office/drawing/2014/main" val="1327289958"/>
                  </a:ext>
                </a:extLst>
              </a:tr>
              <a:tr h="179314">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ctr" fontAlgn="ctr"/>
                      <a:endParaRPr lang="en-US" sz="900" b="1" i="0" u="none" strike="noStrike">
                        <a:solidFill>
                          <a:srgbClr val="000000"/>
                        </a:solidFill>
                        <a:effectLst/>
                        <a:latin typeface="Calibri" panose="020F0502020204030204" pitchFamily="34" charset="0"/>
                      </a:endParaRPr>
                    </a:p>
                  </a:txBody>
                  <a:tcPr marL="7857" marR="7857" marT="7857" marB="0" anchor="ctr">
                    <a:lnL>
                      <a:noFill/>
                    </a:lnL>
                    <a:lnR>
                      <a:noFill/>
                    </a:lnR>
                    <a:lnT>
                      <a:noFill/>
                    </a:lnT>
                    <a:lnB>
                      <a:noFill/>
                    </a:lnB>
                    <a:noFill/>
                  </a:tcPr>
                </a:tc>
                <a:tc>
                  <a:txBody>
                    <a:bodyPr/>
                    <a:lstStyle/>
                    <a:p>
                      <a:pPr algn="ctr" fontAlgn="ctr"/>
                      <a:endParaRPr lang="en-US" sz="900" b="1" i="0" u="none" strike="noStrike">
                        <a:solidFill>
                          <a:srgbClr val="000000"/>
                        </a:solidFill>
                        <a:effectLst/>
                        <a:latin typeface="Calibri" panose="020F0502020204030204" pitchFamily="34" charset="0"/>
                      </a:endParaRPr>
                    </a:p>
                  </a:txBody>
                  <a:tcPr marL="7857" marR="7857" marT="7857" marB="0" anchor="ctr">
                    <a:lnL>
                      <a:noFill/>
                    </a:lnL>
                    <a:lnR>
                      <a:noFill/>
                    </a:lnR>
                    <a:lnT>
                      <a:noFill/>
                    </a:lnT>
                    <a:lnB>
                      <a:noFill/>
                    </a:lnB>
                    <a:noFill/>
                  </a:tcPr>
                </a:tc>
                <a:tc>
                  <a:txBody>
                    <a:bodyPr/>
                    <a:lstStyle/>
                    <a:p>
                      <a:pPr algn="ctr" fontAlgn="ctr"/>
                      <a:endParaRPr lang="en-US" sz="900" b="1" i="0" u="none" strike="noStrike">
                        <a:solidFill>
                          <a:srgbClr val="000000"/>
                        </a:solidFill>
                        <a:effectLst/>
                        <a:latin typeface="Calibri" panose="020F0502020204030204" pitchFamily="34" charset="0"/>
                      </a:endParaRPr>
                    </a:p>
                  </a:txBody>
                  <a:tcPr marL="7857" marR="7857" marT="7857" marB="0" anchor="ctr">
                    <a:lnL>
                      <a:noFill/>
                    </a:lnL>
                    <a:lnR>
                      <a:noFill/>
                    </a:lnR>
                    <a:lnT>
                      <a:noFill/>
                    </a:lnT>
                    <a:lnB>
                      <a:noFill/>
                    </a:lnB>
                    <a:noFill/>
                  </a:tcPr>
                </a:tc>
                <a:tc>
                  <a:txBody>
                    <a:bodyPr/>
                    <a:lstStyle/>
                    <a:p>
                      <a:pPr algn="ctr" fontAlgn="ctr"/>
                      <a:endParaRPr lang="en-US" sz="900" b="1" i="0" u="none" strike="noStrike">
                        <a:solidFill>
                          <a:srgbClr val="000000"/>
                        </a:solidFill>
                        <a:effectLst/>
                        <a:latin typeface="Calibri" panose="020F0502020204030204" pitchFamily="34" charset="0"/>
                      </a:endParaRPr>
                    </a:p>
                  </a:txBody>
                  <a:tcPr marL="7857" marR="7857" marT="7857" marB="0" anchor="ctr">
                    <a:lnL>
                      <a:noFill/>
                    </a:lnL>
                    <a:lnR>
                      <a:noFill/>
                    </a:lnR>
                    <a:lnT>
                      <a:noFill/>
                    </a:lnT>
                    <a:lnB>
                      <a:noFill/>
                    </a:lnB>
                    <a:noFill/>
                  </a:tcPr>
                </a:tc>
                <a:tc>
                  <a:txBody>
                    <a:bodyPr/>
                    <a:lstStyle/>
                    <a:p>
                      <a:pPr algn="ctr" fontAlgn="ctr"/>
                      <a:endParaRPr lang="en-US" sz="900" b="1" i="0" u="none" strike="noStrike">
                        <a:solidFill>
                          <a:srgbClr val="000000"/>
                        </a:solidFill>
                        <a:effectLst/>
                        <a:latin typeface="Calibri" panose="020F0502020204030204" pitchFamily="34" charset="0"/>
                      </a:endParaRPr>
                    </a:p>
                  </a:txBody>
                  <a:tcPr marL="7857" marR="7857" marT="7857" marB="0" anchor="ctr">
                    <a:lnL>
                      <a:noFill/>
                    </a:lnL>
                    <a:lnR>
                      <a:noFill/>
                    </a:lnR>
                    <a:lnT>
                      <a:noFill/>
                    </a:lnT>
                    <a:lnB>
                      <a:noFill/>
                    </a:lnB>
                    <a:noFill/>
                  </a:tcPr>
                </a:tc>
                <a:tc>
                  <a:txBody>
                    <a:bodyPr/>
                    <a:lstStyle/>
                    <a:p>
                      <a:pPr algn="ctr" fontAlgn="ctr"/>
                      <a:endParaRPr lang="en-US" sz="900" b="1" i="0" u="none" strike="noStrike">
                        <a:solidFill>
                          <a:srgbClr val="000000"/>
                        </a:solidFill>
                        <a:effectLst/>
                        <a:latin typeface="Calibri" panose="020F0502020204030204" pitchFamily="34" charset="0"/>
                      </a:endParaRPr>
                    </a:p>
                  </a:txBody>
                  <a:tcPr marL="7857" marR="7857" marT="7857" marB="0" anchor="ctr">
                    <a:lnL>
                      <a:noFill/>
                    </a:lnL>
                    <a:lnR>
                      <a:noFill/>
                    </a:lnR>
                    <a:lnT>
                      <a:noFill/>
                    </a:lnT>
                    <a:lnB>
                      <a:noFill/>
                    </a:lnB>
                    <a:noFill/>
                  </a:tcPr>
                </a:tc>
                <a:tc>
                  <a:txBody>
                    <a:bodyPr/>
                    <a:lstStyle/>
                    <a:p>
                      <a:pPr algn="l" fontAlgn="b"/>
                      <a:r>
                        <a:rPr lang="en-US" sz="900" b="1" i="0" u="none" strike="noStrike">
                          <a:solidFill>
                            <a:srgbClr val="000000"/>
                          </a:solidFill>
                          <a:effectLst/>
                          <a:latin typeface="Calibri" panose="020F0502020204030204" pitchFamily="34" charset="0"/>
                        </a:rPr>
                        <a:t> </a:t>
                      </a:r>
                    </a:p>
                  </a:txBody>
                  <a:tcPr marL="7857" marR="7857" marT="7857"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w="6350" cap="flat" cmpd="sng" algn="ctr">
                      <a:solidFill>
                        <a:srgbClr val="000000"/>
                      </a:solidFill>
                      <a:prstDash val="solid"/>
                      <a:round/>
                      <a:headEnd type="none" w="med" len="med"/>
                      <a:tailEnd type="none" w="med" len="med"/>
                    </a:lnR>
                    <a:lnT>
                      <a:noFill/>
                    </a:lnT>
                    <a:lnB>
                      <a:noFill/>
                    </a:lnB>
                    <a:noFill/>
                  </a:tcPr>
                </a:tc>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w="6350" cap="flat" cmpd="sng" algn="ctr">
                      <a:solidFill>
                        <a:srgbClr val="000000"/>
                      </a:solidFill>
                      <a:prstDash val="solid"/>
                      <a:round/>
                      <a:headEnd type="none" w="med" len="med"/>
                      <a:tailEnd type="none" w="med" len="med"/>
                    </a:lnR>
                    <a:lnT>
                      <a:noFill/>
                    </a:lnT>
                    <a:lnB>
                      <a:noFill/>
                    </a:lnB>
                    <a:noFill/>
                  </a:tcPr>
                </a:tc>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4156308993"/>
                  </a:ext>
                </a:extLst>
              </a:tr>
              <a:tr h="179314">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1" i="0" u="none" strike="noStrike">
                          <a:solidFill>
                            <a:srgbClr val="000000"/>
                          </a:solidFill>
                          <a:effectLst/>
                          <a:latin typeface="Calibri" panose="020F0502020204030204" pitchFamily="34" charset="0"/>
                        </a:rPr>
                        <a:t> </a:t>
                      </a:r>
                    </a:p>
                  </a:txBody>
                  <a:tcPr marL="7857" marR="7857" marT="7857"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1" i="0" u="none" strike="noStrike">
                          <a:solidFill>
                            <a:srgbClr val="000000"/>
                          </a:solidFill>
                          <a:effectLst/>
                          <a:latin typeface="Calibri" panose="020F0502020204030204" pitchFamily="34" charset="0"/>
                        </a:rPr>
                        <a:t> </a:t>
                      </a:r>
                    </a:p>
                  </a:txBody>
                  <a:tcPr marL="7857" marR="7857" marT="7857"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05619288"/>
                  </a:ext>
                </a:extLst>
              </a:tr>
              <a:tr h="179314">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ctr" fontAlgn="ctr"/>
                      <a:endParaRPr lang="en-US" sz="900" b="1" i="0" u="none" strike="noStrike">
                        <a:solidFill>
                          <a:srgbClr val="000000"/>
                        </a:solidFill>
                        <a:effectLst/>
                        <a:latin typeface="Calibri" panose="020F0502020204030204" pitchFamily="34" charset="0"/>
                      </a:endParaRPr>
                    </a:p>
                  </a:txBody>
                  <a:tcPr marL="7857" marR="7857" marT="7857" marB="0" anchor="ctr">
                    <a:lnL>
                      <a:noFill/>
                    </a:lnL>
                    <a:lnR>
                      <a:noFill/>
                    </a:lnR>
                    <a:lnT>
                      <a:noFill/>
                    </a:lnT>
                    <a:lnB>
                      <a:noFill/>
                    </a:lnB>
                    <a:noFill/>
                  </a:tcPr>
                </a:tc>
                <a:tc>
                  <a:txBody>
                    <a:bodyPr/>
                    <a:lstStyle/>
                    <a:p>
                      <a:pPr algn="ctr" fontAlgn="ctr"/>
                      <a:endParaRPr lang="en-US" sz="900" b="1" i="0" u="none" strike="noStrike">
                        <a:solidFill>
                          <a:srgbClr val="000000"/>
                        </a:solidFill>
                        <a:effectLst/>
                        <a:latin typeface="Calibri" panose="020F0502020204030204" pitchFamily="34" charset="0"/>
                      </a:endParaRPr>
                    </a:p>
                  </a:txBody>
                  <a:tcPr marL="7857" marR="7857" marT="7857" marB="0" anchor="ctr">
                    <a:lnL>
                      <a:noFill/>
                    </a:lnL>
                    <a:lnR>
                      <a:noFill/>
                    </a:lnR>
                    <a:lnT>
                      <a:noFill/>
                    </a:lnT>
                    <a:lnB>
                      <a:noFill/>
                    </a:lnB>
                    <a:noFill/>
                  </a:tcPr>
                </a:tc>
                <a:tc>
                  <a:txBody>
                    <a:bodyPr/>
                    <a:lstStyle/>
                    <a:p>
                      <a:pPr algn="ctr" fontAlgn="ctr"/>
                      <a:endParaRPr lang="en-US" sz="900" b="1" i="0" u="none" strike="noStrike">
                        <a:solidFill>
                          <a:srgbClr val="000000"/>
                        </a:solidFill>
                        <a:effectLst/>
                        <a:latin typeface="Calibri" panose="020F0502020204030204" pitchFamily="34" charset="0"/>
                      </a:endParaRPr>
                    </a:p>
                  </a:txBody>
                  <a:tcPr marL="7857" marR="7857" marT="7857" marB="0" anchor="ctr">
                    <a:lnL>
                      <a:noFill/>
                    </a:lnL>
                    <a:lnR>
                      <a:noFill/>
                    </a:lnR>
                    <a:lnT>
                      <a:noFill/>
                    </a:lnT>
                    <a:lnB>
                      <a:noFill/>
                    </a:lnB>
                    <a:noFill/>
                  </a:tcPr>
                </a:tc>
                <a:tc>
                  <a:txBody>
                    <a:bodyPr/>
                    <a:lstStyle/>
                    <a:p>
                      <a:pPr algn="ctr" fontAlgn="ctr"/>
                      <a:endParaRPr lang="en-US" sz="900" b="1" i="0" u="none" strike="noStrike">
                        <a:solidFill>
                          <a:srgbClr val="000000"/>
                        </a:solidFill>
                        <a:effectLst/>
                        <a:latin typeface="Calibri" panose="020F0502020204030204" pitchFamily="34" charset="0"/>
                      </a:endParaRPr>
                    </a:p>
                  </a:txBody>
                  <a:tcPr marL="7857" marR="7857" marT="7857" marB="0" anchor="ctr">
                    <a:lnL>
                      <a:noFill/>
                    </a:lnL>
                    <a:lnR>
                      <a:noFill/>
                    </a:lnR>
                    <a:lnT>
                      <a:noFill/>
                    </a:lnT>
                    <a:lnB>
                      <a:noFill/>
                    </a:lnB>
                    <a:noFill/>
                  </a:tcPr>
                </a:tc>
                <a:tc>
                  <a:txBody>
                    <a:bodyPr/>
                    <a:lstStyle/>
                    <a:p>
                      <a:pPr algn="ctr" fontAlgn="ctr"/>
                      <a:endParaRPr lang="en-US" sz="900" b="1" i="0" u="none" strike="noStrike">
                        <a:solidFill>
                          <a:srgbClr val="000000"/>
                        </a:solidFill>
                        <a:effectLst/>
                        <a:latin typeface="Calibri" panose="020F0502020204030204" pitchFamily="34" charset="0"/>
                      </a:endParaRPr>
                    </a:p>
                  </a:txBody>
                  <a:tcPr marL="7857" marR="7857" marT="7857" marB="0" anchor="ctr">
                    <a:lnL>
                      <a:noFill/>
                    </a:lnL>
                    <a:lnR>
                      <a:noFill/>
                    </a:lnR>
                    <a:lnT>
                      <a:noFill/>
                    </a:lnT>
                    <a:lnB>
                      <a:noFill/>
                    </a:lnB>
                    <a:noFill/>
                  </a:tcPr>
                </a:tc>
                <a:tc>
                  <a:txBody>
                    <a:bodyPr/>
                    <a:lstStyle/>
                    <a:p>
                      <a:pPr algn="ctr" fontAlgn="ctr"/>
                      <a:endParaRPr lang="en-US" sz="900" b="1" i="0" u="none" strike="noStrike">
                        <a:solidFill>
                          <a:srgbClr val="000000"/>
                        </a:solidFill>
                        <a:effectLst/>
                        <a:latin typeface="Calibri" panose="020F0502020204030204" pitchFamily="34" charset="0"/>
                      </a:endParaRPr>
                    </a:p>
                  </a:txBody>
                  <a:tcPr marL="7857" marR="7857" marT="7857" marB="0" anchor="ctr">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w="6350" cap="flat" cmpd="sng" algn="ctr">
                      <a:solidFill>
                        <a:srgbClr val="000000"/>
                      </a:solidFill>
                      <a:prstDash val="solid"/>
                      <a:round/>
                      <a:headEnd type="none" w="med" len="med"/>
                      <a:tailEnd type="none" w="med" len="med"/>
                    </a:lnR>
                    <a:lnT>
                      <a:noFill/>
                    </a:lnT>
                    <a:lnB>
                      <a:noFill/>
                    </a:lnB>
                    <a:noFill/>
                  </a:tcPr>
                </a:tc>
                <a:tc rowSpan="2" gridSpan="4">
                  <a:txBody>
                    <a:bodyPr/>
                    <a:lstStyle/>
                    <a:p>
                      <a:pPr algn="ctr" fontAlgn="ctr"/>
                      <a:r>
                        <a:rPr lang="en-US" sz="900" b="1" i="0" u="none" strike="noStrike">
                          <a:solidFill>
                            <a:srgbClr val="000000"/>
                          </a:solidFill>
                          <a:effectLst/>
                          <a:latin typeface="Calibri" panose="020F0502020204030204" pitchFamily="34" charset="0"/>
                        </a:rPr>
                        <a:t>Wash &amp; Detail</a:t>
                      </a:r>
                    </a:p>
                  </a:txBody>
                  <a:tcPr marL="7857" marR="7857" marT="78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w="6350" cap="flat" cmpd="sng" algn="ctr">
                      <a:solidFill>
                        <a:srgbClr val="000000"/>
                      </a:solidFill>
                      <a:prstDash val="solid"/>
                      <a:round/>
                      <a:headEnd type="none" w="med" len="med"/>
                      <a:tailEnd type="none" w="med" len="med"/>
                    </a:lnR>
                    <a:lnT>
                      <a:noFill/>
                    </a:lnT>
                    <a:lnB>
                      <a:noFill/>
                    </a:lnB>
                    <a:noFill/>
                  </a:tcPr>
                </a:tc>
                <a:tc rowSpan="2" gridSpan="4">
                  <a:txBody>
                    <a:bodyPr/>
                    <a:lstStyle/>
                    <a:p>
                      <a:pPr algn="ctr" fontAlgn="ctr"/>
                      <a:r>
                        <a:rPr lang="en-US" sz="900" b="1" i="0" u="none" strike="noStrike">
                          <a:solidFill>
                            <a:srgbClr val="000000"/>
                          </a:solidFill>
                          <a:effectLst/>
                          <a:latin typeface="Calibri" panose="020F0502020204030204" pitchFamily="34" charset="0"/>
                        </a:rPr>
                        <a:t>CP0 Certification</a:t>
                      </a:r>
                    </a:p>
                  </a:txBody>
                  <a:tcPr marL="7857" marR="7857" marT="78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w="6350" cap="flat" cmpd="sng" algn="ctr">
                      <a:solidFill>
                        <a:srgbClr val="000000"/>
                      </a:solidFill>
                      <a:prstDash val="solid"/>
                      <a:round/>
                      <a:headEnd type="none" w="med" len="med"/>
                      <a:tailEnd type="none" w="med" len="med"/>
                    </a:lnR>
                    <a:lnT>
                      <a:noFill/>
                    </a:lnT>
                    <a:lnB>
                      <a:noFill/>
                    </a:lnB>
                    <a:noFill/>
                  </a:tcPr>
                </a:tc>
                <a:tc rowSpan="2" gridSpan="4">
                  <a:txBody>
                    <a:bodyPr/>
                    <a:lstStyle/>
                    <a:p>
                      <a:pPr algn="ctr" fontAlgn="ctr"/>
                      <a:r>
                        <a:rPr lang="en-US" sz="900" b="1" i="0" u="none" strike="noStrike">
                          <a:solidFill>
                            <a:srgbClr val="000000"/>
                          </a:solidFill>
                          <a:effectLst/>
                          <a:latin typeface="Calibri" panose="020F0502020204030204" pitchFamily="34" charset="0"/>
                        </a:rPr>
                        <a:t>Perform Bodyshop Repairs</a:t>
                      </a:r>
                    </a:p>
                  </a:txBody>
                  <a:tcPr marL="7857" marR="7857" marT="78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extLst>
                  <a:ext uri="{0D108BD9-81ED-4DB2-BD59-A6C34878D82A}">
                    <a16:rowId xmlns:a16="http://schemas.microsoft.com/office/drawing/2014/main" val="3971247579"/>
                  </a:ext>
                </a:extLst>
              </a:tr>
              <a:tr h="179314">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ctr" fontAlgn="ctr"/>
                      <a:endParaRPr lang="en-US" sz="900" b="1" i="0" u="none" strike="noStrike">
                        <a:solidFill>
                          <a:srgbClr val="000000"/>
                        </a:solidFill>
                        <a:effectLst/>
                        <a:latin typeface="Calibri" panose="020F0502020204030204" pitchFamily="34" charset="0"/>
                      </a:endParaRPr>
                    </a:p>
                  </a:txBody>
                  <a:tcPr marL="7857" marR="7857" marT="7857" marB="0" anchor="ctr">
                    <a:lnL>
                      <a:noFill/>
                    </a:lnL>
                    <a:lnR>
                      <a:noFill/>
                    </a:lnR>
                    <a:lnT>
                      <a:noFill/>
                    </a:lnT>
                    <a:lnB>
                      <a:noFill/>
                    </a:lnB>
                    <a:noFill/>
                  </a:tcPr>
                </a:tc>
                <a:tc>
                  <a:txBody>
                    <a:bodyPr/>
                    <a:lstStyle/>
                    <a:p>
                      <a:pPr algn="ctr" fontAlgn="ctr"/>
                      <a:endParaRPr lang="en-US" sz="900" b="1" i="0" u="none" strike="noStrike">
                        <a:solidFill>
                          <a:srgbClr val="000000"/>
                        </a:solidFill>
                        <a:effectLst/>
                        <a:latin typeface="Calibri" panose="020F0502020204030204" pitchFamily="34" charset="0"/>
                      </a:endParaRPr>
                    </a:p>
                  </a:txBody>
                  <a:tcPr marL="7857" marR="7857" marT="7857" marB="0" anchor="ctr">
                    <a:lnL>
                      <a:noFill/>
                    </a:lnL>
                    <a:lnR>
                      <a:noFill/>
                    </a:lnR>
                    <a:lnT>
                      <a:noFill/>
                    </a:lnT>
                    <a:lnB>
                      <a:noFill/>
                    </a:lnB>
                    <a:noFill/>
                  </a:tcPr>
                </a:tc>
                <a:tc>
                  <a:txBody>
                    <a:bodyPr/>
                    <a:lstStyle/>
                    <a:p>
                      <a:pPr algn="ctr" fontAlgn="ctr"/>
                      <a:endParaRPr lang="en-US" sz="900" b="1" i="0" u="none" strike="noStrike">
                        <a:solidFill>
                          <a:srgbClr val="000000"/>
                        </a:solidFill>
                        <a:effectLst/>
                        <a:latin typeface="Calibri" panose="020F0502020204030204" pitchFamily="34" charset="0"/>
                      </a:endParaRPr>
                    </a:p>
                  </a:txBody>
                  <a:tcPr marL="7857" marR="7857" marT="7857" marB="0" anchor="ctr">
                    <a:lnL>
                      <a:noFill/>
                    </a:lnL>
                    <a:lnR>
                      <a:noFill/>
                    </a:lnR>
                    <a:lnT>
                      <a:noFill/>
                    </a:lnT>
                    <a:lnB>
                      <a:noFill/>
                    </a:lnB>
                    <a:noFill/>
                  </a:tcPr>
                </a:tc>
                <a:tc>
                  <a:txBody>
                    <a:bodyPr/>
                    <a:lstStyle/>
                    <a:p>
                      <a:pPr algn="ctr" fontAlgn="ctr"/>
                      <a:endParaRPr lang="en-US" sz="900" b="1" i="0" u="none" strike="noStrike">
                        <a:solidFill>
                          <a:srgbClr val="000000"/>
                        </a:solidFill>
                        <a:effectLst/>
                        <a:latin typeface="Calibri" panose="020F0502020204030204" pitchFamily="34" charset="0"/>
                      </a:endParaRPr>
                    </a:p>
                  </a:txBody>
                  <a:tcPr marL="7857" marR="7857" marT="7857" marB="0" anchor="ctr">
                    <a:lnL>
                      <a:noFill/>
                    </a:lnL>
                    <a:lnR>
                      <a:noFill/>
                    </a:lnR>
                    <a:lnT>
                      <a:noFill/>
                    </a:lnT>
                    <a:lnB>
                      <a:noFill/>
                    </a:lnB>
                    <a:noFill/>
                  </a:tcPr>
                </a:tc>
                <a:tc>
                  <a:txBody>
                    <a:bodyPr/>
                    <a:lstStyle/>
                    <a:p>
                      <a:pPr algn="ctr" fontAlgn="ctr"/>
                      <a:endParaRPr lang="en-US" sz="900" b="1" i="0" u="none" strike="noStrike">
                        <a:solidFill>
                          <a:srgbClr val="000000"/>
                        </a:solidFill>
                        <a:effectLst/>
                        <a:latin typeface="Calibri" panose="020F0502020204030204" pitchFamily="34" charset="0"/>
                      </a:endParaRPr>
                    </a:p>
                  </a:txBody>
                  <a:tcPr marL="7857" marR="7857" marT="7857" marB="0" anchor="ctr">
                    <a:lnL>
                      <a:noFill/>
                    </a:lnL>
                    <a:lnR>
                      <a:noFill/>
                    </a:lnR>
                    <a:lnT>
                      <a:noFill/>
                    </a:lnT>
                    <a:lnB>
                      <a:noFill/>
                    </a:lnB>
                    <a:noFill/>
                  </a:tcPr>
                </a:tc>
                <a:tc>
                  <a:txBody>
                    <a:bodyPr/>
                    <a:lstStyle/>
                    <a:p>
                      <a:pPr algn="ctr" fontAlgn="ctr"/>
                      <a:endParaRPr lang="en-US" sz="900" b="1" i="0" u="none" strike="noStrike">
                        <a:solidFill>
                          <a:srgbClr val="000000"/>
                        </a:solidFill>
                        <a:effectLst/>
                        <a:latin typeface="Calibri" panose="020F0502020204030204" pitchFamily="34" charset="0"/>
                      </a:endParaRPr>
                    </a:p>
                  </a:txBody>
                  <a:tcPr marL="7857" marR="7857" marT="7857" marB="0" anchor="ctr">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w="6350" cap="flat" cmpd="sng" algn="ctr">
                      <a:solidFill>
                        <a:srgbClr val="000000"/>
                      </a:solidFill>
                      <a:prstDash val="solid"/>
                      <a:round/>
                      <a:headEnd type="none" w="med" len="med"/>
                      <a:tailEnd type="none" w="med" len="med"/>
                    </a:lnR>
                    <a:lnT>
                      <a:noFill/>
                    </a:lnT>
                    <a:lnB>
                      <a:noFill/>
                    </a:lnB>
                    <a:noFill/>
                  </a:tcPr>
                </a:tc>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w="6350" cap="flat" cmpd="sng" algn="ctr">
                      <a:solidFill>
                        <a:srgbClr val="000000"/>
                      </a:solidFill>
                      <a:prstDash val="solid"/>
                      <a:round/>
                      <a:headEnd type="none" w="med" len="med"/>
                      <a:tailEnd type="none" w="med" len="med"/>
                    </a:lnR>
                    <a:lnT>
                      <a:noFill/>
                    </a:lnT>
                    <a:lnB>
                      <a:noFill/>
                    </a:lnB>
                    <a:noFill/>
                  </a:tcPr>
                </a:tc>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w="6350" cap="flat" cmpd="sng" algn="ctr">
                      <a:solidFill>
                        <a:srgbClr val="000000"/>
                      </a:solidFill>
                      <a:prstDash val="solid"/>
                      <a:round/>
                      <a:headEnd type="none" w="med" len="med"/>
                      <a:tailEnd type="none" w="med" len="med"/>
                    </a:lnR>
                    <a:lnT>
                      <a:noFill/>
                    </a:lnT>
                    <a:lnB>
                      <a:noFill/>
                    </a:lnB>
                    <a:noFill/>
                  </a:tcPr>
                </a:tc>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3723550967"/>
                  </a:ext>
                </a:extLst>
              </a:tr>
              <a:tr h="179314">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1" i="0" u="none" strike="noStrike">
                          <a:solidFill>
                            <a:srgbClr val="000000"/>
                          </a:solidFill>
                          <a:effectLst/>
                          <a:latin typeface="Calibri" panose="020F0502020204030204" pitchFamily="34" charset="0"/>
                        </a:rPr>
                        <a:t> </a:t>
                      </a:r>
                    </a:p>
                  </a:txBody>
                  <a:tcPr marL="7857" marR="7857" marT="7857"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900" b="1" i="0" u="none" strike="noStrike">
                          <a:solidFill>
                            <a:srgbClr val="000000"/>
                          </a:solidFill>
                          <a:effectLst/>
                          <a:latin typeface="Calibri" panose="020F0502020204030204" pitchFamily="34" charset="0"/>
                        </a:rPr>
                        <a:t> </a:t>
                      </a:r>
                    </a:p>
                  </a:txBody>
                  <a:tcPr marL="7857" marR="7857" marT="7857"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1" i="0" u="none" strike="noStrike">
                          <a:solidFill>
                            <a:srgbClr val="000000"/>
                          </a:solidFill>
                          <a:effectLst/>
                          <a:latin typeface="Calibri" panose="020F0502020204030204" pitchFamily="34" charset="0"/>
                        </a:rPr>
                        <a:t> </a:t>
                      </a:r>
                    </a:p>
                  </a:txBody>
                  <a:tcPr marL="7857" marR="7857" marT="785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1" i="0" u="none" strike="noStrike">
                          <a:solidFill>
                            <a:srgbClr val="000000"/>
                          </a:solidFill>
                          <a:effectLst/>
                          <a:latin typeface="Calibri" panose="020F0502020204030204" pitchFamily="34" charset="0"/>
                        </a:rPr>
                        <a:t> </a:t>
                      </a:r>
                    </a:p>
                  </a:txBody>
                  <a:tcPr marL="7857" marR="7857" marT="7857"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r>
                        <a:rPr lang="en-US" sz="900" b="1" i="0" u="none" strike="noStrike">
                          <a:solidFill>
                            <a:srgbClr val="000000"/>
                          </a:solidFill>
                          <a:effectLst/>
                          <a:latin typeface="Calibri" panose="020F0502020204030204" pitchFamily="34" charset="0"/>
                        </a:rPr>
                        <a:t> </a:t>
                      </a:r>
                    </a:p>
                  </a:txBody>
                  <a:tcPr marL="7857" marR="7857" marT="7857"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r>
                        <a:rPr lang="en-US" sz="900" b="1" i="0" u="none" strike="noStrike">
                          <a:solidFill>
                            <a:srgbClr val="000000"/>
                          </a:solidFill>
                          <a:effectLst/>
                          <a:latin typeface="Calibri" panose="020F0502020204030204" pitchFamily="34" charset="0"/>
                        </a:rPr>
                        <a:t> </a:t>
                      </a:r>
                    </a:p>
                  </a:txBody>
                  <a:tcPr marL="7857" marR="7857" marT="785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1" i="0" u="none" strike="noStrike">
                          <a:solidFill>
                            <a:srgbClr val="000000"/>
                          </a:solidFill>
                          <a:effectLst/>
                          <a:latin typeface="Calibri" panose="020F0502020204030204" pitchFamily="34" charset="0"/>
                        </a:rPr>
                        <a:t> </a:t>
                      </a:r>
                    </a:p>
                  </a:txBody>
                  <a:tcPr marL="7857" marR="7857" marT="7857"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w="63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1081556624"/>
                  </a:ext>
                </a:extLst>
              </a:tr>
              <a:tr h="179314">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w="6350" cap="flat" cmpd="sng" algn="ctr">
                      <a:solidFill>
                        <a:srgbClr val="000000"/>
                      </a:solidFill>
                      <a:prstDash val="solid"/>
                      <a:round/>
                      <a:headEnd type="none" w="med" len="med"/>
                      <a:tailEnd type="none" w="med" len="med"/>
                    </a:lnR>
                    <a:lnT>
                      <a:noFill/>
                    </a:lnT>
                    <a:lnB>
                      <a:noFill/>
                    </a:lnB>
                    <a:noFill/>
                  </a:tcPr>
                </a:tc>
                <a:tc rowSpan="2" gridSpan="4">
                  <a:txBody>
                    <a:bodyPr/>
                    <a:lstStyle/>
                    <a:p>
                      <a:pPr algn="ctr" fontAlgn="ctr"/>
                      <a:r>
                        <a:rPr lang="en-US" sz="900" b="1" i="0" u="none" strike="noStrike">
                          <a:solidFill>
                            <a:srgbClr val="000000"/>
                          </a:solidFill>
                          <a:effectLst/>
                          <a:latin typeface="Calibri" panose="020F0502020204030204" pitchFamily="34" charset="0"/>
                        </a:rPr>
                        <a:t>Offer to Wholesellers</a:t>
                      </a:r>
                    </a:p>
                  </a:txBody>
                  <a:tcPr marL="7857" marR="7857" marT="78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1" i="0" u="none" strike="noStrike">
                          <a:solidFill>
                            <a:srgbClr val="000000"/>
                          </a:solidFill>
                          <a:effectLst/>
                          <a:latin typeface="Calibri" panose="020F0502020204030204" pitchFamily="34" charset="0"/>
                        </a:rPr>
                        <a:t> </a:t>
                      </a:r>
                    </a:p>
                  </a:txBody>
                  <a:tcPr marL="7857" marR="7857" marT="7857"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1" i="0" u="none" strike="noStrike">
                          <a:solidFill>
                            <a:srgbClr val="000000"/>
                          </a:solidFill>
                          <a:effectLst/>
                          <a:latin typeface="Calibri" panose="020F0502020204030204" pitchFamily="34" charset="0"/>
                        </a:rPr>
                        <a:t> </a:t>
                      </a:r>
                    </a:p>
                  </a:txBody>
                  <a:tcPr marL="7857" marR="7857" marT="7857"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extLst>
                  <a:ext uri="{0D108BD9-81ED-4DB2-BD59-A6C34878D82A}">
                    <a16:rowId xmlns:a16="http://schemas.microsoft.com/office/drawing/2014/main" val="528796313"/>
                  </a:ext>
                </a:extLst>
              </a:tr>
              <a:tr h="179314">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w="6350" cap="flat" cmpd="sng" algn="ctr">
                      <a:solidFill>
                        <a:srgbClr val="000000"/>
                      </a:solidFill>
                      <a:prstDash val="solid"/>
                      <a:round/>
                      <a:headEnd type="none" w="med" len="med"/>
                      <a:tailEnd type="none" w="med" len="med"/>
                    </a:lnR>
                    <a:lnT>
                      <a:noFill/>
                    </a:lnT>
                    <a:lnB>
                      <a:noFill/>
                    </a:lnB>
                    <a:noFill/>
                  </a:tcPr>
                </a:tc>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w="6350" cap="flat" cmpd="sng" algn="ctr">
                      <a:solidFill>
                        <a:srgbClr val="000000"/>
                      </a:solidFill>
                      <a:prstDash val="solid"/>
                      <a:round/>
                      <a:headEnd type="none" w="med" len="med"/>
                      <a:tailEnd type="none" w="med" len="med"/>
                    </a:lnR>
                    <a:lnT>
                      <a:noFill/>
                    </a:lnT>
                    <a:lnB>
                      <a:noFill/>
                    </a:lnB>
                    <a:noFill/>
                  </a:tcPr>
                </a:tc>
                <a:tc rowSpan="2" gridSpan="4">
                  <a:txBody>
                    <a:bodyPr/>
                    <a:lstStyle/>
                    <a:p>
                      <a:pPr algn="ctr" fontAlgn="ctr"/>
                      <a:r>
                        <a:rPr lang="en-US" sz="900" b="1" i="0" u="none" strike="noStrike">
                          <a:solidFill>
                            <a:srgbClr val="000000"/>
                          </a:solidFill>
                          <a:effectLst/>
                          <a:latin typeface="Calibri" panose="020F0502020204030204" pitchFamily="34" charset="0"/>
                        </a:rPr>
                        <a:t>Wash &amp; Detail</a:t>
                      </a:r>
                    </a:p>
                  </a:txBody>
                  <a:tcPr marL="7857" marR="7857" marT="78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extLst>
                  <a:ext uri="{0D108BD9-81ED-4DB2-BD59-A6C34878D82A}">
                    <a16:rowId xmlns:a16="http://schemas.microsoft.com/office/drawing/2014/main" val="3063206543"/>
                  </a:ext>
                </a:extLst>
              </a:tr>
              <a:tr h="179314">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w="6350" cap="flat" cmpd="sng" algn="ctr">
                      <a:solidFill>
                        <a:srgbClr val="000000"/>
                      </a:solidFill>
                      <a:prstDash val="solid"/>
                      <a:round/>
                      <a:headEnd type="none" w="med" len="med"/>
                      <a:tailEnd type="none" w="med" len="med"/>
                    </a:lnR>
                    <a:lnT>
                      <a:noFill/>
                    </a:lnT>
                    <a:lnB>
                      <a:noFill/>
                    </a:lnB>
                    <a:noFill/>
                  </a:tcPr>
                </a:tc>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extLst>
                  <a:ext uri="{0D108BD9-81ED-4DB2-BD59-A6C34878D82A}">
                    <a16:rowId xmlns:a16="http://schemas.microsoft.com/office/drawing/2014/main" val="3241869797"/>
                  </a:ext>
                </a:extLst>
              </a:tr>
              <a:tr h="179314">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1" i="0" u="none" strike="noStrike">
                          <a:solidFill>
                            <a:srgbClr val="000000"/>
                          </a:solidFill>
                          <a:effectLst/>
                          <a:latin typeface="Calibri" panose="020F0502020204030204" pitchFamily="34" charset="0"/>
                        </a:rPr>
                        <a:t> </a:t>
                      </a:r>
                    </a:p>
                  </a:txBody>
                  <a:tcPr marL="7857" marR="7857" marT="7857"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1" i="0" u="none" strike="noStrike">
                          <a:solidFill>
                            <a:srgbClr val="000000"/>
                          </a:solidFill>
                          <a:effectLst/>
                          <a:latin typeface="Calibri" panose="020F0502020204030204" pitchFamily="34" charset="0"/>
                        </a:rPr>
                        <a:t> </a:t>
                      </a:r>
                    </a:p>
                  </a:txBody>
                  <a:tcPr marL="7857" marR="7857" marT="7857"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extLst>
                  <a:ext uri="{0D108BD9-81ED-4DB2-BD59-A6C34878D82A}">
                    <a16:rowId xmlns:a16="http://schemas.microsoft.com/office/drawing/2014/main" val="2142465105"/>
                  </a:ext>
                </a:extLst>
              </a:tr>
              <a:tr h="179314">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w="6350" cap="flat" cmpd="sng" algn="ctr">
                      <a:solidFill>
                        <a:srgbClr val="000000"/>
                      </a:solidFill>
                      <a:prstDash val="solid"/>
                      <a:round/>
                      <a:headEnd type="none" w="med" len="med"/>
                      <a:tailEnd type="none" w="med" len="med"/>
                    </a:lnR>
                    <a:lnT>
                      <a:noFill/>
                    </a:lnT>
                    <a:lnB>
                      <a:noFill/>
                    </a:lnB>
                    <a:noFill/>
                  </a:tcPr>
                </a:tc>
                <a:tc rowSpan="2" gridSpan="4">
                  <a:txBody>
                    <a:bodyPr/>
                    <a:lstStyle/>
                    <a:p>
                      <a:pPr algn="ctr" fontAlgn="ctr"/>
                      <a:r>
                        <a:rPr lang="en-US" sz="900" b="1" i="0" u="none" strike="noStrike">
                          <a:solidFill>
                            <a:srgbClr val="000000"/>
                          </a:solidFill>
                          <a:effectLst/>
                          <a:latin typeface="Calibri" panose="020F0502020204030204" pitchFamily="34" charset="0"/>
                        </a:rPr>
                        <a:t>Photograph</a:t>
                      </a:r>
                    </a:p>
                  </a:txBody>
                  <a:tcPr marL="7857" marR="7857" marT="78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extLst>
                  <a:ext uri="{0D108BD9-81ED-4DB2-BD59-A6C34878D82A}">
                    <a16:rowId xmlns:a16="http://schemas.microsoft.com/office/drawing/2014/main" val="1420375048"/>
                  </a:ext>
                </a:extLst>
              </a:tr>
              <a:tr h="179314">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w="6350" cap="flat" cmpd="sng" algn="ctr">
                      <a:solidFill>
                        <a:srgbClr val="000000"/>
                      </a:solidFill>
                      <a:prstDash val="solid"/>
                      <a:round/>
                      <a:headEnd type="none" w="med" len="med"/>
                      <a:tailEnd type="none" w="med" len="med"/>
                    </a:lnR>
                    <a:lnT>
                      <a:noFill/>
                    </a:lnT>
                    <a:lnB>
                      <a:noFill/>
                    </a:lnB>
                    <a:noFill/>
                  </a:tcPr>
                </a:tc>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extLst>
                  <a:ext uri="{0D108BD9-81ED-4DB2-BD59-A6C34878D82A}">
                    <a16:rowId xmlns:a16="http://schemas.microsoft.com/office/drawing/2014/main" val="2387357697"/>
                  </a:ext>
                </a:extLst>
              </a:tr>
              <a:tr h="179314">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1" i="0" u="none" strike="noStrike">
                          <a:solidFill>
                            <a:srgbClr val="000000"/>
                          </a:solidFill>
                          <a:effectLst/>
                          <a:latin typeface="Calibri" panose="020F0502020204030204" pitchFamily="34" charset="0"/>
                        </a:rPr>
                        <a:t> </a:t>
                      </a:r>
                    </a:p>
                  </a:txBody>
                  <a:tcPr marL="7857" marR="7857" marT="7857"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1" i="0" u="none" strike="noStrike">
                          <a:solidFill>
                            <a:srgbClr val="000000"/>
                          </a:solidFill>
                          <a:effectLst/>
                          <a:latin typeface="Calibri" panose="020F0502020204030204" pitchFamily="34" charset="0"/>
                        </a:rPr>
                        <a:t> </a:t>
                      </a:r>
                    </a:p>
                  </a:txBody>
                  <a:tcPr marL="7857" marR="7857" marT="7857"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extLst>
                  <a:ext uri="{0D108BD9-81ED-4DB2-BD59-A6C34878D82A}">
                    <a16:rowId xmlns:a16="http://schemas.microsoft.com/office/drawing/2014/main" val="2229280463"/>
                  </a:ext>
                </a:extLst>
              </a:tr>
              <a:tr h="179314">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w="6350" cap="flat" cmpd="sng" algn="ctr">
                      <a:solidFill>
                        <a:srgbClr val="000000"/>
                      </a:solidFill>
                      <a:prstDash val="solid"/>
                      <a:round/>
                      <a:headEnd type="none" w="med" len="med"/>
                      <a:tailEnd type="none" w="med" len="med"/>
                    </a:lnR>
                    <a:lnT>
                      <a:noFill/>
                    </a:lnT>
                    <a:lnB>
                      <a:noFill/>
                    </a:lnB>
                    <a:noFill/>
                  </a:tcPr>
                </a:tc>
                <a:tc rowSpan="2" gridSpan="4">
                  <a:txBody>
                    <a:bodyPr/>
                    <a:lstStyle/>
                    <a:p>
                      <a:pPr algn="ctr" fontAlgn="ctr"/>
                      <a:r>
                        <a:rPr lang="en-US" sz="900" b="1" i="0" u="none" strike="noStrike">
                          <a:solidFill>
                            <a:srgbClr val="000000"/>
                          </a:solidFill>
                          <a:effectLst/>
                          <a:latin typeface="Calibri" panose="020F0502020204030204" pitchFamily="34" charset="0"/>
                        </a:rPr>
                        <a:t>Upload to Website</a:t>
                      </a:r>
                    </a:p>
                  </a:txBody>
                  <a:tcPr marL="7857" marR="7857" marT="78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extLst>
                  <a:ext uri="{0D108BD9-81ED-4DB2-BD59-A6C34878D82A}">
                    <a16:rowId xmlns:a16="http://schemas.microsoft.com/office/drawing/2014/main" val="4224460374"/>
                  </a:ext>
                </a:extLst>
              </a:tr>
              <a:tr h="179314">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w="6350" cap="flat" cmpd="sng" algn="ctr">
                      <a:solidFill>
                        <a:srgbClr val="000000"/>
                      </a:solidFill>
                      <a:prstDash val="solid"/>
                      <a:round/>
                      <a:headEnd type="none" w="med" len="med"/>
                      <a:tailEnd type="none" w="med" len="med"/>
                    </a:lnR>
                    <a:lnT>
                      <a:noFill/>
                    </a:lnT>
                    <a:lnB>
                      <a:noFill/>
                    </a:lnB>
                    <a:noFill/>
                  </a:tcPr>
                </a:tc>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900" b="1" i="0" u="none" strike="noStrike">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tc>
                  <a:txBody>
                    <a:bodyPr/>
                    <a:lstStyle/>
                    <a:p>
                      <a:pPr algn="l" fontAlgn="b"/>
                      <a:endParaRPr lang="en-US" sz="900" b="1" i="0" u="none" strike="noStrike" dirty="0">
                        <a:solidFill>
                          <a:srgbClr val="000000"/>
                        </a:solidFill>
                        <a:effectLst/>
                        <a:latin typeface="Calibri" panose="020F0502020204030204" pitchFamily="34" charset="0"/>
                      </a:endParaRPr>
                    </a:p>
                  </a:txBody>
                  <a:tcPr marL="7857" marR="7857" marT="7857" marB="0" anchor="b">
                    <a:lnL>
                      <a:noFill/>
                    </a:lnL>
                    <a:lnR>
                      <a:noFill/>
                    </a:lnR>
                    <a:lnT>
                      <a:noFill/>
                    </a:lnT>
                    <a:lnB>
                      <a:noFill/>
                    </a:lnB>
                    <a:noFill/>
                  </a:tcPr>
                </a:tc>
                <a:extLst>
                  <a:ext uri="{0D108BD9-81ED-4DB2-BD59-A6C34878D82A}">
                    <a16:rowId xmlns:a16="http://schemas.microsoft.com/office/drawing/2014/main" val="2965515944"/>
                  </a:ext>
                </a:extLst>
              </a:tr>
            </a:tbl>
          </a:graphicData>
        </a:graphic>
      </p:graphicFrame>
    </p:spTree>
    <p:extLst>
      <p:ext uri="{BB962C8B-B14F-4D97-AF65-F5344CB8AC3E}">
        <p14:creationId xmlns:p14="http://schemas.microsoft.com/office/powerpoint/2010/main" val="682540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F73A5D-2A45-5560-2227-C140C3D813CF}"/>
              </a:ext>
            </a:extLst>
          </p:cNvPr>
          <p:cNvSpPr>
            <a:spLocks noGrp="1"/>
          </p:cNvSpPr>
          <p:nvPr>
            <p:ph type="title"/>
          </p:nvPr>
        </p:nvSpPr>
        <p:spPr/>
        <p:txBody>
          <a:bodyPr/>
          <a:lstStyle/>
          <a:p>
            <a:r>
              <a:rPr lang="en-US" dirty="0"/>
              <a:t>Define Process Tasks</a:t>
            </a:r>
          </a:p>
        </p:txBody>
      </p:sp>
      <p:sp>
        <p:nvSpPr>
          <p:cNvPr id="3" name="Content Placeholder 2">
            <a:extLst>
              <a:ext uri="{FF2B5EF4-FFF2-40B4-BE49-F238E27FC236}">
                <a16:creationId xmlns:a16="http://schemas.microsoft.com/office/drawing/2014/main" id="{B93589CF-0999-F8D8-5650-AE802FD7168D}"/>
              </a:ext>
            </a:extLst>
          </p:cNvPr>
          <p:cNvSpPr>
            <a:spLocks noGrp="1"/>
          </p:cNvSpPr>
          <p:nvPr>
            <p:ph idx="1"/>
          </p:nvPr>
        </p:nvSpPr>
        <p:spPr/>
        <p:txBody>
          <a:bodyPr/>
          <a:lstStyle/>
          <a:p>
            <a:r>
              <a:rPr lang="en-US" dirty="0"/>
              <a:t>Evaluation Process – the Pre-Owned Sales manager will determine if this is a vehicle we can and want to buy based on the market values and workshop recommendations.</a:t>
            </a:r>
          </a:p>
          <a:p>
            <a:r>
              <a:rPr lang="en-US" dirty="0"/>
              <a:t>Decision Process – based on the amount of work necessary to recondition the vehicle, availability of parts and costs the decision to wholesale or retail will be determined. Parts Department and Workshop input will be crucial.</a:t>
            </a:r>
          </a:p>
          <a:p>
            <a:r>
              <a:rPr lang="en-US" dirty="0"/>
              <a:t>The Reconditioning Process - the program Champion will coordinate all necessary Departments and external suppliers to ensure the parts and services are conducted with efficiency</a:t>
            </a:r>
          </a:p>
          <a:p>
            <a:endParaRPr lang="en-US" dirty="0"/>
          </a:p>
        </p:txBody>
      </p:sp>
    </p:spTree>
    <p:extLst>
      <p:ext uri="{BB962C8B-B14F-4D97-AF65-F5344CB8AC3E}">
        <p14:creationId xmlns:p14="http://schemas.microsoft.com/office/powerpoint/2010/main" val="28559368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D737AE-E284-E91C-13F2-F729DAAB66F2}"/>
              </a:ext>
            </a:extLst>
          </p:cNvPr>
          <p:cNvSpPr>
            <a:spLocks noGrp="1"/>
          </p:cNvSpPr>
          <p:nvPr>
            <p:ph type="title"/>
          </p:nvPr>
        </p:nvSpPr>
        <p:spPr/>
        <p:txBody>
          <a:bodyPr/>
          <a:lstStyle/>
          <a:p>
            <a:r>
              <a:rPr lang="en-US" dirty="0"/>
              <a:t>Evaluate Staffing Requirements</a:t>
            </a:r>
          </a:p>
        </p:txBody>
      </p:sp>
      <p:sp>
        <p:nvSpPr>
          <p:cNvPr id="3" name="Content Placeholder 2">
            <a:extLst>
              <a:ext uri="{FF2B5EF4-FFF2-40B4-BE49-F238E27FC236}">
                <a16:creationId xmlns:a16="http://schemas.microsoft.com/office/drawing/2014/main" id="{E8D4C25F-A9D4-2D59-2ADB-09BC1CEDE315}"/>
              </a:ext>
            </a:extLst>
          </p:cNvPr>
          <p:cNvSpPr>
            <a:spLocks noGrp="1"/>
          </p:cNvSpPr>
          <p:nvPr>
            <p:ph idx="1"/>
          </p:nvPr>
        </p:nvSpPr>
        <p:spPr/>
        <p:txBody>
          <a:bodyPr/>
          <a:lstStyle/>
          <a:p>
            <a:r>
              <a:rPr lang="en-US" dirty="0"/>
              <a:t>For the Process to smoothly work, the right people must be in place to ensure that all tasks are performed</a:t>
            </a:r>
          </a:p>
          <a:p>
            <a:pPr lvl="1"/>
            <a:r>
              <a:rPr lang="en-US" dirty="0"/>
              <a:t>Pay-Plan that rewards target achievement individually and for the process as a whole with deductions for poor performance.</a:t>
            </a:r>
          </a:p>
          <a:p>
            <a:pPr lvl="1"/>
            <a:r>
              <a:rPr lang="en-US" dirty="0"/>
              <a:t>The program champion will be the team member that will ensure communication across all staged of the process, coordinate with each process link and follow-up on the tasks and resolve any unexpected issues.</a:t>
            </a:r>
          </a:p>
        </p:txBody>
      </p:sp>
    </p:spTree>
    <p:extLst>
      <p:ext uri="{BB962C8B-B14F-4D97-AF65-F5344CB8AC3E}">
        <p14:creationId xmlns:p14="http://schemas.microsoft.com/office/powerpoint/2010/main" val="31717547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02719D-ECC4-8081-B088-78971BC9C338}"/>
              </a:ext>
            </a:extLst>
          </p:cNvPr>
          <p:cNvSpPr>
            <a:spLocks noGrp="1"/>
          </p:cNvSpPr>
          <p:nvPr>
            <p:ph type="title"/>
          </p:nvPr>
        </p:nvSpPr>
        <p:spPr/>
        <p:txBody>
          <a:bodyPr/>
          <a:lstStyle/>
          <a:p>
            <a:r>
              <a:rPr lang="en-US" dirty="0"/>
              <a:t>Team Member Responsibilities</a:t>
            </a:r>
          </a:p>
        </p:txBody>
      </p:sp>
      <p:sp>
        <p:nvSpPr>
          <p:cNvPr id="3" name="Content Placeholder 2">
            <a:extLst>
              <a:ext uri="{FF2B5EF4-FFF2-40B4-BE49-F238E27FC236}">
                <a16:creationId xmlns:a16="http://schemas.microsoft.com/office/drawing/2014/main" id="{E997630F-F315-D11E-F707-316AE13B6ADB}"/>
              </a:ext>
            </a:extLst>
          </p:cNvPr>
          <p:cNvSpPr>
            <a:spLocks noGrp="1"/>
          </p:cNvSpPr>
          <p:nvPr>
            <p:ph idx="1"/>
          </p:nvPr>
        </p:nvSpPr>
        <p:spPr>
          <a:xfrm>
            <a:off x="838200" y="1536192"/>
            <a:ext cx="10515600" cy="4640771"/>
          </a:xfrm>
        </p:spPr>
        <p:txBody>
          <a:bodyPr>
            <a:normAutofit fontScale="85000" lnSpcReduction="20000"/>
          </a:bodyPr>
          <a:lstStyle/>
          <a:p>
            <a:r>
              <a:rPr lang="en-US" dirty="0"/>
              <a:t>Pre-Owned Sales Manager will be responsible for the entire operation including the appraisal of each vehicle, determination to buy a vehicle and whether to Retail or Wholesale</a:t>
            </a:r>
          </a:p>
          <a:p>
            <a:r>
              <a:rPr lang="en-US" dirty="0"/>
              <a:t>Parts Manager provide an accurate cost and availability of parts necessary for recon, place orders and supply the in a timely manner</a:t>
            </a:r>
          </a:p>
          <a:p>
            <a:r>
              <a:rPr lang="en-US" dirty="0"/>
              <a:t>Designated Pre-Owned Service Advisor will promptly open the necessary RO and inform the Workshop Manager that a vehicle is in line for recon work</a:t>
            </a:r>
          </a:p>
          <a:p>
            <a:r>
              <a:rPr lang="en-US" dirty="0"/>
              <a:t>Workshop Manager will assign the appropriate tech, based workshop load, availability and the skill level required to perform the recon work</a:t>
            </a:r>
          </a:p>
          <a:p>
            <a:r>
              <a:rPr lang="en-US" dirty="0"/>
              <a:t>Assigned Tech will focus on performing the recon work assigned</a:t>
            </a:r>
          </a:p>
          <a:p>
            <a:r>
              <a:rPr lang="en-US" dirty="0"/>
              <a:t>Car wash staff will prioritize the finished vehicle and inform the photographer immediately</a:t>
            </a:r>
          </a:p>
          <a:p>
            <a:r>
              <a:rPr lang="en-US" dirty="0"/>
              <a:t>Photographer will be responsible for photographing and uploading all photos and videos to the website</a:t>
            </a:r>
          </a:p>
          <a:p>
            <a:r>
              <a:rPr lang="en-US" dirty="0"/>
              <a:t>Program Champion will ensure all team members perform their tasks diligently and assist or substitute whenever necessary and possible. In the case of external body work needed, will also coordinate the appointment, delivery and pickup of the vehicle to and from the body shop.</a:t>
            </a:r>
          </a:p>
        </p:txBody>
      </p:sp>
    </p:spTree>
    <p:extLst>
      <p:ext uri="{BB962C8B-B14F-4D97-AF65-F5344CB8AC3E}">
        <p14:creationId xmlns:p14="http://schemas.microsoft.com/office/powerpoint/2010/main" val="29446160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23E946-B5EB-F212-6383-18E4E84B77F7}"/>
              </a:ext>
            </a:extLst>
          </p:cNvPr>
          <p:cNvSpPr>
            <a:spLocks noGrp="1"/>
          </p:cNvSpPr>
          <p:nvPr>
            <p:ph type="title"/>
          </p:nvPr>
        </p:nvSpPr>
        <p:spPr/>
        <p:txBody>
          <a:bodyPr/>
          <a:lstStyle/>
          <a:p>
            <a:r>
              <a:rPr lang="en-US" dirty="0"/>
              <a:t>External Influences</a:t>
            </a:r>
          </a:p>
        </p:txBody>
      </p:sp>
      <p:sp>
        <p:nvSpPr>
          <p:cNvPr id="3" name="Content Placeholder 2">
            <a:extLst>
              <a:ext uri="{FF2B5EF4-FFF2-40B4-BE49-F238E27FC236}">
                <a16:creationId xmlns:a16="http://schemas.microsoft.com/office/drawing/2014/main" id="{C7B98307-0431-F692-970A-E215AA26D2F1}"/>
              </a:ext>
            </a:extLst>
          </p:cNvPr>
          <p:cNvSpPr>
            <a:spLocks noGrp="1"/>
          </p:cNvSpPr>
          <p:nvPr>
            <p:ph idx="1"/>
          </p:nvPr>
        </p:nvSpPr>
        <p:spPr/>
        <p:txBody>
          <a:bodyPr>
            <a:normAutofit fontScale="92500" lnSpcReduction="10000"/>
          </a:bodyPr>
          <a:lstStyle/>
          <a:p>
            <a:r>
              <a:rPr lang="en-US" dirty="0"/>
              <a:t>External issues that may affect the process must be taken into consideration such as:</a:t>
            </a:r>
          </a:p>
          <a:p>
            <a:pPr lvl="1"/>
            <a:r>
              <a:rPr lang="en-US" dirty="0"/>
              <a:t>Delays due to carrier delays, back orders, damaged or defective parts</a:t>
            </a:r>
          </a:p>
          <a:p>
            <a:pPr lvl="1"/>
            <a:r>
              <a:rPr lang="en-US" dirty="0"/>
              <a:t>Body shop capacity – given that we don’t have our own body shop we would need to work with at least two external suppliers to ensure constant availability</a:t>
            </a:r>
          </a:p>
          <a:p>
            <a:pPr lvl="1"/>
            <a:r>
              <a:rPr lang="en-US" dirty="0"/>
              <a:t>Stop-Sale / Stop-Delivery campaigns that may delay the vehicle time to line schedule</a:t>
            </a:r>
          </a:p>
          <a:p>
            <a:pPr lvl="1"/>
            <a:r>
              <a:rPr lang="en-US" dirty="0"/>
              <a:t>Workshop capacity issues</a:t>
            </a:r>
          </a:p>
          <a:p>
            <a:r>
              <a:rPr lang="en-US" dirty="0"/>
              <a:t>These situations will be monitored by the program Champion and evaluated with the Pre-Owned Sales Manager in conjunction the team member(s) affected in the process to quickly decide on the course of action to be taken</a:t>
            </a:r>
          </a:p>
        </p:txBody>
      </p:sp>
    </p:spTree>
    <p:extLst>
      <p:ext uri="{BB962C8B-B14F-4D97-AF65-F5344CB8AC3E}">
        <p14:creationId xmlns:p14="http://schemas.microsoft.com/office/powerpoint/2010/main" val="177320420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BACC050B-8757-4460-95D8-E37B46A6B421}"/>
    </a:ext>
  </a:extLst>
</a:theme>
</file>

<file path=docProps/app.xml><?xml version="1.0" encoding="utf-8"?>
<Properties xmlns="http://schemas.openxmlformats.org/officeDocument/2006/extended-properties" xmlns:vt="http://schemas.openxmlformats.org/officeDocument/2006/docPropsVTypes">
  <Template>Ion</Template>
  <TotalTime>201</TotalTime>
  <Words>902</Words>
  <Application>Microsoft Office PowerPoint</Application>
  <PresentationFormat>Widescreen</PresentationFormat>
  <Paragraphs>138</Paragraphs>
  <Slides>11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Calibri</vt:lpstr>
      <vt:lpstr>Century Gothic</vt:lpstr>
      <vt:lpstr>Wingdings 3</vt:lpstr>
      <vt:lpstr>Ion</vt:lpstr>
      <vt:lpstr>Time to Line Optimization</vt:lpstr>
      <vt:lpstr>Step 1 – Assessment of Current Situation</vt:lpstr>
      <vt:lpstr>Step 2 – Outline Process Definition</vt:lpstr>
      <vt:lpstr>Set Objectives</vt:lpstr>
      <vt:lpstr>Map Process</vt:lpstr>
      <vt:lpstr>Define Process Tasks</vt:lpstr>
      <vt:lpstr>Evaluate Staffing Requirements</vt:lpstr>
      <vt:lpstr>Team Member Responsibilities</vt:lpstr>
      <vt:lpstr>External Influences</vt:lpstr>
      <vt:lpstr>Step 3 - Monitoring</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Juan Ledesma</dc:creator>
  <cp:lastModifiedBy>Juan Ledesma</cp:lastModifiedBy>
  <cp:revision>1</cp:revision>
  <dcterms:created xsi:type="dcterms:W3CDTF">2024-09-20T14:08:15Z</dcterms:created>
  <dcterms:modified xsi:type="dcterms:W3CDTF">2024-09-23T19:55:34Z</dcterms:modified>
</cp:coreProperties>
</file>