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74" r:id="rId14"/>
    <p:sldId id="268" r:id="rId15"/>
    <p:sldId id="269" r:id="rId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1F1279E-7E93-5C4D-AD1D-B0DFE2204025}" v="18" dt="2024-07-04T14:16:17.30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009" autoAdjust="0"/>
    <p:restoredTop sz="94660"/>
  </p:normalViewPr>
  <p:slideViewPr>
    <p:cSldViewPr snapToGrid="0">
      <p:cViewPr varScale="1">
        <p:scale>
          <a:sx n="73" d="100"/>
          <a:sy n="73" d="100"/>
        </p:scale>
        <p:origin x="200" y="13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21" Type="http://schemas.microsoft.com/office/2016/11/relationships/changesInfo" Target="changesInfos/changesInfo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ourcle, Laurent" userId="1b550169-5431-4d3b-ac6d-b648cd7d0e0b" providerId="ADAL" clId="{BA6DC95D-DFF3-4B32-9BF8-48885A0662A9}"/>
    <pc:docChg chg="undo custSel modSld modMainMaster">
      <pc:chgData name="Hourcle, Laurent" userId="1b550169-5431-4d3b-ac6d-b648cd7d0e0b" providerId="ADAL" clId="{BA6DC95D-DFF3-4B32-9BF8-48885A0662A9}" dt="2024-04-18T17:48:00.465" v="118" actId="207"/>
      <pc:docMkLst>
        <pc:docMk/>
      </pc:docMkLst>
      <pc:sldChg chg="modSp mod">
        <pc:chgData name="Hourcle, Laurent" userId="1b550169-5431-4d3b-ac6d-b648cd7d0e0b" providerId="ADAL" clId="{BA6DC95D-DFF3-4B32-9BF8-48885A0662A9}" dt="2024-04-18T17:42:47.605" v="2" actId="207"/>
        <pc:sldMkLst>
          <pc:docMk/>
          <pc:sldMk cId="407074056" sldId="256"/>
        </pc:sldMkLst>
        <pc:spChg chg="mod">
          <ac:chgData name="Hourcle, Laurent" userId="1b550169-5431-4d3b-ac6d-b648cd7d0e0b" providerId="ADAL" clId="{BA6DC95D-DFF3-4B32-9BF8-48885A0662A9}" dt="2024-04-18T17:42:47.605" v="2" actId="207"/>
          <ac:spMkLst>
            <pc:docMk/>
            <pc:sldMk cId="407074056" sldId="256"/>
            <ac:spMk id="2" creationId="{3E0A9F39-3A40-DAF5-FB29-F9EF6B43BC8E}"/>
          </ac:spMkLst>
        </pc:spChg>
      </pc:sldChg>
      <pc:sldChg chg="modSp mod">
        <pc:chgData name="Hourcle, Laurent" userId="1b550169-5431-4d3b-ac6d-b648cd7d0e0b" providerId="ADAL" clId="{BA6DC95D-DFF3-4B32-9BF8-48885A0662A9}" dt="2024-04-18T17:43:53.848" v="22" actId="20577"/>
        <pc:sldMkLst>
          <pc:docMk/>
          <pc:sldMk cId="3839221384" sldId="257"/>
        </pc:sldMkLst>
        <pc:spChg chg="mod">
          <ac:chgData name="Hourcle, Laurent" userId="1b550169-5431-4d3b-ac6d-b648cd7d0e0b" providerId="ADAL" clId="{BA6DC95D-DFF3-4B32-9BF8-48885A0662A9}" dt="2024-04-18T17:43:53.848" v="22" actId="20577"/>
          <ac:spMkLst>
            <pc:docMk/>
            <pc:sldMk cId="3839221384" sldId="257"/>
            <ac:spMk id="2" creationId="{103DC290-7A27-95C0-53A2-21B3816BBA33}"/>
          </ac:spMkLst>
        </pc:spChg>
      </pc:sldChg>
      <pc:sldChg chg="modSp mod">
        <pc:chgData name="Hourcle, Laurent" userId="1b550169-5431-4d3b-ac6d-b648cd7d0e0b" providerId="ADAL" clId="{BA6DC95D-DFF3-4B32-9BF8-48885A0662A9}" dt="2024-04-18T17:43:28.070" v="5" actId="207"/>
        <pc:sldMkLst>
          <pc:docMk/>
          <pc:sldMk cId="4167117408" sldId="258"/>
        </pc:sldMkLst>
        <pc:spChg chg="mod">
          <ac:chgData name="Hourcle, Laurent" userId="1b550169-5431-4d3b-ac6d-b648cd7d0e0b" providerId="ADAL" clId="{BA6DC95D-DFF3-4B32-9BF8-48885A0662A9}" dt="2024-04-18T17:43:28.070" v="5" actId="207"/>
          <ac:spMkLst>
            <pc:docMk/>
            <pc:sldMk cId="4167117408" sldId="258"/>
            <ac:spMk id="2" creationId="{5FFE6F10-0BA0-1313-9F7B-7EBE765BA7D5}"/>
          </ac:spMkLst>
        </pc:spChg>
      </pc:sldChg>
      <pc:sldChg chg="modSp mod">
        <pc:chgData name="Hourcle, Laurent" userId="1b550169-5431-4d3b-ac6d-b648cd7d0e0b" providerId="ADAL" clId="{BA6DC95D-DFF3-4B32-9BF8-48885A0662A9}" dt="2024-04-18T17:43:12.632" v="4" actId="207"/>
        <pc:sldMkLst>
          <pc:docMk/>
          <pc:sldMk cId="2924363353" sldId="259"/>
        </pc:sldMkLst>
        <pc:spChg chg="mod">
          <ac:chgData name="Hourcle, Laurent" userId="1b550169-5431-4d3b-ac6d-b648cd7d0e0b" providerId="ADAL" clId="{BA6DC95D-DFF3-4B32-9BF8-48885A0662A9}" dt="2024-04-18T17:43:12.632" v="4" actId="207"/>
          <ac:spMkLst>
            <pc:docMk/>
            <pc:sldMk cId="2924363353" sldId="259"/>
            <ac:spMk id="3" creationId="{0CC31931-4847-F763-D4D1-1433E7E0CE49}"/>
          </ac:spMkLst>
        </pc:spChg>
      </pc:sldChg>
      <pc:sldChg chg="modSp mod">
        <pc:chgData name="Hourcle, Laurent" userId="1b550169-5431-4d3b-ac6d-b648cd7d0e0b" providerId="ADAL" clId="{BA6DC95D-DFF3-4B32-9BF8-48885A0662A9}" dt="2024-04-18T17:44:12.880" v="35" actId="20577"/>
        <pc:sldMkLst>
          <pc:docMk/>
          <pc:sldMk cId="2417698126" sldId="262"/>
        </pc:sldMkLst>
        <pc:spChg chg="mod">
          <ac:chgData name="Hourcle, Laurent" userId="1b550169-5431-4d3b-ac6d-b648cd7d0e0b" providerId="ADAL" clId="{BA6DC95D-DFF3-4B32-9BF8-48885A0662A9}" dt="2024-04-18T17:44:12.880" v="35" actId="20577"/>
          <ac:spMkLst>
            <pc:docMk/>
            <pc:sldMk cId="2417698126" sldId="262"/>
            <ac:spMk id="2" creationId="{103DC290-7A27-95C0-53A2-21B3816BBA33}"/>
          </ac:spMkLst>
        </pc:spChg>
      </pc:sldChg>
      <pc:sldChg chg="modSp mod">
        <pc:chgData name="Hourcle, Laurent" userId="1b550169-5431-4d3b-ac6d-b648cd7d0e0b" providerId="ADAL" clId="{BA6DC95D-DFF3-4B32-9BF8-48885A0662A9}" dt="2024-04-18T17:44:36.684" v="53" actId="20577"/>
        <pc:sldMkLst>
          <pc:docMk/>
          <pc:sldMk cId="3912869560" sldId="263"/>
        </pc:sldMkLst>
        <pc:spChg chg="mod">
          <ac:chgData name="Hourcle, Laurent" userId="1b550169-5431-4d3b-ac6d-b648cd7d0e0b" providerId="ADAL" clId="{BA6DC95D-DFF3-4B32-9BF8-48885A0662A9}" dt="2024-04-18T17:44:36.684" v="53" actId="20577"/>
          <ac:spMkLst>
            <pc:docMk/>
            <pc:sldMk cId="3912869560" sldId="263"/>
            <ac:spMk id="2" creationId="{103DC290-7A27-95C0-53A2-21B3816BBA33}"/>
          </ac:spMkLst>
        </pc:spChg>
      </pc:sldChg>
      <pc:sldChg chg="modSp mod">
        <pc:chgData name="Hourcle, Laurent" userId="1b550169-5431-4d3b-ac6d-b648cd7d0e0b" providerId="ADAL" clId="{BA6DC95D-DFF3-4B32-9BF8-48885A0662A9}" dt="2024-04-18T17:44:52.835" v="63" actId="20577"/>
        <pc:sldMkLst>
          <pc:docMk/>
          <pc:sldMk cId="627664966" sldId="264"/>
        </pc:sldMkLst>
        <pc:spChg chg="mod">
          <ac:chgData name="Hourcle, Laurent" userId="1b550169-5431-4d3b-ac6d-b648cd7d0e0b" providerId="ADAL" clId="{BA6DC95D-DFF3-4B32-9BF8-48885A0662A9}" dt="2024-04-18T17:44:52.835" v="63" actId="20577"/>
          <ac:spMkLst>
            <pc:docMk/>
            <pc:sldMk cId="627664966" sldId="264"/>
            <ac:spMk id="2" creationId="{103DC290-7A27-95C0-53A2-21B3816BBA33}"/>
          </ac:spMkLst>
        </pc:spChg>
      </pc:sldChg>
      <pc:sldChg chg="modSp mod">
        <pc:chgData name="Hourcle, Laurent" userId="1b550169-5431-4d3b-ac6d-b648cd7d0e0b" providerId="ADAL" clId="{BA6DC95D-DFF3-4B32-9BF8-48885A0662A9}" dt="2024-04-18T17:45:08.939" v="76" actId="20577"/>
        <pc:sldMkLst>
          <pc:docMk/>
          <pc:sldMk cId="3985272254" sldId="265"/>
        </pc:sldMkLst>
        <pc:spChg chg="mod">
          <ac:chgData name="Hourcle, Laurent" userId="1b550169-5431-4d3b-ac6d-b648cd7d0e0b" providerId="ADAL" clId="{BA6DC95D-DFF3-4B32-9BF8-48885A0662A9}" dt="2024-04-18T17:45:08.939" v="76" actId="20577"/>
          <ac:spMkLst>
            <pc:docMk/>
            <pc:sldMk cId="3985272254" sldId="265"/>
            <ac:spMk id="2" creationId="{103DC290-7A27-95C0-53A2-21B3816BBA33}"/>
          </ac:spMkLst>
        </pc:spChg>
      </pc:sldChg>
      <pc:sldChg chg="modSp mod">
        <pc:chgData name="Hourcle, Laurent" userId="1b550169-5431-4d3b-ac6d-b648cd7d0e0b" providerId="ADAL" clId="{BA6DC95D-DFF3-4B32-9BF8-48885A0662A9}" dt="2024-04-18T17:46:12.998" v="89" actId="20577"/>
        <pc:sldMkLst>
          <pc:docMk/>
          <pc:sldMk cId="4226099158" sldId="266"/>
        </pc:sldMkLst>
        <pc:spChg chg="mod">
          <ac:chgData name="Hourcle, Laurent" userId="1b550169-5431-4d3b-ac6d-b648cd7d0e0b" providerId="ADAL" clId="{BA6DC95D-DFF3-4B32-9BF8-48885A0662A9}" dt="2024-04-18T17:46:12.998" v="89" actId="20577"/>
          <ac:spMkLst>
            <pc:docMk/>
            <pc:sldMk cId="4226099158" sldId="266"/>
            <ac:spMk id="2" creationId="{103DC290-7A27-95C0-53A2-21B3816BBA33}"/>
          </ac:spMkLst>
        </pc:spChg>
      </pc:sldChg>
      <pc:sldChg chg="modSp mod">
        <pc:chgData name="Hourcle, Laurent" userId="1b550169-5431-4d3b-ac6d-b648cd7d0e0b" providerId="ADAL" clId="{BA6DC95D-DFF3-4B32-9BF8-48885A0662A9}" dt="2024-04-18T17:47:12.737" v="98" actId="20577"/>
        <pc:sldMkLst>
          <pc:docMk/>
          <pc:sldMk cId="850427537" sldId="267"/>
        </pc:sldMkLst>
        <pc:spChg chg="mod">
          <ac:chgData name="Hourcle, Laurent" userId="1b550169-5431-4d3b-ac6d-b648cd7d0e0b" providerId="ADAL" clId="{BA6DC95D-DFF3-4B32-9BF8-48885A0662A9}" dt="2024-04-18T17:47:12.737" v="98" actId="20577"/>
          <ac:spMkLst>
            <pc:docMk/>
            <pc:sldMk cId="850427537" sldId="267"/>
            <ac:spMk id="2" creationId="{103DC290-7A27-95C0-53A2-21B3816BBA33}"/>
          </ac:spMkLst>
        </pc:spChg>
      </pc:sldChg>
      <pc:sldChg chg="modSp mod">
        <pc:chgData name="Hourcle, Laurent" userId="1b550169-5431-4d3b-ac6d-b648cd7d0e0b" providerId="ADAL" clId="{BA6DC95D-DFF3-4B32-9BF8-48885A0662A9}" dt="2024-04-18T17:47:49.570" v="117" actId="207"/>
        <pc:sldMkLst>
          <pc:docMk/>
          <pc:sldMk cId="3364109993" sldId="268"/>
        </pc:sldMkLst>
        <pc:spChg chg="mod">
          <ac:chgData name="Hourcle, Laurent" userId="1b550169-5431-4d3b-ac6d-b648cd7d0e0b" providerId="ADAL" clId="{BA6DC95D-DFF3-4B32-9BF8-48885A0662A9}" dt="2024-04-18T17:47:28.395" v="112" actId="20577"/>
          <ac:spMkLst>
            <pc:docMk/>
            <pc:sldMk cId="3364109993" sldId="268"/>
            <ac:spMk id="2" creationId="{103DC290-7A27-95C0-53A2-21B3816BBA33}"/>
          </ac:spMkLst>
        </pc:spChg>
        <pc:graphicFrameChg chg="modGraphic">
          <ac:chgData name="Hourcle, Laurent" userId="1b550169-5431-4d3b-ac6d-b648cd7d0e0b" providerId="ADAL" clId="{BA6DC95D-DFF3-4B32-9BF8-48885A0662A9}" dt="2024-04-18T17:47:49.570" v="117" actId="207"/>
          <ac:graphicFrameMkLst>
            <pc:docMk/>
            <pc:sldMk cId="3364109993" sldId="268"/>
            <ac:graphicFrameMk id="4" creationId="{BC8B6778-11BB-9A9A-F0BF-8949F85F8237}"/>
          </ac:graphicFrameMkLst>
        </pc:graphicFrameChg>
      </pc:sldChg>
      <pc:sldChg chg="modSp mod">
        <pc:chgData name="Hourcle, Laurent" userId="1b550169-5431-4d3b-ac6d-b648cd7d0e0b" providerId="ADAL" clId="{BA6DC95D-DFF3-4B32-9BF8-48885A0662A9}" dt="2024-04-18T17:48:00.465" v="118" actId="207"/>
        <pc:sldMkLst>
          <pc:docMk/>
          <pc:sldMk cId="3799370086" sldId="269"/>
        </pc:sldMkLst>
        <pc:spChg chg="mod">
          <ac:chgData name="Hourcle, Laurent" userId="1b550169-5431-4d3b-ac6d-b648cd7d0e0b" providerId="ADAL" clId="{BA6DC95D-DFF3-4B32-9BF8-48885A0662A9}" dt="2024-04-18T17:48:00.465" v="118" actId="207"/>
          <ac:spMkLst>
            <pc:docMk/>
            <pc:sldMk cId="3799370086" sldId="269"/>
            <ac:spMk id="2" creationId="{103DC290-7A27-95C0-53A2-21B3816BBA33}"/>
          </ac:spMkLst>
        </pc:spChg>
      </pc:sldChg>
      <pc:sldMasterChg chg="setBg">
        <pc:chgData name="Hourcle, Laurent" userId="1b550169-5431-4d3b-ac6d-b648cd7d0e0b" providerId="ADAL" clId="{BA6DC95D-DFF3-4B32-9BF8-48885A0662A9}" dt="2024-04-18T17:42:27.466" v="1"/>
        <pc:sldMasterMkLst>
          <pc:docMk/>
          <pc:sldMasterMk cId="0" sldId="2147483648"/>
        </pc:sldMasterMkLst>
      </pc:sldMasterChg>
    </pc:docChg>
  </pc:docChgLst>
  <pc:docChgLst>
    <pc:chgData name="Andrew Marshall" userId="1790a86d-113d-40ce-a57b-843438605562" providerId="ADAL" clId="{81F1279E-7E93-5C4D-AD1D-B0DFE2204025}"/>
    <pc:docChg chg="undo custSel addSld delSld modSld">
      <pc:chgData name="Andrew Marshall" userId="1790a86d-113d-40ce-a57b-843438605562" providerId="ADAL" clId="{81F1279E-7E93-5C4D-AD1D-B0DFE2204025}" dt="2024-07-04T21:00:38.982" v="3443" actId="20577"/>
      <pc:docMkLst>
        <pc:docMk/>
      </pc:docMkLst>
      <pc:sldChg chg="modSp mod">
        <pc:chgData name="Andrew Marshall" userId="1790a86d-113d-40ce-a57b-843438605562" providerId="ADAL" clId="{81F1279E-7E93-5C4D-AD1D-B0DFE2204025}" dt="2024-07-04T21:00:38.982" v="3443" actId="20577"/>
        <pc:sldMkLst>
          <pc:docMk/>
          <pc:sldMk cId="407074056" sldId="256"/>
        </pc:sldMkLst>
        <pc:spChg chg="mod">
          <ac:chgData name="Andrew Marshall" userId="1790a86d-113d-40ce-a57b-843438605562" providerId="ADAL" clId="{81F1279E-7E93-5C4D-AD1D-B0DFE2204025}" dt="2024-07-04T21:00:38.982" v="3443" actId="20577"/>
          <ac:spMkLst>
            <pc:docMk/>
            <pc:sldMk cId="407074056" sldId="256"/>
            <ac:spMk id="2" creationId="{3E0A9F39-3A40-DAF5-FB29-F9EF6B43BC8E}"/>
          </ac:spMkLst>
        </pc:spChg>
        <pc:spChg chg="mod">
          <ac:chgData name="Andrew Marshall" userId="1790a86d-113d-40ce-a57b-843438605562" providerId="ADAL" clId="{81F1279E-7E93-5C4D-AD1D-B0DFE2204025}" dt="2024-07-04T13:15:17.123" v="26" actId="20577"/>
          <ac:spMkLst>
            <pc:docMk/>
            <pc:sldMk cId="407074056" sldId="256"/>
            <ac:spMk id="3" creationId="{3D24D94E-9ADE-FBA4-4E04-F5102B2316CA}"/>
          </ac:spMkLst>
        </pc:spChg>
      </pc:sldChg>
      <pc:sldChg chg="modSp mod">
        <pc:chgData name="Andrew Marshall" userId="1790a86d-113d-40ce-a57b-843438605562" providerId="ADAL" clId="{81F1279E-7E93-5C4D-AD1D-B0DFE2204025}" dt="2024-07-04T14:12:13.168" v="2567" actId="20577"/>
        <pc:sldMkLst>
          <pc:docMk/>
          <pc:sldMk cId="3839221384" sldId="257"/>
        </pc:sldMkLst>
        <pc:spChg chg="mod">
          <ac:chgData name="Andrew Marshall" userId="1790a86d-113d-40ce-a57b-843438605562" providerId="ADAL" clId="{81F1279E-7E93-5C4D-AD1D-B0DFE2204025}" dt="2024-07-04T14:12:13.168" v="2567" actId="20577"/>
          <ac:spMkLst>
            <pc:docMk/>
            <pc:sldMk cId="3839221384" sldId="257"/>
            <ac:spMk id="3" creationId="{203A9D90-6288-FF85-A14B-EAAC61E0E9A8}"/>
          </ac:spMkLst>
        </pc:spChg>
      </pc:sldChg>
      <pc:sldChg chg="addSp delSp modSp mod">
        <pc:chgData name="Andrew Marshall" userId="1790a86d-113d-40ce-a57b-843438605562" providerId="ADAL" clId="{81F1279E-7E93-5C4D-AD1D-B0DFE2204025}" dt="2024-07-04T20:49:52.006" v="3408" actId="20577"/>
        <pc:sldMkLst>
          <pc:docMk/>
          <pc:sldMk cId="4167117408" sldId="258"/>
        </pc:sldMkLst>
        <pc:spChg chg="mod">
          <ac:chgData name="Andrew Marshall" userId="1790a86d-113d-40ce-a57b-843438605562" providerId="ADAL" clId="{81F1279E-7E93-5C4D-AD1D-B0DFE2204025}" dt="2024-07-04T20:49:52.006" v="3408" actId="20577"/>
          <ac:spMkLst>
            <pc:docMk/>
            <pc:sldMk cId="4167117408" sldId="258"/>
            <ac:spMk id="3" creationId="{DC1AC215-6A1E-4C59-EFD0-D293BFB95537}"/>
          </ac:spMkLst>
        </pc:spChg>
        <pc:spChg chg="add del mod">
          <ac:chgData name="Andrew Marshall" userId="1790a86d-113d-40ce-a57b-843438605562" providerId="ADAL" clId="{81F1279E-7E93-5C4D-AD1D-B0DFE2204025}" dt="2024-07-04T13:45:50.163" v="339"/>
          <ac:spMkLst>
            <pc:docMk/>
            <pc:sldMk cId="4167117408" sldId="258"/>
            <ac:spMk id="5" creationId="{6F8025CA-AD80-EC03-E5FC-8250763EC7A0}"/>
          </ac:spMkLst>
        </pc:spChg>
        <pc:picChg chg="del">
          <ac:chgData name="Andrew Marshall" userId="1790a86d-113d-40ce-a57b-843438605562" providerId="ADAL" clId="{81F1279E-7E93-5C4D-AD1D-B0DFE2204025}" dt="2024-07-04T13:45:42.958" v="338" actId="478"/>
          <ac:picMkLst>
            <pc:docMk/>
            <pc:sldMk cId="4167117408" sldId="258"/>
            <ac:picMk id="6" creationId="{7D7FBF6D-1B6B-4091-9ABF-B967D33EAC3F}"/>
          </ac:picMkLst>
        </pc:picChg>
        <pc:picChg chg="add mod">
          <ac:chgData name="Andrew Marshall" userId="1790a86d-113d-40ce-a57b-843438605562" providerId="ADAL" clId="{81F1279E-7E93-5C4D-AD1D-B0DFE2204025}" dt="2024-07-04T13:45:55.480" v="344" actId="1076"/>
          <ac:picMkLst>
            <pc:docMk/>
            <pc:sldMk cId="4167117408" sldId="258"/>
            <ac:picMk id="8" creationId="{40B9120C-B1A2-8C8F-A497-81B8B8C4AC0D}"/>
          </ac:picMkLst>
        </pc:picChg>
      </pc:sldChg>
      <pc:sldChg chg="modSp mod">
        <pc:chgData name="Andrew Marshall" userId="1790a86d-113d-40ce-a57b-843438605562" providerId="ADAL" clId="{81F1279E-7E93-5C4D-AD1D-B0DFE2204025}" dt="2024-07-04T20:04:07.880" v="3032" actId="20577"/>
        <pc:sldMkLst>
          <pc:docMk/>
          <pc:sldMk cId="2924363353" sldId="259"/>
        </pc:sldMkLst>
        <pc:spChg chg="mod">
          <ac:chgData name="Andrew Marshall" userId="1790a86d-113d-40ce-a57b-843438605562" providerId="ADAL" clId="{81F1279E-7E93-5C4D-AD1D-B0DFE2204025}" dt="2024-07-04T20:04:07.880" v="3032" actId="20577"/>
          <ac:spMkLst>
            <pc:docMk/>
            <pc:sldMk cId="2924363353" sldId="259"/>
            <ac:spMk id="3" creationId="{0CC31931-4847-F763-D4D1-1433E7E0CE49}"/>
          </ac:spMkLst>
        </pc:spChg>
      </pc:sldChg>
      <pc:sldChg chg="modSp mod">
        <pc:chgData name="Andrew Marshall" userId="1790a86d-113d-40ce-a57b-843438605562" providerId="ADAL" clId="{81F1279E-7E93-5C4D-AD1D-B0DFE2204025}" dt="2024-07-04T14:03:25.512" v="2242" actId="27636"/>
        <pc:sldMkLst>
          <pc:docMk/>
          <pc:sldMk cId="2417698126" sldId="262"/>
        </pc:sldMkLst>
        <pc:spChg chg="mod">
          <ac:chgData name="Andrew Marshall" userId="1790a86d-113d-40ce-a57b-843438605562" providerId="ADAL" clId="{81F1279E-7E93-5C4D-AD1D-B0DFE2204025}" dt="2024-07-04T14:03:25.512" v="2242" actId="27636"/>
          <ac:spMkLst>
            <pc:docMk/>
            <pc:sldMk cId="2417698126" sldId="262"/>
            <ac:spMk id="3" creationId="{203A9D90-6288-FF85-A14B-EAAC61E0E9A8}"/>
          </ac:spMkLst>
        </pc:spChg>
      </pc:sldChg>
      <pc:sldChg chg="modSp mod">
        <pc:chgData name="Andrew Marshall" userId="1790a86d-113d-40ce-a57b-843438605562" providerId="ADAL" clId="{81F1279E-7E93-5C4D-AD1D-B0DFE2204025}" dt="2024-07-04T14:04:56.873" v="2349" actId="20577"/>
        <pc:sldMkLst>
          <pc:docMk/>
          <pc:sldMk cId="3912869560" sldId="263"/>
        </pc:sldMkLst>
        <pc:spChg chg="mod">
          <ac:chgData name="Andrew Marshall" userId="1790a86d-113d-40ce-a57b-843438605562" providerId="ADAL" clId="{81F1279E-7E93-5C4D-AD1D-B0DFE2204025}" dt="2024-07-04T14:04:56.873" v="2349" actId="20577"/>
          <ac:spMkLst>
            <pc:docMk/>
            <pc:sldMk cId="3912869560" sldId="263"/>
            <ac:spMk id="3" creationId="{203A9D90-6288-FF85-A14B-EAAC61E0E9A8}"/>
          </ac:spMkLst>
        </pc:spChg>
      </pc:sldChg>
      <pc:sldChg chg="modSp mod">
        <pc:chgData name="Andrew Marshall" userId="1790a86d-113d-40ce-a57b-843438605562" providerId="ADAL" clId="{81F1279E-7E93-5C4D-AD1D-B0DFE2204025}" dt="2024-07-04T14:06:23.152" v="2485" actId="27636"/>
        <pc:sldMkLst>
          <pc:docMk/>
          <pc:sldMk cId="627664966" sldId="264"/>
        </pc:sldMkLst>
        <pc:spChg chg="mod">
          <ac:chgData name="Andrew Marshall" userId="1790a86d-113d-40ce-a57b-843438605562" providerId="ADAL" clId="{81F1279E-7E93-5C4D-AD1D-B0DFE2204025}" dt="2024-07-04T14:06:23.152" v="2485" actId="27636"/>
          <ac:spMkLst>
            <pc:docMk/>
            <pc:sldMk cId="627664966" sldId="264"/>
            <ac:spMk id="3" creationId="{203A9D90-6288-FF85-A14B-EAAC61E0E9A8}"/>
          </ac:spMkLst>
        </pc:spChg>
      </pc:sldChg>
      <pc:sldChg chg="modSp mod">
        <pc:chgData name="Andrew Marshall" userId="1790a86d-113d-40ce-a57b-843438605562" providerId="ADAL" clId="{81F1279E-7E93-5C4D-AD1D-B0DFE2204025}" dt="2024-07-04T14:13:56.511" v="2653" actId="27636"/>
        <pc:sldMkLst>
          <pc:docMk/>
          <pc:sldMk cId="3985272254" sldId="265"/>
        </pc:sldMkLst>
        <pc:spChg chg="mod">
          <ac:chgData name="Andrew Marshall" userId="1790a86d-113d-40ce-a57b-843438605562" providerId="ADAL" clId="{81F1279E-7E93-5C4D-AD1D-B0DFE2204025}" dt="2024-07-04T14:13:05.719" v="2602" actId="20577"/>
          <ac:spMkLst>
            <pc:docMk/>
            <pc:sldMk cId="3985272254" sldId="265"/>
            <ac:spMk id="2" creationId="{103DC290-7A27-95C0-53A2-21B3816BBA33}"/>
          </ac:spMkLst>
        </pc:spChg>
        <pc:spChg chg="mod">
          <ac:chgData name="Andrew Marshall" userId="1790a86d-113d-40ce-a57b-843438605562" providerId="ADAL" clId="{81F1279E-7E93-5C4D-AD1D-B0DFE2204025}" dt="2024-07-04T14:13:56.511" v="2653" actId="27636"/>
          <ac:spMkLst>
            <pc:docMk/>
            <pc:sldMk cId="3985272254" sldId="265"/>
            <ac:spMk id="3" creationId="{203A9D90-6288-FF85-A14B-EAAC61E0E9A8}"/>
          </ac:spMkLst>
        </pc:spChg>
      </pc:sldChg>
      <pc:sldChg chg="del">
        <pc:chgData name="Andrew Marshall" userId="1790a86d-113d-40ce-a57b-843438605562" providerId="ADAL" clId="{81F1279E-7E93-5C4D-AD1D-B0DFE2204025}" dt="2024-07-04T14:13:46.764" v="2643" actId="2696"/>
        <pc:sldMkLst>
          <pc:docMk/>
          <pc:sldMk cId="4226099158" sldId="266"/>
        </pc:sldMkLst>
      </pc:sldChg>
      <pc:sldChg chg="del">
        <pc:chgData name="Andrew Marshall" userId="1790a86d-113d-40ce-a57b-843438605562" providerId="ADAL" clId="{81F1279E-7E93-5C4D-AD1D-B0DFE2204025}" dt="2024-07-04T14:13:46.781" v="2644" actId="2696"/>
        <pc:sldMkLst>
          <pc:docMk/>
          <pc:sldMk cId="850427537" sldId="267"/>
        </pc:sldMkLst>
      </pc:sldChg>
      <pc:sldChg chg="modSp mod">
        <pc:chgData name="Andrew Marshall" userId="1790a86d-113d-40ce-a57b-843438605562" providerId="ADAL" clId="{81F1279E-7E93-5C4D-AD1D-B0DFE2204025}" dt="2024-07-04T20:43:25.978" v="3242" actId="20577"/>
        <pc:sldMkLst>
          <pc:docMk/>
          <pc:sldMk cId="3364109993" sldId="268"/>
        </pc:sldMkLst>
        <pc:spChg chg="mod">
          <ac:chgData name="Andrew Marshall" userId="1790a86d-113d-40ce-a57b-843438605562" providerId="ADAL" clId="{81F1279E-7E93-5C4D-AD1D-B0DFE2204025}" dt="2024-07-04T20:43:25.978" v="3242" actId="20577"/>
          <ac:spMkLst>
            <pc:docMk/>
            <pc:sldMk cId="3364109993" sldId="268"/>
            <ac:spMk id="3" creationId="{203A9D90-6288-FF85-A14B-EAAC61E0E9A8}"/>
          </ac:spMkLst>
        </pc:spChg>
        <pc:graphicFrameChg chg="mod modGraphic">
          <ac:chgData name="Andrew Marshall" userId="1790a86d-113d-40ce-a57b-843438605562" providerId="ADAL" clId="{81F1279E-7E93-5C4D-AD1D-B0DFE2204025}" dt="2024-07-04T14:16:24.444" v="2685" actId="2165"/>
          <ac:graphicFrameMkLst>
            <pc:docMk/>
            <pc:sldMk cId="3364109993" sldId="268"/>
            <ac:graphicFrameMk id="4" creationId="{BC8B6778-11BB-9A9A-F0BF-8949F85F8237}"/>
          </ac:graphicFrameMkLst>
        </pc:graphicFrameChg>
      </pc:sldChg>
      <pc:sldChg chg="modSp mod">
        <pc:chgData name="Andrew Marshall" userId="1790a86d-113d-40ce-a57b-843438605562" providerId="ADAL" clId="{81F1279E-7E93-5C4D-AD1D-B0DFE2204025}" dt="2024-07-04T14:09:29.412" v="2534" actId="27636"/>
        <pc:sldMkLst>
          <pc:docMk/>
          <pc:sldMk cId="3799370086" sldId="269"/>
        </pc:sldMkLst>
        <pc:spChg chg="mod">
          <ac:chgData name="Andrew Marshall" userId="1790a86d-113d-40ce-a57b-843438605562" providerId="ADAL" clId="{81F1279E-7E93-5C4D-AD1D-B0DFE2204025}" dt="2024-07-04T14:09:29.412" v="2534" actId="27636"/>
          <ac:spMkLst>
            <pc:docMk/>
            <pc:sldMk cId="3799370086" sldId="269"/>
            <ac:spMk id="3" creationId="{203A9D90-6288-FF85-A14B-EAAC61E0E9A8}"/>
          </ac:spMkLst>
        </pc:spChg>
      </pc:sldChg>
      <pc:sldChg chg="addSp delSp modSp mod">
        <pc:chgData name="Andrew Marshall" userId="1790a86d-113d-40ce-a57b-843438605562" providerId="ADAL" clId="{81F1279E-7E93-5C4D-AD1D-B0DFE2204025}" dt="2024-07-04T20:05:32.504" v="3186" actId="20577"/>
        <pc:sldMkLst>
          <pc:docMk/>
          <pc:sldMk cId="3887641486" sldId="270"/>
        </pc:sldMkLst>
        <pc:spChg chg="mod">
          <ac:chgData name="Andrew Marshall" userId="1790a86d-113d-40ce-a57b-843438605562" providerId="ADAL" clId="{81F1279E-7E93-5C4D-AD1D-B0DFE2204025}" dt="2024-07-04T20:05:32.504" v="3186" actId="20577"/>
          <ac:spMkLst>
            <pc:docMk/>
            <pc:sldMk cId="3887641486" sldId="270"/>
            <ac:spMk id="3" creationId="{0CC31931-4847-F763-D4D1-1433E7E0CE49}"/>
          </ac:spMkLst>
        </pc:spChg>
        <pc:spChg chg="add del mod">
          <ac:chgData name="Andrew Marshall" userId="1790a86d-113d-40ce-a57b-843438605562" providerId="ADAL" clId="{81F1279E-7E93-5C4D-AD1D-B0DFE2204025}" dt="2024-07-04T13:47:05.646" v="346"/>
          <ac:spMkLst>
            <pc:docMk/>
            <pc:sldMk cId="3887641486" sldId="270"/>
            <ac:spMk id="5" creationId="{79B1010C-5153-D545-B235-0B6786208049}"/>
          </ac:spMkLst>
        </pc:spChg>
        <pc:picChg chg="add mod">
          <ac:chgData name="Andrew Marshall" userId="1790a86d-113d-40ce-a57b-843438605562" providerId="ADAL" clId="{81F1279E-7E93-5C4D-AD1D-B0DFE2204025}" dt="2024-07-04T13:47:09.231" v="350" actId="1076"/>
          <ac:picMkLst>
            <pc:docMk/>
            <pc:sldMk cId="3887641486" sldId="270"/>
            <ac:picMk id="7" creationId="{8C45C08B-B376-E098-FF23-C68DD3DCC01A}"/>
          </ac:picMkLst>
        </pc:picChg>
        <pc:picChg chg="del">
          <ac:chgData name="Andrew Marshall" userId="1790a86d-113d-40ce-a57b-843438605562" providerId="ADAL" clId="{81F1279E-7E93-5C4D-AD1D-B0DFE2204025}" dt="2024-07-04T13:47:04.215" v="345" actId="478"/>
          <ac:picMkLst>
            <pc:docMk/>
            <pc:sldMk cId="3887641486" sldId="270"/>
            <ac:picMk id="10" creationId="{C3022619-ABD1-BF3C-F7D9-E56C642C5D22}"/>
          </ac:picMkLst>
        </pc:picChg>
      </pc:sldChg>
      <pc:sldChg chg="addSp delSp modSp mod">
        <pc:chgData name="Andrew Marshall" userId="1790a86d-113d-40ce-a57b-843438605562" providerId="ADAL" clId="{81F1279E-7E93-5C4D-AD1D-B0DFE2204025}" dt="2024-07-04T20:25:23.046" v="3192" actId="14100"/>
        <pc:sldMkLst>
          <pc:docMk/>
          <pc:sldMk cId="1306592365" sldId="271"/>
        </pc:sldMkLst>
        <pc:spChg chg="mod">
          <ac:chgData name="Andrew Marshall" userId="1790a86d-113d-40ce-a57b-843438605562" providerId="ADAL" clId="{81F1279E-7E93-5C4D-AD1D-B0DFE2204025}" dt="2024-07-04T20:23:09.398" v="3190" actId="14100"/>
          <ac:spMkLst>
            <pc:docMk/>
            <pc:sldMk cId="1306592365" sldId="271"/>
            <ac:spMk id="2" creationId="{CCC0419E-50F3-1F2F-1B8E-FED52940944C}"/>
          </ac:spMkLst>
        </pc:spChg>
        <pc:spChg chg="mod">
          <ac:chgData name="Andrew Marshall" userId="1790a86d-113d-40ce-a57b-843438605562" providerId="ADAL" clId="{81F1279E-7E93-5C4D-AD1D-B0DFE2204025}" dt="2024-07-04T20:25:23.046" v="3192" actId="14100"/>
          <ac:spMkLst>
            <pc:docMk/>
            <pc:sldMk cId="1306592365" sldId="271"/>
            <ac:spMk id="3" creationId="{0CC31931-4847-F763-D4D1-1433E7E0CE49}"/>
          </ac:spMkLst>
        </pc:spChg>
        <pc:spChg chg="add del mod">
          <ac:chgData name="Andrew Marshall" userId="1790a86d-113d-40ce-a57b-843438605562" providerId="ADAL" clId="{81F1279E-7E93-5C4D-AD1D-B0DFE2204025}" dt="2024-07-04T13:47:17.981" v="352"/>
          <ac:spMkLst>
            <pc:docMk/>
            <pc:sldMk cId="1306592365" sldId="271"/>
            <ac:spMk id="5" creationId="{3FA9B965-9646-FA68-623F-45CD98CA6396}"/>
          </ac:spMkLst>
        </pc:spChg>
        <pc:picChg chg="del">
          <ac:chgData name="Andrew Marshall" userId="1790a86d-113d-40ce-a57b-843438605562" providerId="ADAL" clId="{81F1279E-7E93-5C4D-AD1D-B0DFE2204025}" dt="2024-07-04T13:47:16.442" v="351" actId="478"/>
          <ac:picMkLst>
            <pc:docMk/>
            <pc:sldMk cId="1306592365" sldId="271"/>
            <ac:picMk id="6" creationId="{C2A3775D-51A5-D12F-8A3D-32A5B63F1D82}"/>
          </ac:picMkLst>
        </pc:picChg>
        <pc:picChg chg="add mod">
          <ac:chgData name="Andrew Marshall" userId="1790a86d-113d-40ce-a57b-843438605562" providerId="ADAL" clId="{81F1279E-7E93-5C4D-AD1D-B0DFE2204025}" dt="2024-07-04T13:47:20.488" v="356" actId="1076"/>
          <ac:picMkLst>
            <pc:docMk/>
            <pc:sldMk cId="1306592365" sldId="271"/>
            <ac:picMk id="8" creationId="{68C96D4E-E46A-33A6-ACA7-D178F82B63A9}"/>
          </ac:picMkLst>
        </pc:picChg>
      </pc:sldChg>
      <pc:sldChg chg="addSp delSp modSp mod">
        <pc:chgData name="Andrew Marshall" userId="1790a86d-113d-40ce-a57b-843438605562" providerId="ADAL" clId="{81F1279E-7E93-5C4D-AD1D-B0DFE2204025}" dt="2024-07-04T13:54:37.208" v="1296" actId="27636"/>
        <pc:sldMkLst>
          <pc:docMk/>
          <pc:sldMk cId="1901477980" sldId="272"/>
        </pc:sldMkLst>
        <pc:spChg chg="mod">
          <ac:chgData name="Andrew Marshall" userId="1790a86d-113d-40ce-a57b-843438605562" providerId="ADAL" clId="{81F1279E-7E93-5C4D-AD1D-B0DFE2204025}" dt="2024-07-04T13:54:37.208" v="1296" actId="27636"/>
          <ac:spMkLst>
            <pc:docMk/>
            <pc:sldMk cId="1901477980" sldId="272"/>
            <ac:spMk id="3" creationId="{0CC31931-4847-F763-D4D1-1433E7E0CE49}"/>
          </ac:spMkLst>
        </pc:spChg>
        <pc:spChg chg="add del mod">
          <ac:chgData name="Andrew Marshall" userId="1790a86d-113d-40ce-a57b-843438605562" providerId="ADAL" clId="{81F1279E-7E93-5C4D-AD1D-B0DFE2204025}" dt="2024-07-04T13:47:30.242" v="358"/>
          <ac:spMkLst>
            <pc:docMk/>
            <pc:sldMk cId="1901477980" sldId="272"/>
            <ac:spMk id="5" creationId="{B5768706-5C0F-54A4-4CD4-79F1DBDDF147}"/>
          </ac:spMkLst>
        </pc:spChg>
        <pc:picChg chg="del">
          <ac:chgData name="Andrew Marshall" userId="1790a86d-113d-40ce-a57b-843438605562" providerId="ADAL" clId="{81F1279E-7E93-5C4D-AD1D-B0DFE2204025}" dt="2024-07-04T13:47:25.877" v="357" actId="478"/>
          <ac:picMkLst>
            <pc:docMk/>
            <pc:sldMk cId="1901477980" sldId="272"/>
            <ac:picMk id="6" creationId="{D4C80DC3-BDC2-5C76-B2D1-6B01142DEC0F}"/>
          </ac:picMkLst>
        </pc:picChg>
        <pc:picChg chg="add mod">
          <ac:chgData name="Andrew Marshall" userId="1790a86d-113d-40ce-a57b-843438605562" providerId="ADAL" clId="{81F1279E-7E93-5C4D-AD1D-B0DFE2204025}" dt="2024-07-04T13:47:33.440" v="362" actId="1076"/>
          <ac:picMkLst>
            <pc:docMk/>
            <pc:sldMk cId="1901477980" sldId="272"/>
            <ac:picMk id="8" creationId="{C0D6BEC6-0BC4-2991-3628-6D00E9398181}"/>
          </ac:picMkLst>
        </pc:picChg>
      </pc:sldChg>
      <pc:sldChg chg="addSp delSp modSp mod">
        <pc:chgData name="Andrew Marshall" userId="1790a86d-113d-40ce-a57b-843438605562" providerId="ADAL" clId="{81F1279E-7E93-5C4D-AD1D-B0DFE2204025}" dt="2024-07-04T13:56:04.596" v="1416" actId="20577"/>
        <pc:sldMkLst>
          <pc:docMk/>
          <pc:sldMk cId="3333452679" sldId="273"/>
        </pc:sldMkLst>
        <pc:spChg chg="mod">
          <ac:chgData name="Andrew Marshall" userId="1790a86d-113d-40ce-a57b-843438605562" providerId="ADAL" clId="{81F1279E-7E93-5C4D-AD1D-B0DFE2204025}" dt="2024-07-04T13:56:04.596" v="1416" actId="20577"/>
          <ac:spMkLst>
            <pc:docMk/>
            <pc:sldMk cId="3333452679" sldId="273"/>
            <ac:spMk id="3" creationId="{0CC31931-4847-F763-D4D1-1433E7E0CE49}"/>
          </ac:spMkLst>
        </pc:spChg>
        <pc:spChg chg="add del mod">
          <ac:chgData name="Andrew Marshall" userId="1790a86d-113d-40ce-a57b-843438605562" providerId="ADAL" clId="{81F1279E-7E93-5C4D-AD1D-B0DFE2204025}" dt="2024-07-04T13:47:43.029" v="364"/>
          <ac:spMkLst>
            <pc:docMk/>
            <pc:sldMk cId="3333452679" sldId="273"/>
            <ac:spMk id="5" creationId="{46FAE72D-7FEA-8F11-9549-3642CF53DE35}"/>
          </ac:spMkLst>
        </pc:spChg>
        <pc:picChg chg="del">
          <ac:chgData name="Andrew Marshall" userId="1790a86d-113d-40ce-a57b-843438605562" providerId="ADAL" clId="{81F1279E-7E93-5C4D-AD1D-B0DFE2204025}" dt="2024-07-04T13:47:37.798" v="363" actId="478"/>
          <ac:picMkLst>
            <pc:docMk/>
            <pc:sldMk cId="3333452679" sldId="273"/>
            <ac:picMk id="6" creationId="{681EB027-545B-A4F6-0B0F-100EA5E6CAB4}"/>
          </ac:picMkLst>
        </pc:picChg>
        <pc:picChg chg="add mod">
          <ac:chgData name="Andrew Marshall" userId="1790a86d-113d-40ce-a57b-843438605562" providerId="ADAL" clId="{81F1279E-7E93-5C4D-AD1D-B0DFE2204025}" dt="2024-07-04T13:47:45.230" v="368" actId="1076"/>
          <ac:picMkLst>
            <pc:docMk/>
            <pc:sldMk cId="3333452679" sldId="273"/>
            <ac:picMk id="8" creationId="{230FBB16-E906-7A59-30B0-0C869B1E31B4}"/>
          </ac:picMkLst>
        </pc:picChg>
      </pc:sldChg>
      <pc:sldChg chg="modSp add mod">
        <pc:chgData name="Andrew Marshall" userId="1790a86d-113d-40ce-a57b-843438605562" providerId="ADAL" clId="{81F1279E-7E93-5C4D-AD1D-B0DFE2204025}" dt="2024-07-04T14:14:37.966" v="2671" actId="15"/>
        <pc:sldMkLst>
          <pc:docMk/>
          <pc:sldMk cId="1978448519" sldId="274"/>
        </pc:sldMkLst>
        <pc:spChg chg="mod">
          <ac:chgData name="Andrew Marshall" userId="1790a86d-113d-40ce-a57b-843438605562" providerId="ADAL" clId="{81F1279E-7E93-5C4D-AD1D-B0DFE2204025}" dt="2024-07-04T14:14:37.966" v="2671" actId="15"/>
          <ac:spMkLst>
            <pc:docMk/>
            <pc:sldMk cId="1978448519" sldId="274"/>
            <ac:spMk id="3" creationId="{203A9D90-6288-FF85-A14B-EAAC61E0E9A8}"/>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7/4/24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7/4/24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7/4/24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7/4/24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7/4/24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7/4/24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7/4/24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7/4/24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7/4/24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7/4/24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7/4/24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7/4/24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7/4/24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7/4/24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7/4/24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7/4/24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7/4/24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b="0" i="0" u="none" strike="noStrike" dirty="0">
                <a:solidFill>
                  <a:srgbClr val="000000"/>
                </a:solidFill>
                <a:effectLst/>
                <a:highlight>
                  <a:srgbClr val="FFEAAA"/>
                </a:highlight>
                <a:latin typeface="Calibri" panose="020F0502020204030204" pitchFamily="34" charset="0"/>
              </a:rPr>
              <a:t>Service Department Analysis for</a:t>
            </a:r>
            <a:br>
              <a:rPr lang="en-US" b="0" i="0" u="none" strike="noStrike" dirty="0">
                <a:solidFill>
                  <a:srgbClr val="000000"/>
                </a:solidFill>
                <a:effectLst/>
                <a:highlight>
                  <a:srgbClr val="FFEAAA"/>
                </a:highlight>
                <a:latin typeface="Calibri" panose="020F0502020204030204" pitchFamily="34" charset="0"/>
              </a:rPr>
            </a:br>
            <a:r>
              <a:rPr lang="en-US" b="0" i="0" u="none" strike="noStrike" dirty="0">
                <a:solidFill>
                  <a:srgbClr val="000000"/>
                </a:solidFill>
                <a:effectLst/>
                <a:highlight>
                  <a:srgbClr val="FFEAAA"/>
                </a:highlight>
                <a:latin typeface="Calibri" panose="020F0502020204030204" pitchFamily="34" charset="0"/>
              </a:rPr>
              <a:t>Sewell Cadillac Buick GMC</a:t>
            </a:r>
            <a:endParaRPr lang="en-US" dirty="0">
              <a:solidFill>
                <a:schemeClr val="bg1"/>
              </a:solidFill>
            </a:endParaRP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a:bodyPr>
          <a:lstStyle/>
          <a:p>
            <a:pPr algn="ctr"/>
            <a:r>
              <a:rPr lang="en-US" sz="3200" dirty="0"/>
              <a:t>Andrew Marshall – N445</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70000" lnSpcReduction="20000"/>
          </a:bodyPr>
          <a:lstStyle/>
          <a:p>
            <a:r>
              <a:rPr lang="en-US" sz="1800" b="1" dirty="0">
                <a:effectLst/>
                <a:latin typeface="Arial" panose="020B0604020202020204" pitchFamily="34" charset="0"/>
              </a:rPr>
              <a:t>Education </a:t>
            </a:r>
          </a:p>
          <a:p>
            <a:r>
              <a:rPr lang="en-US" sz="1800" dirty="0">
                <a:effectLst/>
                <a:latin typeface="ArialMT"/>
              </a:rPr>
              <a:t>Our field is taking a big turn to technology, so using it to our advantage and explore to see what fits us well. </a:t>
            </a:r>
            <a:endParaRPr lang="en-US" dirty="0"/>
          </a:p>
          <a:p>
            <a:pPr lvl="1"/>
            <a:endParaRPr lang="en-US" dirty="0"/>
          </a:p>
          <a:p>
            <a:r>
              <a:rPr lang="en-US" sz="1800" b="1" dirty="0">
                <a:effectLst/>
                <a:latin typeface="Arial" panose="020B0604020202020204" pitchFamily="34" charset="0"/>
              </a:rPr>
              <a:t>Greater Efficiency</a:t>
            </a:r>
            <a:br>
              <a:rPr lang="en-US" sz="1800" b="1" dirty="0">
                <a:effectLst/>
                <a:latin typeface="Arial" panose="020B0604020202020204" pitchFamily="34" charset="0"/>
              </a:rPr>
            </a:br>
            <a:r>
              <a:rPr lang="en-US" sz="1800" dirty="0">
                <a:effectLst/>
                <a:latin typeface="ArialMT"/>
              </a:rPr>
              <a:t>Have a designated person drive every car after repairs to make sure it was fixed. </a:t>
            </a:r>
            <a:r>
              <a:rPr lang="en-US" sz="1800" dirty="0">
                <a:effectLst/>
                <a:latin typeface="CourierNewPSMT" panose="02070309020205020404" pitchFamily="49" charset="0"/>
              </a:rPr>
              <a:t>O</a:t>
            </a:r>
          </a:p>
          <a:p>
            <a:r>
              <a:rPr lang="en-US" sz="1800" dirty="0">
                <a:effectLst/>
                <a:latin typeface="ArialMT"/>
              </a:rPr>
              <a:t>A quicker way to get parts out to techs.</a:t>
            </a:r>
            <a:endParaRPr lang="en-US" dirty="0">
              <a:latin typeface="ArialMT"/>
            </a:endParaRPr>
          </a:p>
          <a:p>
            <a:r>
              <a:rPr lang="en-US" sz="1800" dirty="0">
                <a:effectLst/>
                <a:latin typeface="ArialMT"/>
              </a:rPr>
              <a:t>Adjustment of dispatching and RRT can open the door for more production from </a:t>
            </a:r>
            <a:r>
              <a:rPr lang="en-US" dirty="0"/>
              <a:t> </a:t>
            </a:r>
            <a:r>
              <a:rPr lang="en-US" sz="1800" dirty="0">
                <a:effectLst/>
                <a:latin typeface="ArialMT"/>
              </a:rPr>
              <a:t>technicians.</a:t>
            </a:r>
            <a:br>
              <a:rPr lang="en-US" sz="1800" dirty="0">
                <a:effectLst/>
                <a:latin typeface="ArialMT"/>
              </a:rPr>
            </a:br>
            <a:endParaRPr lang="en-US" dirty="0"/>
          </a:p>
          <a:p>
            <a:endParaRPr lang="en-US" dirty="0"/>
          </a:p>
          <a:p>
            <a:r>
              <a:rPr lang="en-US" sz="1800" b="1" dirty="0">
                <a:effectLst/>
                <a:latin typeface="Arial" panose="020B0604020202020204" pitchFamily="34" charset="0"/>
              </a:rPr>
              <a:t>Team Growth</a:t>
            </a:r>
            <a:br>
              <a:rPr lang="en-US" sz="1800" b="1" dirty="0">
                <a:effectLst/>
                <a:latin typeface="Arial" panose="020B0604020202020204" pitchFamily="34" charset="0"/>
              </a:rPr>
            </a:br>
            <a:r>
              <a:rPr lang="en-US" dirty="0">
                <a:latin typeface="Arial" panose="020B0604020202020204" pitchFamily="34" charset="0"/>
              </a:rPr>
              <a:t>H</a:t>
            </a:r>
            <a:r>
              <a:rPr lang="en-US" sz="1800" dirty="0">
                <a:effectLst/>
                <a:latin typeface="Arial" panose="020B0604020202020204" pitchFamily="34" charset="0"/>
              </a:rPr>
              <a:t>ave a</a:t>
            </a:r>
            <a:r>
              <a:rPr lang="en-US" dirty="0">
                <a:latin typeface="Arial" panose="020B0604020202020204" pitchFamily="34" charset="0"/>
              </a:rPr>
              <a:t>n new opportunity to recruit </a:t>
            </a:r>
            <a:r>
              <a:rPr lang="en-US" dirty="0">
                <a:latin typeface="ArialMT"/>
              </a:rPr>
              <a:t>s</a:t>
            </a:r>
            <a:r>
              <a:rPr lang="en-US" sz="1800" dirty="0">
                <a:effectLst/>
                <a:latin typeface="ArialMT"/>
              </a:rPr>
              <a:t>trong techs and advisors. </a:t>
            </a:r>
          </a:p>
          <a:p>
            <a:r>
              <a:rPr lang="en-US" sz="1800" dirty="0">
                <a:effectLst/>
                <a:latin typeface="ArialMT"/>
              </a:rPr>
              <a:t>Share the knowledge - teach others, don’t be selfish.</a:t>
            </a:r>
            <a:endParaRPr lang="en-US" dirty="0">
              <a:latin typeface="ArialMT"/>
            </a:endParaRPr>
          </a:p>
          <a:p>
            <a:r>
              <a:rPr lang="en-US" sz="1800" dirty="0">
                <a:effectLst/>
                <a:latin typeface="ArialMT"/>
              </a:rPr>
              <a:t>Young advisors/techs - teaching them the right/Sewell way, having mentors show them. Communicate and make time.</a:t>
            </a:r>
            <a:br>
              <a:rPr lang="en-US" sz="1800" dirty="0">
                <a:effectLst/>
                <a:latin typeface="ArialMT"/>
              </a:rPr>
            </a:br>
            <a:endParaRPr lang="en-US" dirty="0"/>
          </a:p>
          <a:p>
            <a:endParaRPr lang="en-US" dirty="0"/>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a:bodyPr>
          <a:lstStyle/>
          <a:p>
            <a:r>
              <a:rPr lang="en-US" sz="1800" b="1" dirty="0">
                <a:effectLst/>
                <a:latin typeface="Arial" panose="020B0604020202020204" pitchFamily="34" charset="0"/>
              </a:rPr>
              <a:t>Decline in Technicians</a:t>
            </a:r>
            <a:br>
              <a:rPr lang="en-US" sz="1800" b="1" dirty="0">
                <a:effectLst/>
                <a:latin typeface="Arial" panose="020B0604020202020204" pitchFamily="34" charset="0"/>
              </a:rPr>
            </a:br>
            <a:endParaRPr lang="en-US" dirty="0"/>
          </a:p>
          <a:p>
            <a:r>
              <a:rPr lang="en-US" sz="1800" b="1" dirty="0">
                <a:effectLst/>
                <a:latin typeface="Arial" panose="020B0604020202020204" pitchFamily="34" charset="0"/>
              </a:rPr>
              <a:t>Oil Field</a:t>
            </a:r>
          </a:p>
          <a:p>
            <a:r>
              <a:rPr lang="en-US" sz="1800" dirty="0">
                <a:effectLst/>
                <a:latin typeface="ArialMT"/>
              </a:rPr>
              <a:t>We compete with a highly compensated industry who can recruit our same technicians and pay them double</a:t>
            </a:r>
          </a:p>
          <a:p>
            <a:r>
              <a:rPr lang="en-US" sz="1800" dirty="0">
                <a:effectLst/>
                <a:latin typeface="ArialMT"/>
              </a:rPr>
              <a:t>Shop capacity to turn hours. We face a difficult balance of fleet vs. retail work and trying to keep them both relevant and happy.</a:t>
            </a:r>
            <a:br>
              <a:rPr lang="en-US" sz="1800" dirty="0">
                <a:effectLst/>
                <a:latin typeface="ArialMT"/>
              </a:rPr>
            </a:br>
            <a:endParaRPr lang="en-US" dirty="0"/>
          </a:p>
          <a:p>
            <a:r>
              <a:rPr lang="en-US" sz="1800" b="1" dirty="0">
                <a:effectLst/>
                <a:latin typeface="Arial" panose="020B0604020202020204" pitchFamily="34" charset="0"/>
              </a:rPr>
              <a:t>Technology Changing the Industry</a:t>
            </a:r>
          </a:p>
          <a:p>
            <a:r>
              <a:rPr lang="en-US" sz="1800" dirty="0">
                <a:effectLst/>
                <a:latin typeface="ArialMT"/>
              </a:rPr>
              <a:t>There is not a lot of urgency in service. Everything is becoming fast-paced in world. </a:t>
            </a:r>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 Strategies and 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2160589"/>
            <a:ext cx="8596668" cy="4347215"/>
          </a:xfrm>
        </p:spPr>
        <p:txBody>
          <a:bodyPr>
            <a:normAutofit fontScale="92500" lnSpcReduction="20000"/>
          </a:bodyPr>
          <a:lstStyle/>
          <a:p>
            <a:r>
              <a:rPr lang="en-US" b="0" i="0" u="none" strike="noStrike" dirty="0">
                <a:solidFill>
                  <a:srgbClr val="000000"/>
                </a:solidFill>
                <a:effectLst/>
                <a:latin typeface="-webkit-standard"/>
              </a:rPr>
              <a:t>Objective 1: Enhance Customer Satisfaction</a:t>
            </a:r>
          </a:p>
          <a:p>
            <a:pPr lvl="1"/>
            <a:r>
              <a:rPr lang="en-US" b="1" dirty="0"/>
              <a:t>Strategy 1.1:</a:t>
            </a:r>
            <a:r>
              <a:rPr lang="en-US" dirty="0"/>
              <a:t> Maintain and improve high standards of customer service.</a:t>
            </a:r>
          </a:p>
          <a:p>
            <a:pPr lvl="2">
              <a:buFont typeface="Arial" panose="020B0604020202020204" pitchFamily="34" charset="0"/>
              <a:buChar char="•"/>
            </a:pPr>
            <a:r>
              <a:rPr lang="en-US" b="1" dirty="0"/>
              <a:t>Tactic 1.1.1:</a:t>
            </a:r>
            <a:r>
              <a:rPr lang="en-US" dirty="0"/>
              <a:t> Implement regular training programs for staff on customer service excellence.</a:t>
            </a:r>
          </a:p>
          <a:p>
            <a:pPr lvl="2">
              <a:buFont typeface="Arial" panose="020B0604020202020204" pitchFamily="34" charset="0"/>
              <a:buChar char="•"/>
            </a:pPr>
            <a:r>
              <a:rPr lang="en-US" b="1" dirty="0"/>
              <a:t>Tactic 1.1.2:</a:t>
            </a:r>
            <a:r>
              <a:rPr lang="en-US" dirty="0"/>
              <a:t> Expand the complementary loaner program to all customers.</a:t>
            </a:r>
          </a:p>
          <a:p>
            <a:pPr lvl="1"/>
            <a:r>
              <a:rPr lang="en-US" b="1" dirty="0"/>
              <a:t>Strategy 1.2:</a:t>
            </a:r>
            <a:r>
              <a:rPr lang="en-US" dirty="0"/>
              <a:t> Improve communication between service advisors and technicians.</a:t>
            </a:r>
          </a:p>
          <a:p>
            <a:pPr lvl="2">
              <a:buFont typeface="Arial" panose="020B0604020202020204" pitchFamily="34" charset="0"/>
              <a:buChar char="•"/>
            </a:pPr>
            <a:r>
              <a:rPr lang="en-US" b="1" dirty="0"/>
              <a:t>Tactic 1.2.1:</a:t>
            </a:r>
            <a:r>
              <a:rPr lang="en-US" dirty="0"/>
              <a:t> Use MPI to streamline communication.</a:t>
            </a:r>
          </a:p>
          <a:p>
            <a:pPr lvl="2">
              <a:buFont typeface="Arial" panose="020B0604020202020204" pitchFamily="34" charset="0"/>
              <a:buChar char="•"/>
            </a:pPr>
            <a:r>
              <a:rPr lang="en-US" b="1" dirty="0"/>
              <a:t>Tactic 1.2.2:</a:t>
            </a:r>
            <a:r>
              <a:rPr lang="en-US" dirty="0"/>
              <a:t> Set up regular meetings to address any communication issues.</a:t>
            </a:r>
            <a:endParaRPr lang="en-US" b="0" i="0" u="none" strike="noStrike" dirty="0">
              <a:solidFill>
                <a:srgbClr val="000000"/>
              </a:solidFill>
              <a:effectLst/>
              <a:latin typeface="-webkit-standard"/>
            </a:endParaRPr>
          </a:p>
          <a:p>
            <a:r>
              <a:rPr lang="en-US" b="0" i="0" u="none" strike="noStrike" dirty="0">
                <a:solidFill>
                  <a:srgbClr val="000000"/>
                </a:solidFill>
                <a:effectLst/>
                <a:latin typeface="-webkit-standard"/>
              </a:rPr>
              <a:t>Objective 2: Maximize Team Potential</a:t>
            </a:r>
          </a:p>
          <a:p>
            <a:pPr lvl="1"/>
            <a:r>
              <a:rPr lang="en-US" b="1" dirty="0"/>
              <a:t>Strategy 2.1:</a:t>
            </a:r>
            <a:r>
              <a:rPr lang="en-US" dirty="0"/>
              <a:t> Provide continuous training and development opportunities.</a:t>
            </a:r>
          </a:p>
          <a:p>
            <a:pPr lvl="2">
              <a:buFont typeface="Arial" panose="020B0604020202020204" pitchFamily="34" charset="0"/>
              <a:buChar char="•"/>
            </a:pPr>
            <a:r>
              <a:rPr lang="en-US" b="1" dirty="0"/>
              <a:t>Tactic 2.1.1:</a:t>
            </a:r>
            <a:r>
              <a:rPr lang="en-US" dirty="0"/>
              <a:t> Create a mentorship program for young technicians and advisors.</a:t>
            </a:r>
          </a:p>
          <a:p>
            <a:pPr lvl="2">
              <a:buFont typeface="Arial" panose="020B0604020202020204" pitchFamily="34" charset="0"/>
              <a:buChar char="•"/>
            </a:pPr>
            <a:r>
              <a:rPr lang="en-US" b="1" dirty="0"/>
              <a:t>Tactic 2.1.2:</a:t>
            </a:r>
            <a:r>
              <a:rPr lang="en-US" dirty="0"/>
              <a:t> Invest in specialized training sessions for new technology and tools.</a:t>
            </a:r>
          </a:p>
          <a:p>
            <a:pPr lvl="1">
              <a:buFont typeface="Arial" panose="020B0604020202020204" pitchFamily="34" charset="0"/>
              <a:buChar char="•"/>
            </a:pPr>
            <a:r>
              <a:rPr lang="en-US" b="1" dirty="0"/>
              <a:t>Strategy 2.2:</a:t>
            </a:r>
            <a:r>
              <a:rPr lang="en-US" dirty="0"/>
              <a:t> Foster a positive and efficient work environment.</a:t>
            </a:r>
          </a:p>
          <a:p>
            <a:pPr lvl="2">
              <a:buFont typeface="Arial" panose="020B0604020202020204" pitchFamily="34" charset="0"/>
              <a:buChar char="•"/>
            </a:pPr>
            <a:r>
              <a:rPr lang="en-US" b="1" dirty="0"/>
              <a:t>Tactic 2.2.1:</a:t>
            </a:r>
            <a:r>
              <a:rPr lang="en-US" dirty="0"/>
              <a:t> Organize team-building activities.</a:t>
            </a:r>
          </a:p>
          <a:p>
            <a:pPr lvl="2">
              <a:buFont typeface="Arial" panose="020B0604020202020204" pitchFamily="34" charset="0"/>
              <a:buChar char="•"/>
            </a:pPr>
            <a:r>
              <a:rPr lang="en-US" b="1" dirty="0"/>
              <a:t>Tactic 2.2.2:</a:t>
            </a:r>
            <a:r>
              <a:rPr lang="en-US" dirty="0"/>
              <a:t> Regularly review and adjust workloads to avoid burnout.</a:t>
            </a:r>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 Strategies and 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92500" lnSpcReduction="10000"/>
          </a:bodyPr>
          <a:lstStyle/>
          <a:p>
            <a:r>
              <a:rPr lang="en-US" b="0" i="0" u="none" strike="noStrike" dirty="0">
                <a:solidFill>
                  <a:srgbClr val="000000"/>
                </a:solidFill>
                <a:effectLst/>
                <a:latin typeface="-webkit-standard"/>
              </a:rPr>
              <a:t>Objective 3: Optimize Use of Tools and Software</a:t>
            </a:r>
          </a:p>
          <a:p>
            <a:pPr lvl="1">
              <a:buFont typeface="Arial" panose="020B0604020202020204" pitchFamily="34" charset="0"/>
              <a:buChar char="•"/>
            </a:pPr>
            <a:r>
              <a:rPr lang="en-US" b="1" i="0" u="none" strike="noStrike" dirty="0">
                <a:solidFill>
                  <a:srgbClr val="000000"/>
                </a:solidFill>
                <a:effectLst/>
              </a:rPr>
              <a:t>Strategy 3.1:</a:t>
            </a:r>
            <a:r>
              <a:rPr lang="en-US" b="0" i="0" u="none" strike="noStrike" dirty="0">
                <a:solidFill>
                  <a:srgbClr val="000000"/>
                </a:solidFill>
                <a:effectLst/>
                <a:latin typeface="-webkit-standard"/>
              </a:rPr>
              <a:t> Fully capitalize on specialized tools and software.</a:t>
            </a:r>
          </a:p>
          <a:p>
            <a:pPr lvl="2">
              <a:buFont typeface="Arial" panose="020B0604020202020204" pitchFamily="34" charset="0"/>
              <a:buChar char="•"/>
            </a:pPr>
            <a:r>
              <a:rPr lang="en-US" b="1" i="0" u="none" strike="noStrike" dirty="0">
                <a:solidFill>
                  <a:srgbClr val="000000"/>
                </a:solidFill>
                <a:effectLst/>
              </a:rPr>
              <a:t>Tactic 3.1.1:</a:t>
            </a:r>
            <a:r>
              <a:rPr lang="en-US" b="0" i="0" u="none" strike="noStrike" dirty="0">
                <a:solidFill>
                  <a:srgbClr val="000000"/>
                </a:solidFill>
                <a:effectLst/>
              </a:rPr>
              <a:t> Ensure all tools are well-organized and maintained.</a:t>
            </a:r>
          </a:p>
          <a:p>
            <a:pPr lvl="2">
              <a:buFont typeface="Arial" panose="020B0604020202020204" pitchFamily="34" charset="0"/>
              <a:buChar char="•"/>
            </a:pPr>
            <a:r>
              <a:rPr lang="en-US" b="1" i="0" u="none" strike="noStrike" dirty="0">
                <a:solidFill>
                  <a:srgbClr val="000000"/>
                </a:solidFill>
                <a:effectLst/>
              </a:rPr>
              <a:t>Tactic 3.1.2:</a:t>
            </a:r>
            <a:r>
              <a:rPr lang="en-US" b="0" i="0" u="none" strike="noStrike" dirty="0">
                <a:solidFill>
                  <a:srgbClr val="000000"/>
                </a:solidFill>
                <a:effectLst/>
              </a:rPr>
              <a:t> Regularly train staff on the proper use of MPI and other tools.</a:t>
            </a:r>
          </a:p>
          <a:p>
            <a:pPr lvl="1"/>
            <a:endParaRPr lang="en-US" b="0" i="0" u="none" strike="noStrike" dirty="0">
              <a:solidFill>
                <a:srgbClr val="000000"/>
              </a:solidFill>
              <a:effectLst/>
              <a:latin typeface="-webkit-standard"/>
            </a:endParaRPr>
          </a:p>
          <a:p>
            <a:r>
              <a:rPr lang="en-US" b="0" i="0" u="none" strike="noStrike" dirty="0">
                <a:solidFill>
                  <a:srgbClr val="000000"/>
                </a:solidFill>
                <a:effectLst/>
                <a:latin typeface="-webkit-standard"/>
              </a:rPr>
              <a:t>Objective 4: Address Weaknesses in Communication and Efficiency</a:t>
            </a:r>
            <a:endParaRPr lang="en-US" dirty="0"/>
          </a:p>
          <a:p>
            <a:pPr lvl="1"/>
            <a:r>
              <a:rPr lang="en-US" b="1" dirty="0"/>
              <a:t>Strategy 4.1:</a:t>
            </a:r>
            <a:r>
              <a:rPr lang="en-US" dirty="0"/>
              <a:t> Improve the dispatching process and management availability.</a:t>
            </a:r>
          </a:p>
          <a:p>
            <a:pPr lvl="2">
              <a:buFont typeface="Arial" panose="020B0604020202020204" pitchFamily="34" charset="0"/>
              <a:buChar char="•"/>
            </a:pPr>
            <a:r>
              <a:rPr lang="en-US" b="1" dirty="0"/>
              <a:t>Tactic 4.1.1:</a:t>
            </a:r>
            <a:r>
              <a:rPr lang="en-US" dirty="0"/>
              <a:t> Define clear responsibilities for each position.</a:t>
            </a:r>
          </a:p>
          <a:p>
            <a:pPr lvl="2">
              <a:buFont typeface="Arial" panose="020B0604020202020204" pitchFamily="34" charset="0"/>
              <a:buChar char="•"/>
            </a:pPr>
            <a:r>
              <a:rPr lang="en-US" b="1" dirty="0"/>
              <a:t>Tactic 4.1.2:</a:t>
            </a:r>
            <a:r>
              <a:rPr lang="en-US" dirty="0"/>
              <a:t> Implement a more efficient system for management sign-offs.</a:t>
            </a:r>
          </a:p>
          <a:p>
            <a:pPr lvl="1"/>
            <a:r>
              <a:rPr lang="en-US" b="1" dirty="0"/>
              <a:t>Strategy 4.2:</a:t>
            </a:r>
            <a:r>
              <a:rPr lang="en-US" dirty="0"/>
              <a:t> Enhance shop efficiency.</a:t>
            </a:r>
          </a:p>
          <a:p>
            <a:pPr lvl="2">
              <a:buFont typeface="Arial" panose="020B0604020202020204" pitchFamily="34" charset="0"/>
              <a:buChar char="•"/>
            </a:pPr>
            <a:r>
              <a:rPr lang="en-US" b="1" dirty="0"/>
              <a:t>Tactic 4.2.1:</a:t>
            </a:r>
            <a:r>
              <a:rPr lang="en-US" dirty="0"/>
              <a:t> Organize specialty tools and ensure they are readily available.</a:t>
            </a:r>
          </a:p>
          <a:p>
            <a:pPr lvl="2">
              <a:buFont typeface="Arial" panose="020B0604020202020204" pitchFamily="34" charset="0"/>
              <a:buChar char="•"/>
            </a:pPr>
            <a:r>
              <a:rPr lang="en-US" b="1" dirty="0"/>
              <a:t>Tactic 4.2.2:</a:t>
            </a:r>
            <a:r>
              <a:rPr lang="en-US" dirty="0"/>
              <a:t> Increase the number of bays to reduce wait time for technicians.</a:t>
            </a:r>
          </a:p>
          <a:p>
            <a:endParaRPr lang="en-US" dirty="0"/>
          </a:p>
        </p:txBody>
      </p:sp>
    </p:spTree>
    <p:extLst>
      <p:ext uri="{BB962C8B-B14F-4D97-AF65-F5344CB8AC3E}">
        <p14:creationId xmlns:p14="http://schemas.microsoft.com/office/powerpoint/2010/main" val="19784485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 – Time Frame Analyzed was April 2024</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1485919233"/>
              </p:ext>
            </p:extLst>
          </p:nvPr>
        </p:nvGraphicFramePr>
        <p:xfrm>
          <a:off x="677334" y="1818624"/>
          <a:ext cx="9132492" cy="4572000"/>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65004">
                <a:tc>
                  <a:txBody>
                    <a:bodyPr/>
                    <a:lstStyle/>
                    <a:p>
                      <a:r>
                        <a:rPr lang="en-US" sz="1800" b="0" i="0" u="none" strike="noStrike" kern="1200" dirty="0">
                          <a:solidFill>
                            <a:schemeClr val="dk1"/>
                          </a:solidFill>
                          <a:effectLst/>
                          <a:latin typeface="+mn-lt"/>
                          <a:ea typeface="+mn-ea"/>
                          <a:cs typeface="+mn-cs"/>
                        </a:rPr>
                        <a:t>Implement Regular Customer Service Training</a:t>
                      </a:r>
                      <a:endParaRPr lang="en-US" dirty="0"/>
                    </a:p>
                  </a:txBody>
                  <a:tcPr/>
                </a:tc>
                <a:tc>
                  <a:txBody>
                    <a:bodyPr/>
                    <a:lstStyle/>
                    <a:p>
                      <a:r>
                        <a:rPr lang="en-US" sz="1800" b="0" i="0" u="none" strike="noStrike" kern="1200" dirty="0">
                          <a:solidFill>
                            <a:schemeClr val="dk1"/>
                          </a:solidFill>
                          <a:effectLst/>
                          <a:latin typeface="+mn-lt"/>
                          <a:ea typeface="+mn-ea"/>
                          <a:cs typeface="+mn-cs"/>
                        </a:rPr>
                        <a:t>Service Manager</a:t>
                      </a:r>
                      <a:endParaRPr lang="en-US" dirty="0"/>
                    </a:p>
                  </a:txBody>
                  <a:tcPr/>
                </a:tc>
                <a:tc>
                  <a:txBody>
                    <a:bodyPr/>
                    <a:lstStyle/>
                    <a:p>
                      <a:r>
                        <a:rPr lang="en-US" sz="1800" b="0" i="0" u="none" strike="noStrike" kern="1200" dirty="0">
                          <a:solidFill>
                            <a:schemeClr val="dk1"/>
                          </a:solidFill>
                          <a:effectLst/>
                          <a:latin typeface="+mn-lt"/>
                          <a:ea typeface="+mn-ea"/>
                          <a:cs typeface="+mn-cs"/>
                        </a:rPr>
                        <a:t>Initial session by August 1, 2024; ongoing monthly check-ins</a:t>
                      </a:r>
                      <a:endParaRPr lang="en-US" dirty="0"/>
                    </a:p>
                  </a:txBody>
                  <a:tcPr/>
                </a:tc>
                <a:extLst>
                  <a:ext uri="{0D108BD9-81ED-4DB2-BD59-A6C34878D82A}">
                    <a16:rowId xmlns:a16="http://schemas.microsoft.com/office/drawing/2014/main" val="2400365483"/>
                  </a:ext>
                </a:extLst>
              </a:tr>
              <a:tr h="565004">
                <a:tc>
                  <a:txBody>
                    <a:bodyPr/>
                    <a:lstStyle/>
                    <a:p>
                      <a:r>
                        <a:rPr lang="en-US" sz="1800" b="0" i="0" u="none" strike="noStrike" kern="1200" dirty="0">
                          <a:solidFill>
                            <a:schemeClr val="dk1"/>
                          </a:solidFill>
                          <a:effectLst/>
                          <a:latin typeface="+mn-lt"/>
                          <a:ea typeface="+mn-ea"/>
                          <a:cs typeface="+mn-cs"/>
                        </a:rPr>
                        <a:t>Organize and Maintain Specialty Tools</a:t>
                      </a:r>
                      <a:endParaRPr lang="en-US" dirty="0"/>
                    </a:p>
                  </a:txBody>
                  <a:tcPr/>
                </a:tc>
                <a:tc>
                  <a:txBody>
                    <a:bodyPr/>
                    <a:lstStyle/>
                    <a:p>
                      <a:r>
                        <a:rPr lang="en-US" sz="1800" b="0" i="0" u="none" strike="noStrike" kern="1200" dirty="0">
                          <a:solidFill>
                            <a:schemeClr val="dk1"/>
                          </a:solidFill>
                          <a:effectLst/>
                          <a:latin typeface="+mn-lt"/>
                          <a:ea typeface="+mn-ea"/>
                          <a:cs typeface="+mn-cs"/>
                        </a:rPr>
                        <a:t>Lead Technician</a:t>
                      </a:r>
                      <a:endParaRPr lang="en-US" dirty="0"/>
                    </a:p>
                  </a:txBody>
                  <a:tcPr/>
                </a:tc>
                <a:tc>
                  <a:txBody>
                    <a:bodyPr/>
                    <a:lstStyle/>
                    <a:p>
                      <a:r>
                        <a:rPr lang="en-US" sz="1800" b="0" i="0" u="none" strike="noStrike" kern="1200" dirty="0">
                          <a:solidFill>
                            <a:schemeClr val="dk1"/>
                          </a:solidFill>
                          <a:effectLst/>
                          <a:latin typeface="+mn-lt"/>
                          <a:ea typeface="+mn-ea"/>
                          <a:cs typeface="+mn-cs"/>
                        </a:rPr>
                        <a:t>Initial organization by July 15, 2024; quarterly audits</a:t>
                      </a:r>
                      <a:endParaRPr lang="en-US" dirty="0"/>
                    </a:p>
                  </a:txBody>
                  <a:tcPr/>
                </a:tc>
                <a:extLst>
                  <a:ext uri="{0D108BD9-81ED-4DB2-BD59-A6C34878D82A}">
                    <a16:rowId xmlns:a16="http://schemas.microsoft.com/office/drawing/2014/main" val="107845787"/>
                  </a:ext>
                </a:extLst>
              </a:tr>
              <a:tr h="565004">
                <a:tc>
                  <a:txBody>
                    <a:bodyPr/>
                    <a:lstStyle/>
                    <a:p>
                      <a:r>
                        <a:rPr lang="en-US" sz="1800" b="0" i="0" u="none" strike="noStrike" kern="1200" dirty="0">
                          <a:solidFill>
                            <a:schemeClr val="dk1"/>
                          </a:solidFill>
                          <a:effectLst/>
                          <a:latin typeface="+mn-lt"/>
                          <a:ea typeface="+mn-ea"/>
                          <a:cs typeface="+mn-cs"/>
                        </a:rPr>
                        <a:t>Optimize Dispatching and Management Availability</a:t>
                      </a:r>
                      <a:endParaRPr lang="en-US" dirty="0"/>
                    </a:p>
                  </a:txBody>
                  <a:tcPr/>
                </a:tc>
                <a:tc>
                  <a:txBody>
                    <a:bodyPr/>
                    <a:lstStyle/>
                    <a:p>
                      <a:r>
                        <a:rPr lang="en-US" sz="1800" b="0" i="0" u="none" strike="noStrike" kern="1200" dirty="0">
                          <a:solidFill>
                            <a:schemeClr val="dk1"/>
                          </a:solidFill>
                          <a:effectLst/>
                          <a:latin typeface="+mn-lt"/>
                          <a:ea typeface="+mn-ea"/>
                          <a:cs typeface="+mn-cs"/>
                        </a:rPr>
                        <a:t>Operations Manager</a:t>
                      </a:r>
                      <a:endParaRPr lang="en-US" dirty="0"/>
                    </a:p>
                  </a:txBody>
                  <a:tcPr/>
                </a:tc>
                <a:tc>
                  <a:txBody>
                    <a:bodyPr/>
                    <a:lstStyle/>
                    <a:p>
                      <a:r>
                        <a:rPr lang="en-US" sz="1800" b="0" i="0" u="none" strike="noStrike" kern="1200" dirty="0">
                          <a:solidFill>
                            <a:schemeClr val="dk1"/>
                          </a:solidFill>
                          <a:effectLst/>
                          <a:latin typeface="+mn-lt"/>
                          <a:ea typeface="+mn-ea"/>
                          <a:cs typeface="+mn-cs"/>
                        </a:rPr>
                        <a:t>New system implementation by August 15, 2024; bi-weekly check-ins</a:t>
                      </a:r>
                      <a:endParaRPr lang="en-US" dirty="0"/>
                    </a:p>
                  </a:txBody>
                  <a:tcPr/>
                </a:tc>
                <a:extLst>
                  <a:ext uri="{0D108BD9-81ED-4DB2-BD59-A6C34878D82A}">
                    <a16:rowId xmlns:a16="http://schemas.microsoft.com/office/drawing/2014/main" val="1530126605"/>
                  </a:ext>
                </a:extLst>
              </a:tr>
              <a:tr h="565004">
                <a:tc>
                  <a:txBody>
                    <a:bodyPr/>
                    <a:lstStyle/>
                    <a:p>
                      <a:r>
                        <a:rPr lang="en-US" sz="1800" b="0" i="0" u="none" strike="noStrike" kern="1200" dirty="0">
                          <a:solidFill>
                            <a:schemeClr val="dk1"/>
                          </a:solidFill>
                          <a:effectLst/>
                          <a:latin typeface="+mn-lt"/>
                          <a:ea typeface="+mn-ea"/>
                          <a:cs typeface="+mn-cs"/>
                        </a:rPr>
                        <a:t>Implement MPI Training Program</a:t>
                      </a:r>
                      <a:endParaRPr lang="en-US" dirty="0"/>
                    </a:p>
                  </a:txBody>
                  <a:tcPr/>
                </a:tc>
                <a:tc>
                  <a:txBody>
                    <a:bodyPr/>
                    <a:lstStyle/>
                    <a:p>
                      <a:r>
                        <a:rPr lang="en-US" sz="1800" b="0" i="0" u="none" strike="noStrike" kern="1200" dirty="0">
                          <a:solidFill>
                            <a:schemeClr val="dk1"/>
                          </a:solidFill>
                          <a:effectLst/>
                          <a:latin typeface="+mn-lt"/>
                          <a:ea typeface="+mn-ea"/>
                          <a:cs typeface="+mn-cs"/>
                        </a:rPr>
                        <a:t>Training Coordinator</a:t>
                      </a:r>
                      <a:endParaRPr lang="en-US" dirty="0"/>
                    </a:p>
                  </a:txBody>
                  <a:tcPr/>
                </a:tc>
                <a:tc>
                  <a:txBody>
                    <a:bodyPr/>
                    <a:lstStyle/>
                    <a:p>
                      <a:r>
                        <a:rPr lang="en-US" sz="1800" b="0" i="0" u="none" strike="noStrike" kern="1200" dirty="0">
                          <a:solidFill>
                            <a:schemeClr val="dk1"/>
                          </a:solidFill>
                          <a:effectLst/>
                          <a:latin typeface="+mn-lt"/>
                          <a:ea typeface="+mn-ea"/>
                          <a:cs typeface="+mn-cs"/>
                        </a:rPr>
                        <a:t>Training sessions completed by August 10, 2024; follow-up training sessions quarterly</a:t>
                      </a:r>
                      <a:endParaRPr lang="en-US" dirty="0"/>
                    </a:p>
                  </a:txBody>
                  <a:tcPr/>
                </a:tc>
                <a:extLst>
                  <a:ext uri="{0D108BD9-81ED-4DB2-BD59-A6C34878D82A}">
                    <a16:rowId xmlns:a16="http://schemas.microsoft.com/office/drawing/2014/main" val="1950345431"/>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85000" lnSpcReduction="20000"/>
          </a:bodyPr>
          <a:lstStyle/>
          <a:p>
            <a:r>
              <a:rPr lang="en-US" sz="1800" dirty="0">
                <a:effectLst/>
                <a:latin typeface="ArialMT"/>
              </a:rPr>
              <a:t>After reviewing the analysis, we can identify four areas that could be a focus in the coming months:</a:t>
            </a:r>
            <a:endParaRPr lang="en-US" dirty="0"/>
          </a:p>
          <a:p>
            <a:r>
              <a:rPr lang="en-US" sz="1800" i="1" dirty="0">
                <a:effectLst/>
                <a:latin typeface="Arial" panose="020B0604020202020204" pitchFamily="34" charset="0"/>
              </a:rPr>
              <a:t>Departmental Communication </a:t>
            </a:r>
            <a:endParaRPr lang="en-US" dirty="0"/>
          </a:p>
          <a:p>
            <a:pPr lvl="1"/>
            <a:r>
              <a:rPr lang="en-US" sz="1400" dirty="0">
                <a:effectLst/>
                <a:latin typeface="ArialMT"/>
              </a:rPr>
              <a:t>Upon review of the SWOT exercise, we see communication list heavily as a weakness, opportunity and threat. We must open up the lines of communication both departmentally and amongst the team. </a:t>
            </a:r>
            <a:r>
              <a:rPr lang="en-US" sz="1400" i="1" dirty="0">
                <a:effectLst/>
                <a:latin typeface="Arial" panose="020B0604020202020204" pitchFamily="34" charset="0"/>
              </a:rPr>
              <a:t>% of Gross to Expenses </a:t>
            </a:r>
            <a:endParaRPr lang="en-US" sz="1400" dirty="0"/>
          </a:p>
          <a:p>
            <a:r>
              <a:rPr lang="en-US" sz="1800" i="1" dirty="0">
                <a:effectLst/>
                <a:latin typeface="Arial" panose="020B0604020202020204" pitchFamily="34" charset="0"/>
              </a:rPr>
              <a:t>Competitive Work Mix </a:t>
            </a:r>
          </a:p>
          <a:p>
            <a:pPr lvl="1"/>
            <a:r>
              <a:rPr lang="en-US" sz="1400" dirty="0">
                <a:effectLst/>
                <a:latin typeface="ArialMT"/>
              </a:rPr>
              <a:t>With the small margins available in competitive labor we must make sure this average aligns or is less than maintenance and repair labor. To maintain the margins available in competitive labor our Service Directors will begin reviewing work dispatched to technicians to balance a good mix of work between the team along with holding margin in competitive labor. </a:t>
            </a:r>
            <a:endParaRPr lang="en-US" sz="1400" dirty="0"/>
          </a:p>
          <a:p>
            <a:r>
              <a:rPr lang="en-US" sz="1800" i="1" dirty="0">
                <a:effectLst/>
                <a:latin typeface="Arial" panose="020B0604020202020204" pitchFamily="34" charset="0"/>
              </a:rPr>
              <a:t>Technician Recruitment </a:t>
            </a:r>
          </a:p>
          <a:p>
            <a:pPr lvl="1"/>
            <a:r>
              <a:rPr lang="en-US" sz="1400" dirty="0">
                <a:latin typeface="ArialMT"/>
              </a:rPr>
              <a:t>Our current team setup can support an additional 8-10 technicians. We believe the solution is found in working with and developing the asset programs of the local high schools and community colleges. </a:t>
            </a:r>
            <a:endParaRPr lang="en-US" dirty="0"/>
          </a:p>
          <a:p>
            <a:r>
              <a:rPr lang="en-US" sz="1800" i="1" dirty="0">
                <a:effectLst/>
                <a:latin typeface="Arial" panose="020B0604020202020204" pitchFamily="34" charset="0"/>
              </a:rPr>
              <a:t>% of Gross to Expenses </a:t>
            </a:r>
            <a:endParaRPr lang="en-US" dirty="0"/>
          </a:p>
          <a:p>
            <a:pPr lvl="1"/>
            <a:r>
              <a:rPr lang="en-US" sz="1400" dirty="0">
                <a:effectLst/>
                <a:latin typeface="ArialMT"/>
              </a:rPr>
              <a:t>We have an excessive percent of gross allocated to the expenses of the department. After discussions with the Service Directors and General Manager we do not forecast a decrease in expense structure. Therefore, we must increase labor sales to experience departmental growth. </a:t>
            </a:r>
            <a:endParaRPr lang="en-US" sz="1400" dirty="0"/>
          </a:p>
          <a:p>
            <a:endParaRPr lang="en-US" sz="1400"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normAutofit fontScale="85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dirty="0">
                <a:effectLst/>
                <a:latin typeface="ArialMT"/>
              </a:rPr>
              <a:t>Our goal in marketing is to keep our brand in front of the customer through digital marketing and a strategic partnership strategy. When speaking specifically to the service department advertising, we work with the department on maintaining repeat and referral objectives through post-RO conversations between managers and guests, a robust setup for feedback through </a:t>
            </a:r>
            <a:r>
              <a:rPr lang="en-US" sz="1800" dirty="0" err="1">
                <a:effectLst/>
                <a:latin typeface="ArialMT"/>
              </a:rPr>
              <a:t>Reptuatation.com</a:t>
            </a:r>
            <a:r>
              <a:rPr lang="en-US" dirty="0">
                <a:latin typeface="ArialMT"/>
              </a:rPr>
              <a:t>, and a “spot-check” by our leadership team of 3 people calling 25 guests per month to ask about their experiences. </a:t>
            </a:r>
            <a:endParaRPr lang="en-US" dirty="0"/>
          </a:p>
          <a:p>
            <a:endParaRPr lang="en-US" sz="1800" b="0" i="0" u="none" strike="noStrike" baseline="0" dirty="0">
              <a:solidFill>
                <a:schemeClr val="tx1"/>
              </a:solidFill>
              <a:latin typeface="Calibri" panose="020F0502020204030204" pitchFamily="34" charset="0"/>
            </a:endParaRPr>
          </a:p>
          <a:p>
            <a:r>
              <a:rPr lang="en-US" sz="1800" dirty="0">
                <a:effectLst/>
                <a:latin typeface="ArialMT"/>
              </a:rPr>
              <a:t>Currently our service department is back logged with vehicles. This results in an objective change in our marketing strategy. Currently our marketing/advertising efforts are solely focused on technician recruitment. We are working with Team Resources to market, recruit and hire technicians on a daily basis. </a:t>
            </a:r>
            <a:endParaRPr lang="en-US" dirty="0"/>
          </a:p>
          <a:p>
            <a:endParaRPr lang="en-US" sz="1800" b="0" i="0" u="none" strike="noStrike" baseline="0" dirty="0">
              <a:solidFill>
                <a:schemeClr val="tx1"/>
              </a:solidFill>
              <a:latin typeface="Calibri" panose="020F0502020204030204" pitchFamily="34" charset="0"/>
            </a:endParaRPr>
          </a:p>
          <a:p>
            <a:r>
              <a:rPr lang="en-US" dirty="0"/>
              <a:t>We’ve just hired an individual whose sole role is to market to, and recruit technicians. I will work closely with him on a daily basis, with weekly 1-1s and monthly evaluations to ensure that we meet our goal of onboarding a minimum of 5 technicians each month</a:t>
            </a:r>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344663" cy="4318000"/>
          </a:xfrm>
        </p:spPr>
        <p:txBody>
          <a:bodyPr>
            <a:normAutofit fontScale="85000"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We are below guide for Gross to Sales of 72%. We are not doing a strong enough job of pricing competitively or upselling to customers.</a:t>
            </a:r>
          </a:p>
          <a:p>
            <a:pPr>
              <a:buFont typeface="+mj-lt"/>
              <a:buAutoNum type="arabicPeriod"/>
            </a:pPr>
            <a:r>
              <a:rPr lang="en-US" sz="1800" b="0" i="0" u="none" strike="noStrike" baseline="0" dirty="0">
                <a:solidFill>
                  <a:srgbClr val="221E1F"/>
                </a:solidFill>
                <a:latin typeface="Calibri" panose="020F0502020204030204" pitchFamily="34" charset="0"/>
              </a:rPr>
              <a:t>We’ve evaluated technician pay and are in-market already. We don’t feel we can downward-adjust tech. compensation.</a:t>
            </a:r>
          </a:p>
          <a:p>
            <a:r>
              <a:rPr lang="en-US" sz="1800" b="0" i="0" u="none" strike="noStrike" baseline="0" dirty="0">
                <a:solidFill>
                  <a:srgbClr val="221E1F"/>
                </a:solidFill>
                <a:latin typeface="Calibri" panose="020F0502020204030204" pitchFamily="34" charset="0"/>
              </a:rPr>
              <a:t>We will start a weekly training with our ASMs on how to make the upsell. We will share with them a ”kay value points” sheet to support their conversations.</a:t>
            </a:r>
          </a:p>
          <a:p>
            <a:r>
              <a:rPr lang="en-US" sz="1800" b="0" i="0" u="none" strike="noStrike" baseline="0" dirty="0">
                <a:solidFill>
                  <a:srgbClr val="221E1F"/>
                </a:solidFill>
                <a:latin typeface="Calibri" panose="020F0502020204030204" pitchFamily="34" charset="0"/>
              </a:rPr>
              <a:t>We are also going to re-evaluate our work-mix and see if it’s optimized for the best gross/sales production.</a:t>
            </a:r>
          </a:p>
          <a:p>
            <a:r>
              <a:rPr lang="en-US" sz="1800" b="0" i="0" u="none" strike="noStrike" baseline="0" dirty="0">
                <a:solidFill>
                  <a:srgbClr val="221E1F"/>
                </a:solidFill>
                <a:latin typeface="Calibri" panose="020F0502020204030204" pitchFamily="34" charset="0"/>
              </a:rPr>
              <a:t>We will review weekly as managers and ASMs, and monthly as an entire service department</a:t>
            </a:r>
          </a:p>
          <a:p>
            <a:endParaRPr lang="en-US" dirty="0"/>
          </a:p>
        </p:txBody>
      </p:sp>
      <p:pic>
        <p:nvPicPr>
          <p:cNvPr id="7" name="Content Placeholder 6" descr="A screenshot of a spreadsheet&#10;&#10;Description automatically generated">
            <a:extLst>
              <a:ext uri="{FF2B5EF4-FFF2-40B4-BE49-F238E27FC236}">
                <a16:creationId xmlns:a16="http://schemas.microsoft.com/office/drawing/2014/main" id="{8C45C08B-B376-E098-FF23-C68DD3DCC01A}"/>
              </a:ext>
            </a:extLst>
          </p:cNvPr>
          <p:cNvPicPr>
            <a:picLocks noGrp="1" noChangeAspect="1"/>
          </p:cNvPicPr>
          <p:nvPr>
            <p:ph sz="quarter" idx="4"/>
          </p:nvPr>
        </p:nvPicPr>
        <p:blipFill>
          <a:blip r:embed="rId2"/>
          <a:stretch>
            <a:fillRect/>
          </a:stretch>
        </p:blipFill>
        <p:spPr>
          <a:xfrm>
            <a:off x="5369291" y="2129580"/>
            <a:ext cx="5778986" cy="3104937"/>
          </a:xfr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7334" y="609600"/>
            <a:ext cx="8596668" cy="995464"/>
          </a:xfrm>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994170"/>
            <a:ext cx="4184035" cy="3753502"/>
          </a:xfrm>
        </p:spPr>
        <p:txBody>
          <a:bodyPr>
            <a:normAutofit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dirty="0">
                <a:effectLst/>
                <a:latin typeface="ArialMT"/>
              </a:rPr>
              <a:t>We have found our service department on the high side when it comes to the expense structure, currently 93.43% of gross is allocated to expenses. This results in a very low net profit figure. From the calculations, there is an high number of additional labor sales available that we’re leaving on the table. We do not forecast a reduction in expenses; therefore, we must increase utilization to amend this issue. </a:t>
            </a:r>
            <a:endParaRPr lang="en-US" dirty="0"/>
          </a:p>
          <a:p>
            <a:endParaRPr lang="en-US" dirty="0"/>
          </a:p>
        </p:txBody>
      </p:sp>
      <p:pic>
        <p:nvPicPr>
          <p:cNvPr id="8" name="Content Placeholder 7" descr="A screenshot of a spreadsheet&#10;&#10;Description automatically generated">
            <a:extLst>
              <a:ext uri="{FF2B5EF4-FFF2-40B4-BE49-F238E27FC236}">
                <a16:creationId xmlns:a16="http://schemas.microsoft.com/office/drawing/2014/main" id="{68C96D4E-E46A-33A6-ACA7-D178F82B63A9}"/>
              </a:ext>
            </a:extLst>
          </p:cNvPr>
          <p:cNvPicPr>
            <a:picLocks noGrp="1" noChangeAspect="1"/>
          </p:cNvPicPr>
          <p:nvPr>
            <p:ph sz="half" idx="2"/>
          </p:nvPr>
        </p:nvPicPr>
        <p:blipFill>
          <a:blip r:embed="rId2"/>
          <a:stretch>
            <a:fillRect/>
          </a:stretch>
        </p:blipFill>
        <p:spPr>
          <a:xfrm>
            <a:off x="5880832" y="1796081"/>
            <a:ext cx="5267813" cy="3966726"/>
          </a:xfr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85000" lnSpcReduction="20000"/>
          </a:bodyPr>
          <a:lstStyle/>
          <a:p>
            <a:r>
              <a:rPr lang="en-US" sz="1800" dirty="0">
                <a:effectLst/>
                <a:latin typeface="ArialMT"/>
              </a:rPr>
              <a:t>The NADA guide for technician proficiency is 120%. Ours is currently 86.06%, far below the NADA guide. We believe improvement can be made in this area by evaluating the proficiency per technician, then working with the 4 least productive technicians to improve their time management and making sure they are utilizing all of the assets the dealership provides to them in order to be successful. Our managers need to be out of the office and in the shop more frequently throughout the day to help eliminate the 1/10 hours wasted that accumulate. We also believe our service showroom can become more proficient by improving in the areas exposed as weaknesses by our Service Team. See the SWOT analysis below for further detail. </a:t>
            </a:r>
            <a:endParaRPr lang="en-US" dirty="0"/>
          </a:p>
        </p:txBody>
      </p:sp>
      <p:pic>
        <p:nvPicPr>
          <p:cNvPr id="8" name="Content Placeholder 7" descr="A screenshot of a document&#10;&#10;Description automatically generated">
            <a:extLst>
              <a:ext uri="{FF2B5EF4-FFF2-40B4-BE49-F238E27FC236}">
                <a16:creationId xmlns:a16="http://schemas.microsoft.com/office/drawing/2014/main" id="{C0D6BEC6-0BC4-2991-3628-6D00E9398181}"/>
              </a:ext>
            </a:extLst>
          </p:cNvPr>
          <p:cNvPicPr>
            <a:picLocks noGrp="1" noChangeAspect="1"/>
          </p:cNvPicPr>
          <p:nvPr>
            <p:ph sz="half" idx="2"/>
          </p:nvPr>
        </p:nvPicPr>
        <p:blipFill>
          <a:blip r:embed="rId2"/>
          <a:stretch>
            <a:fillRect/>
          </a:stretch>
        </p:blipFill>
        <p:spPr>
          <a:xfrm>
            <a:off x="5089525" y="948101"/>
            <a:ext cx="6425141" cy="4961797"/>
          </a:xfr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a:bodyPr>
          <a:lstStyle/>
          <a:p>
            <a:r>
              <a:rPr lang="en-US" sz="1800" dirty="0">
                <a:effectLst/>
                <a:latin typeface="ArialMT"/>
              </a:rPr>
              <a:t>According to this analysis our facility is being underutilized by roughly 58%. We believe this is due to the number of bays each technician is allowed, our diesel to gas mix, and subletting quick lube work to next door. An improvement in utilization can be made by adjusting the technician to bay ratio along with mixing more competitive work into the service department. </a:t>
            </a:r>
            <a:endParaRPr lang="en-US" dirty="0"/>
          </a:p>
        </p:txBody>
      </p:sp>
      <p:pic>
        <p:nvPicPr>
          <p:cNvPr id="8" name="Content Placeholder 7" descr="A screenshot of a blue and yellow chart&#10;&#10;Description automatically generated">
            <a:extLst>
              <a:ext uri="{FF2B5EF4-FFF2-40B4-BE49-F238E27FC236}">
                <a16:creationId xmlns:a16="http://schemas.microsoft.com/office/drawing/2014/main" id="{230FBB16-E906-7A59-30B0-0C869B1E31B4}"/>
              </a:ext>
            </a:extLst>
          </p:cNvPr>
          <p:cNvPicPr>
            <a:picLocks noGrp="1" noChangeAspect="1"/>
          </p:cNvPicPr>
          <p:nvPr>
            <p:ph sz="half" idx="2"/>
          </p:nvPr>
        </p:nvPicPr>
        <p:blipFill>
          <a:blip r:embed="rId2"/>
          <a:stretch>
            <a:fillRect/>
          </a:stretch>
        </p:blipFill>
        <p:spPr>
          <a:xfrm>
            <a:off x="6910263" y="1401250"/>
            <a:ext cx="3886690" cy="4640111"/>
          </a:xfr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normAutofit fontScale="85000" lnSpcReduction="20000"/>
          </a:bodyPr>
          <a:lstStyle/>
          <a:p>
            <a:r>
              <a:rPr lang="en-US" dirty="0"/>
              <a:t>Our ELR is much less than our posted door rate (see takeaway below). We are heavy in repair relative to competitive + maintenance. This is standard for our rural area with many diving on oil &amp; gas lease roads all day, and lots of idle team. </a:t>
            </a:r>
          </a:p>
          <a:p>
            <a:endParaRPr lang="en-US" dirty="0"/>
          </a:p>
          <a:p>
            <a:r>
              <a:rPr lang="en-US" dirty="0"/>
              <a:t>Our greatest opportunities for improvement day 1 are in moving the needle in: </a:t>
            </a:r>
          </a:p>
          <a:p>
            <a:pPr>
              <a:buFont typeface="+mj-lt"/>
              <a:buAutoNum type="arabicPeriod"/>
            </a:pPr>
            <a:r>
              <a:rPr lang="en-US" dirty="0"/>
              <a:t>1) retaining new sales (e.g. 2024 models) for maintenance</a:t>
            </a:r>
          </a:p>
          <a:p>
            <a:pPr>
              <a:buFont typeface="+mj-lt"/>
              <a:buAutoNum type="arabicPeriod"/>
            </a:pPr>
            <a:r>
              <a:rPr lang="en-US" dirty="0"/>
              <a:t>2) decreasing the percentage of one item ROs to increate the hours per RO</a:t>
            </a:r>
          </a:p>
          <a:p>
            <a:pPr>
              <a:buFont typeface="+mj-lt"/>
              <a:buAutoNum type="arabicPeriod"/>
            </a:pPr>
            <a:r>
              <a:rPr lang="en-US" dirty="0"/>
              <a:t>3) Discontinuing discounting at the ASM level</a:t>
            </a:r>
          </a:p>
          <a:p>
            <a:pPr>
              <a:buFont typeface="+mj-lt"/>
              <a:buAutoNum type="arabicPeriod"/>
            </a:pPr>
            <a:endParaRPr lang="en-US" dirty="0"/>
          </a:p>
        </p:txBody>
      </p:sp>
      <p:pic>
        <p:nvPicPr>
          <p:cNvPr id="8" name="Content Placeholder 7" descr="A screenshot of a report&#10;&#10;Description automatically generated">
            <a:extLst>
              <a:ext uri="{FF2B5EF4-FFF2-40B4-BE49-F238E27FC236}">
                <a16:creationId xmlns:a16="http://schemas.microsoft.com/office/drawing/2014/main" id="{40B9120C-B1A2-8C8F-A497-81B8B8C4AC0D}"/>
              </a:ext>
            </a:extLst>
          </p:cNvPr>
          <p:cNvPicPr>
            <a:picLocks noGrp="1" noChangeAspect="1"/>
          </p:cNvPicPr>
          <p:nvPr>
            <p:ph sz="half" idx="2"/>
          </p:nvPr>
        </p:nvPicPr>
        <p:blipFill>
          <a:blip r:embed="rId2"/>
          <a:stretch>
            <a:fillRect/>
          </a:stretch>
        </p:blipFill>
        <p:spPr>
          <a:xfrm>
            <a:off x="5195033" y="1128593"/>
            <a:ext cx="6579630" cy="5119807"/>
          </a:xfr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492509" y="1842851"/>
            <a:ext cx="8596668" cy="3880773"/>
          </a:xfrm>
        </p:spPr>
        <p:txBody>
          <a:bodyPr>
            <a:normAutofit/>
          </a:bodyPr>
          <a:lstStyle/>
          <a:p>
            <a:r>
              <a:rPr lang="en-US" sz="1200" b="1" dirty="0">
                <a:latin typeface="Arial" panose="020B0604020202020204" pitchFamily="34" charset="0"/>
              </a:rPr>
              <a:t>Customer Service</a:t>
            </a:r>
            <a:br>
              <a:rPr lang="en-US" sz="1200" b="1" dirty="0">
                <a:latin typeface="Arial" panose="020B0604020202020204" pitchFamily="34" charset="0"/>
              </a:rPr>
            </a:br>
            <a:r>
              <a:rPr lang="en-US" sz="1200" dirty="0">
                <a:latin typeface="Arial" panose="020B0604020202020204" pitchFamily="34" charset="0"/>
              </a:rPr>
              <a:t>Always doing what is right for our customers. Making sure the vehicle is fixed right</a:t>
            </a:r>
            <a:br>
              <a:rPr lang="en-US" sz="1200" dirty="0">
                <a:latin typeface="Arial" panose="020B0604020202020204" pitchFamily="34" charset="0"/>
              </a:rPr>
            </a:br>
            <a:r>
              <a:rPr lang="en-US" sz="1200" dirty="0">
                <a:latin typeface="Arial" panose="020B0604020202020204" pitchFamily="34" charset="0"/>
              </a:rPr>
              <a:t>Complementary loaner program, even for non-lux brands.</a:t>
            </a:r>
            <a:br>
              <a:rPr lang="en-US" sz="1200" dirty="0">
                <a:latin typeface="Arial" panose="020B0604020202020204" pitchFamily="34" charset="0"/>
              </a:rPr>
            </a:br>
            <a:r>
              <a:rPr lang="en-US" sz="1200" dirty="0">
                <a:latin typeface="Arial" panose="020B0604020202020204" pitchFamily="34" charset="0"/>
              </a:rPr>
              <a:t>We have excellent, reputable customer service.</a:t>
            </a:r>
            <a:br>
              <a:rPr lang="en-US" sz="1200" dirty="0">
                <a:latin typeface="Arial" panose="020B0604020202020204" pitchFamily="34" charset="0"/>
              </a:rPr>
            </a:br>
            <a:endParaRPr lang="en-US" sz="1200" dirty="0">
              <a:latin typeface="Arial" panose="020B0604020202020204" pitchFamily="34" charset="0"/>
            </a:endParaRPr>
          </a:p>
          <a:p>
            <a:r>
              <a:rPr lang="en-US" sz="1200" b="1" dirty="0">
                <a:latin typeface="Arial" panose="020B0604020202020204" pitchFamily="34" charset="0"/>
              </a:rPr>
              <a:t>Experience</a:t>
            </a:r>
            <a:br>
              <a:rPr lang="en-US" sz="1200" b="1" dirty="0">
                <a:latin typeface="Arial" panose="020B0604020202020204" pitchFamily="34" charset="0"/>
              </a:rPr>
            </a:br>
            <a:r>
              <a:rPr lang="en-US" sz="1200" dirty="0">
                <a:latin typeface="Arial" panose="020B0604020202020204" pitchFamily="34" charset="0"/>
              </a:rPr>
              <a:t>Our best resources are the people on our team. </a:t>
            </a:r>
          </a:p>
          <a:p>
            <a:r>
              <a:rPr lang="en-US" sz="1200" dirty="0">
                <a:latin typeface="Arial" panose="020B0604020202020204" pitchFamily="34" charset="0"/>
              </a:rPr>
              <a:t>I think our service department is very upbeat and efficient. It’s very knowledgeable on time constraints and empathetic to our customers’ needs.</a:t>
            </a:r>
            <a:br>
              <a:rPr lang="en-US" sz="1200" dirty="0">
                <a:latin typeface="Arial" panose="020B0604020202020204" pitchFamily="34" charset="0"/>
              </a:rPr>
            </a:br>
            <a:r>
              <a:rPr lang="en-US" sz="1200" dirty="0">
                <a:latin typeface="Arial" panose="020B0604020202020204" pitchFamily="34" charset="0"/>
              </a:rPr>
              <a:t>We’re a young group with potential to grow and learn</a:t>
            </a:r>
            <a:r>
              <a:rPr lang="en-US" sz="1200" b="1" dirty="0">
                <a:latin typeface="Arial" panose="020B0604020202020204" pitchFamily="34" charset="0"/>
              </a:rPr>
              <a:t>.</a:t>
            </a:r>
            <a:br>
              <a:rPr lang="en-US" sz="1200" b="1" dirty="0">
                <a:latin typeface="Arial" panose="020B0604020202020204" pitchFamily="34" charset="0"/>
              </a:rPr>
            </a:br>
            <a:endParaRPr lang="en-US" sz="1200" b="1" dirty="0">
              <a:latin typeface="Arial" panose="020B0604020202020204" pitchFamily="34" charset="0"/>
            </a:endParaRPr>
          </a:p>
          <a:p>
            <a:r>
              <a:rPr lang="en-US" sz="1200" b="1" dirty="0">
                <a:latin typeface="Arial" panose="020B0604020202020204" pitchFamily="34" charset="0"/>
              </a:rPr>
              <a:t>Special Tools &amp; Software</a:t>
            </a:r>
            <a:br>
              <a:rPr lang="en-US" sz="1200" b="1" dirty="0">
                <a:latin typeface="Arial" panose="020B0604020202020204" pitchFamily="34" charset="0"/>
              </a:rPr>
            </a:br>
            <a:r>
              <a:rPr lang="en-US" sz="1200" dirty="0">
                <a:latin typeface="Arial" panose="020B0604020202020204" pitchFamily="34" charset="0"/>
              </a:rPr>
              <a:t>The advantages we have are the large assortment of special tools and equipment.</a:t>
            </a:r>
            <a:br>
              <a:rPr lang="en-US" sz="1200" dirty="0">
                <a:latin typeface="Arial" panose="020B0604020202020204" pitchFamily="34" charset="0"/>
              </a:rPr>
            </a:br>
            <a:r>
              <a:rPr lang="en-US" sz="1200" dirty="0">
                <a:latin typeface="Arial" panose="020B0604020202020204" pitchFamily="34" charset="0"/>
              </a:rPr>
              <a:t>MPI - Communication between advisors and techs. Great tool as long as it’s used right. – Special Tools &amp; Software</a:t>
            </a:r>
          </a:p>
          <a:p>
            <a:r>
              <a:rPr lang="en-US" sz="1200" dirty="0">
                <a:latin typeface="Arial" panose="020B0604020202020204" pitchFamily="34" charset="0"/>
              </a:rPr>
              <a:t>Moving into a dealership soon</a:t>
            </a:r>
          </a:p>
          <a:p>
            <a:r>
              <a:rPr lang="en-US" sz="1200" dirty="0">
                <a:latin typeface="Arial" panose="020B0604020202020204" pitchFamily="34" charset="0"/>
              </a:rPr>
              <a:t>Spending the time and money to train techs. </a:t>
            </a:r>
          </a:p>
          <a:p>
            <a:endParaRPr lang="en-US"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55000" lnSpcReduction="20000"/>
          </a:bodyPr>
          <a:lstStyle/>
          <a:p>
            <a:r>
              <a:rPr lang="en-US" sz="1800" b="1" dirty="0">
                <a:effectLst/>
                <a:latin typeface="Arial" panose="020B0604020202020204" pitchFamily="34" charset="0"/>
              </a:rPr>
              <a:t>Communication</a:t>
            </a:r>
          </a:p>
          <a:p>
            <a:r>
              <a:rPr lang="en-US" sz="1800" dirty="0">
                <a:effectLst/>
                <a:latin typeface="ArialMT"/>
              </a:rPr>
              <a:t>Dispatching of work needs to be adjusted. We need more responsibility detailed for certain positions.</a:t>
            </a:r>
            <a:endParaRPr lang="en-US" dirty="0">
              <a:latin typeface="ArialMT"/>
            </a:endParaRPr>
          </a:p>
          <a:p>
            <a:r>
              <a:rPr lang="en-US" sz="1800" dirty="0">
                <a:effectLst/>
                <a:latin typeface="ArialMT"/>
              </a:rPr>
              <a:t>Availability of management for sign-offs, add-ons, warranty repairs.</a:t>
            </a:r>
          </a:p>
          <a:p>
            <a:r>
              <a:rPr lang="en-US" sz="1800" dirty="0">
                <a:effectLst/>
                <a:latin typeface="ArialMT"/>
              </a:rPr>
              <a:t>We can improve communication/taking ownership in taking care of customers between retail and fleet.</a:t>
            </a:r>
            <a:br>
              <a:rPr lang="en-US" sz="1800" dirty="0">
                <a:effectLst/>
                <a:latin typeface="ArialMT"/>
              </a:rPr>
            </a:br>
            <a:br>
              <a:rPr lang="en-US" sz="1800" b="1" dirty="0">
                <a:effectLst/>
                <a:latin typeface="Arial" panose="020B0604020202020204" pitchFamily="34" charset="0"/>
              </a:rPr>
            </a:br>
            <a:endParaRPr lang="en-US" dirty="0"/>
          </a:p>
          <a:p>
            <a:r>
              <a:rPr lang="en-US" sz="1800" b="1" dirty="0">
                <a:effectLst/>
                <a:latin typeface="Arial" panose="020B0604020202020204" pitchFamily="34" charset="0"/>
              </a:rPr>
              <a:t>Inefficient</a:t>
            </a:r>
          </a:p>
          <a:p>
            <a:r>
              <a:rPr lang="en-US" sz="1800" dirty="0">
                <a:effectLst/>
                <a:latin typeface="ArialMT"/>
              </a:rPr>
              <a:t>Specialty tools, i.e. missing, not organized, more VCMs, getting management signatures timely.</a:t>
            </a:r>
          </a:p>
          <a:p>
            <a:r>
              <a:rPr lang="en-US" sz="1800" dirty="0">
                <a:effectLst/>
                <a:latin typeface="ArialMT"/>
              </a:rPr>
              <a:t>We need to improve shop efficiency. Technicians cannot be efficient being forced to work out of one bay. Too much wasted time in pulling vehicles in and out with waiting on approvals then having to take to wash.</a:t>
            </a:r>
            <a:br>
              <a:rPr lang="en-US" sz="1800" dirty="0">
                <a:effectLst/>
                <a:latin typeface="ArialMT"/>
              </a:rPr>
            </a:br>
            <a:endParaRPr lang="en-US" sz="1800" b="1" dirty="0">
              <a:effectLst/>
              <a:latin typeface="Arial" panose="020B0604020202020204" pitchFamily="34" charset="0"/>
            </a:endParaRPr>
          </a:p>
          <a:p>
            <a:r>
              <a:rPr lang="en-US" sz="1800" b="1" dirty="0">
                <a:effectLst/>
                <a:latin typeface="Arial" panose="020B0604020202020204" pitchFamily="34" charset="0"/>
              </a:rPr>
              <a:t>Vehicle Wait Time</a:t>
            </a:r>
          </a:p>
          <a:p>
            <a:r>
              <a:rPr lang="en-US" dirty="0">
                <a:latin typeface="Arial" panose="020B0604020202020204" pitchFamily="34" charset="0"/>
              </a:rPr>
              <a:t>4 months wait for a repair, regardless of the type, in unacceptable for our brand and is hurting us long-tern</a:t>
            </a:r>
            <a:br>
              <a:rPr lang="en-US" sz="1800" b="1" dirty="0">
                <a:effectLst/>
                <a:latin typeface="Arial" panose="020B0604020202020204" pitchFamily="34" charset="0"/>
              </a:rPr>
            </a:br>
            <a:endParaRPr lang="en-US" sz="1800" dirty="0">
              <a:effectLst/>
              <a:latin typeface="SymbolMT"/>
            </a:endParaRPr>
          </a:p>
          <a:p>
            <a:r>
              <a:rPr lang="en-US" sz="1800" b="1" dirty="0">
                <a:effectLst/>
                <a:latin typeface="Arial" panose="020B0604020202020204" pitchFamily="34" charset="0"/>
              </a:rPr>
              <a:t>Lack of Technicians</a:t>
            </a:r>
            <a:br>
              <a:rPr lang="en-US" sz="1800" b="1" dirty="0">
                <a:effectLst/>
                <a:latin typeface="Arial" panose="020B0604020202020204" pitchFamily="34" charset="0"/>
              </a:rPr>
            </a:br>
            <a:endParaRPr lang="en-US" sz="1800" dirty="0">
              <a:effectLst/>
              <a:latin typeface="SymbolMT"/>
            </a:endParaRPr>
          </a:p>
          <a:p>
            <a:r>
              <a:rPr lang="en-US" sz="1800" dirty="0">
                <a:effectLst/>
                <a:latin typeface="ArialMT"/>
              </a:rPr>
              <a:t>We could improve on how many techs we have so we can get vehicles out quicker. </a:t>
            </a:r>
            <a:endParaRPr lang="en-US" dirty="0">
              <a:latin typeface="CourierNewPSMT" panose="02070309020205020404" pitchFamily="49" charset="0"/>
            </a:endParaRPr>
          </a:p>
          <a:p>
            <a:r>
              <a:rPr lang="en-US" sz="1800" dirty="0">
                <a:effectLst/>
                <a:latin typeface="ArialMT"/>
              </a:rPr>
              <a:t>Our volume is controlled because we do not have enough hands/help. </a:t>
            </a:r>
            <a:endParaRPr lang="en-US" sz="1800" dirty="0">
              <a:effectLst/>
              <a:latin typeface="SymbolMT"/>
            </a:endParaRPr>
          </a:p>
          <a:p>
            <a:endParaRPr lang="en-US" dirty="0"/>
          </a:p>
          <a:p>
            <a:endParaRPr lang="en-US" dirty="0"/>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502</TotalTime>
  <Words>1847</Words>
  <Application>Microsoft Macintosh PowerPoint</Application>
  <PresentationFormat>Widescreen</PresentationFormat>
  <Paragraphs>124</Paragraphs>
  <Slides>15</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15</vt:i4>
      </vt:variant>
    </vt:vector>
  </HeadingPairs>
  <TitlesOfParts>
    <vt:vector size="24" baseType="lpstr">
      <vt:lpstr>-webkit-standard</vt:lpstr>
      <vt:lpstr>Arial</vt:lpstr>
      <vt:lpstr>ArialMT</vt:lpstr>
      <vt:lpstr>Calibri</vt:lpstr>
      <vt:lpstr>CourierNewPSMT</vt:lpstr>
      <vt:lpstr>SymbolMT</vt:lpstr>
      <vt:lpstr>Trebuchet MS</vt:lpstr>
      <vt:lpstr>Wingdings 3</vt:lpstr>
      <vt:lpstr>Facet</vt:lpstr>
      <vt:lpstr>Service Department Analysis for Sewell Cadillac Buick GMC</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 Strategies and Tactics</vt:lpstr>
      <vt:lpstr>SWOT Analysis- Objectives, Strategies and 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 </dc:title>
  <dc:creator>Hourcle, Laurent</dc:creator>
  <cp:lastModifiedBy>Andrew Marshall</cp:lastModifiedBy>
  <cp:revision>5</cp:revision>
  <dcterms:created xsi:type="dcterms:W3CDTF">2022-12-04T13:10:55Z</dcterms:created>
  <dcterms:modified xsi:type="dcterms:W3CDTF">2024-07-04T21:00:41Z</dcterms:modified>
</cp:coreProperties>
</file>