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81FB51-E7C1-AA82-95B0-8C9CB40DEFE0}" name="Heriberto Cotto" initials="HC" userId="S::hcotto@calesamotors.com::3128780f-451b-4cb1-8d63-657e495b8ac3"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5" d="100"/>
          <a:sy n="105" d="100"/>
        </p:scale>
        <p:origin x="83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diagrams/_rels/data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diagrams/_rels/data4.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7.png"/><Relationship Id="rId7"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32.svg"/><Relationship Id="rId4" Type="http://schemas.openxmlformats.org/officeDocument/2006/relationships/image" Target="../media/image8.svg"/><Relationship Id="rId9" Type="http://schemas.openxmlformats.org/officeDocument/2006/relationships/image" Target="../media/image31.png"/></Relationships>
</file>

<file path=ppt/diagrams/_rels/data5.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23.png"/><Relationship Id="rId7" Type="http://schemas.openxmlformats.org/officeDocument/2006/relationships/image" Target="../media/image37.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6.sv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24.svg"/><Relationship Id="rId9" Type="http://schemas.openxmlformats.org/officeDocument/2006/relationships/image" Target="../media/image39.png"/></Relationships>
</file>

<file path=ppt/diagrams/_rels/data6.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43.png"/><Relationship Id="rId7" Type="http://schemas.openxmlformats.org/officeDocument/2006/relationships/image" Target="../media/image35.png"/><Relationship Id="rId12" Type="http://schemas.openxmlformats.org/officeDocument/2006/relationships/image" Target="../media/image34.sv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11" Type="http://schemas.openxmlformats.org/officeDocument/2006/relationships/image" Target="../media/image33.png"/><Relationship Id="rId5" Type="http://schemas.openxmlformats.org/officeDocument/2006/relationships/image" Target="../media/image45.png"/><Relationship Id="rId10" Type="http://schemas.openxmlformats.org/officeDocument/2006/relationships/image" Target="../media/image48.svg"/><Relationship Id="rId4" Type="http://schemas.openxmlformats.org/officeDocument/2006/relationships/image" Target="../media/image44.svg"/><Relationship Id="rId9" Type="http://schemas.openxmlformats.org/officeDocument/2006/relationships/image" Target="../media/image47.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diagrams/_rels/drawing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diagrams/_rels/drawing4.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7.png"/><Relationship Id="rId7" Type="http://schemas.openxmlformats.org/officeDocument/2006/relationships/image" Target="../media/image29.png"/><Relationship Id="rId2" Type="http://schemas.openxmlformats.org/officeDocument/2006/relationships/image" Target="../media/image28.svg"/><Relationship Id="rId1" Type="http://schemas.openxmlformats.org/officeDocument/2006/relationships/image" Target="../media/image27.png"/><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32.svg"/><Relationship Id="rId4" Type="http://schemas.openxmlformats.org/officeDocument/2006/relationships/image" Target="../media/image8.svg"/><Relationship Id="rId9" Type="http://schemas.openxmlformats.org/officeDocument/2006/relationships/image" Target="../media/image31.png"/></Relationships>
</file>

<file path=ppt/diagrams/_rels/drawing5.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23.png"/><Relationship Id="rId7" Type="http://schemas.openxmlformats.org/officeDocument/2006/relationships/image" Target="../media/image37.png"/><Relationship Id="rId2" Type="http://schemas.openxmlformats.org/officeDocument/2006/relationships/image" Target="../media/image34.svg"/><Relationship Id="rId1" Type="http://schemas.openxmlformats.org/officeDocument/2006/relationships/image" Target="../media/image33.png"/><Relationship Id="rId6" Type="http://schemas.openxmlformats.org/officeDocument/2006/relationships/image" Target="../media/image36.sv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24.svg"/><Relationship Id="rId9" Type="http://schemas.openxmlformats.org/officeDocument/2006/relationships/image" Target="../media/image39.png"/></Relationships>
</file>

<file path=ppt/diagrams/_rels/drawing6.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43.png"/><Relationship Id="rId7" Type="http://schemas.openxmlformats.org/officeDocument/2006/relationships/image" Target="../media/image35.png"/><Relationship Id="rId12" Type="http://schemas.openxmlformats.org/officeDocument/2006/relationships/image" Target="../media/image34.sv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11" Type="http://schemas.openxmlformats.org/officeDocument/2006/relationships/image" Target="../media/image33.png"/><Relationship Id="rId5" Type="http://schemas.openxmlformats.org/officeDocument/2006/relationships/image" Target="../media/image45.png"/><Relationship Id="rId10" Type="http://schemas.openxmlformats.org/officeDocument/2006/relationships/image" Target="../media/image48.svg"/><Relationship Id="rId4" Type="http://schemas.openxmlformats.org/officeDocument/2006/relationships/image" Target="../media/image44.svg"/><Relationship Id="rId9" Type="http://schemas.openxmlformats.org/officeDocument/2006/relationships/image" Target="../media/image47.pn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colored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accent2">
        <a:alpha val="0"/>
      </a:schemeClr>
    </dgm:fillClrLst>
    <dgm:linClrLst meth="repeat">
      <a:schemeClr val="accent2">
        <a:alpha val="0"/>
      </a:schemeClr>
    </dgm:linClrLst>
    <dgm:effectClrLst/>
    <dgm:txLinClrLst/>
    <dgm:txFillClrLst meth="repeat">
      <a:schemeClr val="accent2"/>
      <a:schemeClr val="accent3"/>
      <a:schemeClr val="accent4"/>
      <a:schemeClr val="accent5"/>
      <a:schemeClr val="accent6"/>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51E9B0-5C02-46C1-B7FC-27A9D3A9AA52}"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C4B75F55-10BD-489B-A03C-B0475E47263A}">
      <dgm:prSet/>
      <dgm:spPr/>
      <dgm:t>
        <a:bodyPr/>
        <a:lstStyle/>
        <a:p>
          <a:r>
            <a:rPr lang="en-US"/>
            <a:t>Attentive staff ready for any change.</a:t>
          </a:r>
        </a:p>
      </dgm:t>
    </dgm:pt>
    <dgm:pt modelId="{0A8C4264-B0B4-4D6A-8D32-8A4C9D3F8B7F}" type="parTrans" cxnId="{2352EFA3-C54A-478E-A402-91522286EB70}">
      <dgm:prSet/>
      <dgm:spPr/>
      <dgm:t>
        <a:bodyPr/>
        <a:lstStyle/>
        <a:p>
          <a:endParaRPr lang="en-US"/>
        </a:p>
      </dgm:t>
    </dgm:pt>
    <dgm:pt modelId="{9A8DEB2E-930D-4DD1-ABC2-D72299A7E617}" type="sibTrans" cxnId="{2352EFA3-C54A-478E-A402-91522286EB70}">
      <dgm:prSet/>
      <dgm:spPr/>
      <dgm:t>
        <a:bodyPr/>
        <a:lstStyle/>
        <a:p>
          <a:endParaRPr lang="en-US"/>
        </a:p>
      </dgm:t>
    </dgm:pt>
    <dgm:pt modelId="{2F2A2500-C9F7-440F-A7C5-CC2A3D251A7F}">
      <dgm:prSet/>
      <dgm:spPr/>
      <dgm:t>
        <a:bodyPr/>
        <a:lstStyle/>
        <a:p>
          <a:r>
            <a:rPr lang="en-US"/>
            <a:t>Good customer base to prospect daily.</a:t>
          </a:r>
        </a:p>
      </dgm:t>
    </dgm:pt>
    <dgm:pt modelId="{EFE23E7A-5F2B-4540-B002-3602B2995B8D}" type="parTrans" cxnId="{089E829B-7B30-46BB-9D35-988E2FD70E46}">
      <dgm:prSet/>
      <dgm:spPr/>
      <dgm:t>
        <a:bodyPr/>
        <a:lstStyle/>
        <a:p>
          <a:endParaRPr lang="en-US"/>
        </a:p>
      </dgm:t>
    </dgm:pt>
    <dgm:pt modelId="{30136669-4D9B-4D20-AC4A-F137B785AB87}" type="sibTrans" cxnId="{089E829B-7B30-46BB-9D35-988E2FD70E46}">
      <dgm:prSet/>
      <dgm:spPr/>
      <dgm:t>
        <a:bodyPr/>
        <a:lstStyle/>
        <a:p>
          <a:endParaRPr lang="en-US"/>
        </a:p>
      </dgm:t>
    </dgm:pt>
    <dgm:pt modelId="{FFB8A0DF-1CB1-4F2A-8512-DA75BEB7B29F}">
      <dgm:prSet/>
      <dgm:spPr/>
      <dgm:t>
        <a:bodyPr/>
        <a:lstStyle/>
        <a:p>
          <a:r>
            <a:rPr lang="en-US"/>
            <a:t>BDC Staff committed to customer prospecting and campaign for daily appointments.</a:t>
          </a:r>
        </a:p>
      </dgm:t>
    </dgm:pt>
    <dgm:pt modelId="{AB34F3C5-E3FD-4F4B-BF2B-9A515962213C}" type="parTrans" cxnId="{6C588B4D-F5EF-4803-B803-033C26B42CCF}">
      <dgm:prSet/>
      <dgm:spPr/>
      <dgm:t>
        <a:bodyPr/>
        <a:lstStyle/>
        <a:p>
          <a:endParaRPr lang="en-US"/>
        </a:p>
      </dgm:t>
    </dgm:pt>
    <dgm:pt modelId="{CCA49581-F6B5-47FE-8883-07BD59D03E78}" type="sibTrans" cxnId="{6C588B4D-F5EF-4803-B803-033C26B42CCF}">
      <dgm:prSet/>
      <dgm:spPr/>
      <dgm:t>
        <a:bodyPr/>
        <a:lstStyle/>
        <a:p>
          <a:endParaRPr lang="en-US"/>
        </a:p>
      </dgm:t>
    </dgm:pt>
    <dgm:pt modelId="{6AD7A80A-FEAE-4D52-8732-63C1B53E481C}">
      <dgm:prSet/>
      <dgm:spPr/>
      <dgm:t>
        <a:bodyPr/>
        <a:lstStyle/>
        <a:p>
          <a:r>
            <a:rPr lang="en-US"/>
            <a:t>New manager in the department committed to training and training his staff.</a:t>
          </a:r>
        </a:p>
      </dgm:t>
    </dgm:pt>
    <dgm:pt modelId="{8C3C15E2-5240-4E17-8641-4765487E5FBC}" type="parTrans" cxnId="{62413439-2A30-4ED6-821E-9E0962E0976C}">
      <dgm:prSet/>
      <dgm:spPr/>
      <dgm:t>
        <a:bodyPr/>
        <a:lstStyle/>
        <a:p>
          <a:endParaRPr lang="en-US"/>
        </a:p>
      </dgm:t>
    </dgm:pt>
    <dgm:pt modelId="{C3520EDD-51F5-4CD1-B3BB-C285A58E3B82}" type="sibTrans" cxnId="{62413439-2A30-4ED6-821E-9E0962E0976C}">
      <dgm:prSet/>
      <dgm:spPr/>
      <dgm:t>
        <a:bodyPr/>
        <a:lstStyle/>
        <a:p>
          <a:endParaRPr lang="en-US"/>
        </a:p>
      </dgm:t>
    </dgm:pt>
    <dgm:pt modelId="{0B99587C-5CC2-4BAE-9182-182E901CF24B}">
      <dgm:prSet/>
      <dgm:spPr/>
      <dgm:t>
        <a:bodyPr/>
        <a:lstStyle/>
        <a:p>
          <a:r>
            <a:rPr lang="en-US"/>
            <a:t>12 well-prepared and certified technicians by Toyota of Puerto Rico and among them two master technicians .</a:t>
          </a:r>
        </a:p>
      </dgm:t>
    </dgm:pt>
    <dgm:pt modelId="{D2693D32-EDCF-478C-AB39-19374809FCE3}" type="parTrans" cxnId="{5CFB96DD-F580-45E3-A1C3-B2D284177E26}">
      <dgm:prSet/>
      <dgm:spPr/>
      <dgm:t>
        <a:bodyPr/>
        <a:lstStyle/>
        <a:p>
          <a:endParaRPr lang="en-US"/>
        </a:p>
      </dgm:t>
    </dgm:pt>
    <dgm:pt modelId="{505C0BF7-5E8D-485F-80AE-FA3139ECF4E5}" type="sibTrans" cxnId="{5CFB96DD-F580-45E3-A1C3-B2D284177E26}">
      <dgm:prSet/>
      <dgm:spPr/>
      <dgm:t>
        <a:bodyPr/>
        <a:lstStyle/>
        <a:p>
          <a:endParaRPr lang="en-US"/>
        </a:p>
      </dgm:t>
    </dgm:pt>
    <dgm:pt modelId="{FA142BCD-ACE4-475B-B7CB-7456CB99C581}">
      <dgm:prSet/>
      <dgm:spPr/>
      <dgm:t>
        <a:bodyPr/>
        <a:lstStyle/>
        <a:p>
          <a:r>
            <a:rPr lang="en-US"/>
            <a:t>Facilities with present and future development potential</a:t>
          </a:r>
        </a:p>
      </dgm:t>
    </dgm:pt>
    <dgm:pt modelId="{5F85DBD9-F26B-4A83-A441-0871991512EB}" type="parTrans" cxnId="{67916BDD-C96C-4886-9D71-847F169AA77E}">
      <dgm:prSet/>
      <dgm:spPr/>
      <dgm:t>
        <a:bodyPr/>
        <a:lstStyle/>
        <a:p>
          <a:endParaRPr lang="en-US"/>
        </a:p>
      </dgm:t>
    </dgm:pt>
    <dgm:pt modelId="{92F21933-4327-4FA0-AB36-07F639CDE8EB}" type="sibTrans" cxnId="{67916BDD-C96C-4886-9D71-847F169AA77E}">
      <dgm:prSet/>
      <dgm:spPr/>
      <dgm:t>
        <a:bodyPr/>
        <a:lstStyle/>
        <a:p>
          <a:endParaRPr lang="en-US"/>
        </a:p>
      </dgm:t>
    </dgm:pt>
    <dgm:pt modelId="{25EC45DC-F6D8-49FA-B15E-C6A8C9BBE2C3}" type="pres">
      <dgm:prSet presAssocID="{8051E9B0-5C02-46C1-B7FC-27A9D3A9AA52}" presName="root" presStyleCnt="0">
        <dgm:presLayoutVars>
          <dgm:dir/>
          <dgm:resizeHandles val="exact"/>
        </dgm:presLayoutVars>
      </dgm:prSet>
      <dgm:spPr/>
    </dgm:pt>
    <dgm:pt modelId="{D3FBCF74-2226-48E0-AD6A-5643EE7F9B10}" type="pres">
      <dgm:prSet presAssocID="{8051E9B0-5C02-46C1-B7FC-27A9D3A9AA52}" presName="container" presStyleCnt="0">
        <dgm:presLayoutVars>
          <dgm:dir/>
          <dgm:resizeHandles val="exact"/>
        </dgm:presLayoutVars>
      </dgm:prSet>
      <dgm:spPr/>
    </dgm:pt>
    <dgm:pt modelId="{D2688B01-F7C1-49F6-8985-A7747B2F3693}" type="pres">
      <dgm:prSet presAssocID="{C4B75F55-10BD-489B-A03C-B0475E47263A}" presName="compNode" presStyleCnt="0"/>
      <dgm:spPr/>
    </dgm:pt>
    <dgm:pt modelId="{0346191D-9516-4120-B3B3-8EB604FC5B83}" type="pres">
      <dgm:prSet presAssocID="{C4B75F55-10BD-489B-A03C-B0475E47263A}" presName="iconBgRect" presStyleLbl="bgShp" presStyleIdx="0" presStyleCnt="6"/>
      <dgm:spPr/>
    </dgm:pt>
    <dgm:pt modelId="{267B4D42-63C5-4AE6-BD2B-0DFB099161B5}" type="pres">
      <dgm:prSet presAssocID="{C4B75F55-10BD-489B-A03C-B0475E47263A}"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DE1AA035-7F96-40B8-832D-45E92F9F54C6}" type="pres">
      <dgm:prSet presAssocID="{C4B75F55-10BD-489B-A03C-B0475E47263A}" presName="spaceRect" presStyleCnt="0"/>
      <dgm:spPr/>
    </dgm:pt>
    <dgm:pt modelId="{1E3E5394-E00D-42CB-A430-FBC5D216244A}" type="pres">
      <dgm:prSet presAssocID="{C4B75F55-10BD-489B-A03C-B0475E47263A}" presName="textRect" presStyleLbl="revTx" presStyleIdx="0" presStyleCnt="6">
        <dgm:presLayoutVars>
          <dgm:chMax val="1"/>
          <dgm:chPref val="1"/>
        </dgm:presLayoutVars>
      </dgm:prSet>
      <dgm:spPr/>
    </dgm:pt>
    <dgm:pt modelId="{60AAA588-08B4-4E29-94F7-4759BC7E7DB9}" type="pres">
      <dgm:prSet presAssocID="{9A8DEB2E-930D-4DD1-ABC2-D72299A7E617}" presName="sibTrans" presStyleLbl="sibTrans2D1" presStyleIdx="0" presStyleCnt="0"/>
      <dgm:spPr/>
    </dgm:pt>
    <dgm:pt modelId="{2D127DA3-7FA1-4F3F-A2D0-7739F714D54B}" type="pres">
      <dgm:prSet presAssocID="{2F2A2500-C9F7-440F-A7C5-CC2A3D251A7F}" presName="compNode" presStyleCnt="0"/>
      <dgm:spPr/>
    </dgm:pt>
    <dgm:pt modelId="{F994FC39-574E-412D-8FD9-13CFED7939D9}" type="pres">
      <dgm:prSet presAssocID="{2F2A2500-C9F7-440F-A7C5-CC2A3D251A7F}" presName="iconBgRect" presStyleLbl="bgShp" presStyleIdx="1" presStyleCnt="6"/>
      <dgm:spPr/>
    </dgm:pt>
    <dgm:pt modelId="{15886107-E0FB-43D1-B1D0-CB2B788BFFAD}" type="pres">
      <dgm:prSet presAssocID="{2F2A2500-C9F7-440F-A7C5-CC2A3D251A7F}"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Angel Face with Solid Fill"/>
        </a:ext>
      </dgm:extLst>
    </dgm:pt>
    <dgm:pt modelId="{26BD239F-3F32-4501-ABA7-06314E7B98D4}" type="pres">
      <dgm:prSet presAssocID="{2F2A2500-C9F7-440F-A7C5-CC2A3D251A7F}" presName="spaceRect" presStyleCnt="0"/>
      <dgm:spPr/>
    </dgm:pt>
    <dgm:pt modelId="{A406F468-3790-4343-BD08-2B638E36D0CD}" type="pres">
      <dgm:prSet presAssocID="{2F2A2500-C9F7-440F-A7C5-CC2A3D251A7F}" presName="textRect" presStyleLbl="revTx" presStyleIdx="1" presStyleCnt="6">
        <dgm:presLayoutVars>
          <dgm:chMax val="1"/>
          <dgm:chPref val="1"/>
        </dgm:presLayoutVars>
      </dgm:prSet>
      <dgm:spPr/>
    </dgm:pt>
    <dgm:pt modelId="{D68F7698-11A1-417F-B7DE-B9B6D6374F78}" type="pres">
      <dgm:prSet presAssocID="{30136669-4D9B-4D20-AC4A-F137B785AB87}" presName="sibTrans" presStyleLbl="sibTrans2D1" presStyleIdx="0" presStyleCnt="0"/>
      <dgm:spPr/>
    </dgm:pt>
    <dgm:pt modelId="{07C404B1-2DD9-45D0-B4B7-F19FCCC79494}" type="pres">
      <dgm:prSet presAssocID="{FFB8A0DF-1CB1-4F2A-8512-DA75BEB7B29F}" presName="compNode" presStyleCnt="0"/>
      <dgm:spPr/>
    </dgm:pt>
    <dgm:pt modelId="{55A736C1-4FF7-4D97-90CF-EEDCAD39F140}" type="pres">
      <dgm:prSet presAssocID="{FFB8A0DF-1CB1-4F2A-8512-DA75BEB7B29F}" presName="iconBgRect" presStyleLbl="bgShp" presStyleIdx="2" presStyleCnt="6"/>
      <dgm:spPr/>
    </dgm:pt>
    <dgm:pt modelId="{A1A7E407-0BF0-4223-8FBE-D1FB7DE9D5EE}" type="pres">
      <dgm:prSet presAssocID="{FFB8A0DF-1CB1-4F2A-8512-DA75BEB7B29F}"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Share With Person"/>
        </a:ext>
      </dgm:extLst>
    </dgm:pt>
    <dgm:pt modelId="{E04E8E14-16AE-49E1-9BCB-68BA8E6290BD}" type="pres">
      <dgm:prSet presAssocID="{FFB8A0DF-1CB1-4F2A-8512-DA75BEB7B29F}" presName="spaceRect" presStyleCnt="0"/>
      <dgm:spPr/>
    </dgm:pt>
    <dgm:pt modelId="{96F3508F-43D9-4EC1-9109-BF5A88E85C49}" type="pres">
      <dgm:prSet presAssocID="{FFB8A0DF-1CB1-4F2A-8512-DA75BEB7B29F}" presName="textRect" presStyleLbl="revTx" presStyleIdx="2" presStyleCnt="6">
        <dgm:presLayoutVars>
          <dgm:chMax val="1"/>
          <dgm:chPref val="1"/>
        </dgm:presLayoutVars>
      </dgm:prSet>
      <dgm:spPr/>
    </dgm:pt>
    <dgm:pt modelId="{733103F4-2850-4EAD-8097-D7A75DA1422E}" type="pres">
      <dgm:prSet presAssocID="{CCA49581-F6B5-47FE-8883-07BD59D03E78}" presName="sibTrans" presStyleLbl="sibTrans2D1" presStyleIdx="0" presStyleCnt="0"/>
      <dgm:spPr/>
    </dgm:pt>
    <dgm:pt modelId="{30765233-9501-4DF8-AFA1-6A325FBBC82E}" type="pres">
      <dgm:prSet presAssocID="{6AD7A80A-FEAE-4D52-8732-63C1B53E481C}" presName="compNode" presStyleCnt="0"/>
      <dgm:spPr/>
    </dgm:pt>
    <dgm:pt modelId="{3FCE4644-B043-43FF-AE21-A6B1C891FA66}" type="pres">
      <dgm:prSet presAssocID="{6AD7A80A-FEAE-4D52-8732-63C1B53E481C}" presName="iconBgRect" presStyleLbl="bgShp" presStyleIdx="3" presStyleCnt="6"/>
      <dgm:spPr/>
    </dgm:pt>
    <dgm:pt modelId="{B49ED305-882C-4892-AEE3-98AD86F06134}" type="pres">
      <dgm:prSet presAssocID="{6AD7A80A-FEAE-4D52-8732-63C1B53E481C}"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Hierarchy"/>
        </a:ext>
      </dgm:extLst>
    </dgm:pt>
    <dgm:pt modelId="{FE8669EA-8F4B-4452-A4DA-1A66BB276A69}" type="pres">
      <dgm:prSet presAssocID="{6AD7A80A-FEAE-4D52-8732-63C1B53E481C}" presName="spaceRect" presStyleCnt="0"/>
      <dgm:spPr/>
    </dgm:pt>
    <dgm:pt modelId="{5782F0DB-5014-4757-AFC3-69B337C9DAC4}" type="pres">
      <dgm:prSet presAssocID="{6AD7A80A-FEAE-4D52-8732-63C1B53E481C}" presName="textRect" presStyleLbl="revTx" presStyleIdx="3" presStyleCnt="6">
        <dgm:presLayoutVars>
          <dgm:chMax val="1"/>
          <dgm:chPref val="1"/>
        </dgm:presLayoutVars>
      </dgm:prSet>
      <dgm:spPr/>
    </dgm:pt>
    <dgm:pt modelId="{97BE5A16-896F-42D7-80B5-FDE2423B2413}" type="pres">
      <dgm:prSet presAssocID="{C3520EDD-51F5-4CD1-B3BB-C285A58E3B82}" presName="sibTrans" presStyleLbl="sibTrans2D1" presStyleIdx="0" presStyleCnt="0"/>
      <dgm:spPr/>
    </dgm:pt>
    <dgm:pt modelId="{39F9AA5D-DF14-479D-A6F6-26887CBE7FBC}" type="pres">
      <dgm:prSet presAssocID="{0B99587C-5CC2-4BAE-9182-182E901CF24B}" presName="compNode" presStyleCnt="0"/>
      <dgm:spPr/>
    </dgm:pt>
    <dgm:pt modelId="{8112977B-B240-425A-900D-27B953DEE1FE}" type="pres">
      <dgm:prSet presAssocID="{0B99587C-5CC2-4BAE-9182-182E901CF24B}" presName="iconBgRect" presStyleLbl="bgShp" presStyleIdx="4" presStyleCnt="6"/>
      <dgm:spPr/>
    </dgm:pt>
    <dgm:pt modelId="{CF7EB60A-9868-4BEC-BE8F-2C966C0B263A}" type="pres">
      <dgm:prSet presAssocID="{0B99587C-5CC2-4BAE-9182-182E901CF24B}"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Welder"/>
        </a:ext>
      </dgm:extLst>
    </dgm:pt>
    <dgm:pt modelId="{515FB091-F726-4C83-B7FE-E0E71F7E90FA}" type="pres">
      <dgm:prSet presAssocID="{0B99587C-5CC2-4BAE-9182-182E901CF24B}" presName="spaceRect" presStyleCnt="0"/>
      <dgm:spPr/>
    </dgm:pt>
    <dgm:pt modelId="{23D83184-26AF-4CB3-AF33-1F8001864F0B}" type="pres">
      <dgm:prSet presAssocID="{0B99587C-5CC2-4BAE-9182-182E901CF24B}" presName="textRect" presStyleLbl="revTx" presStyleIdx="4" presStyleCnt="6">
        <dgm:presLayoutVars>
          <dgm:chMax val="1"/>
          <dgm:chPref val="1"/>
        </dgm:presLayoutVars>
      </dgm:prSet>
      <dgm:spPr/>
    </dgm:pt>
    <dgm:pt modelId="{168CADF2-F954-467B-BF69-C0F0C4EB0146}" type="pres">
      <dgm:prSet presAssocID="{505C0BF7-5E8D-485F-80AE-FA3139ECF4E5}" presName="sibTrans" presStyleLbl="sibTrans2D1" presStyleIdx="0" presStyleCnt="0"/>
      <dgm:spPr/>
    </dgm:pt>
    <dgm:pt modelId="{88BD5724-DD2D-48E4-98ED-481C05CC4794}" type="pres">
      <dgm:prSet presAssocID="{FA142BCD-ACE4-475B-B7CB-7456CB99C581}" presName="compNode" presStyleCnt="0"/>
      <dgm:spPr/>
    </dgm:pt>
    <dgm:pt modelId="{F156F189-CCFF-454C-A28C-2224F4AC130C}" type="pres">
      <dgm:prSet presAssocID="{FA142BCD-ACE4-475B-B7CB-7456CB99C581}" presName="iconBgRect" presStyleLbl="bgShp" presStyleIdx="5" presStyleCnt="6"/>
      <dgm:spPr/>
    </dgm:pt>
    <dgm:pt modelId="{6A4194A9-DA50-462C-9FE8-4C015C0676A1}" type="pres">
      <dgm:prSet presAssocID="{FA142BCD-ACE4-475B-B7CB-7456CB99C581}"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ity"/>
        </a:ext>
      </dgm:extLst>
    </dgm:pt>
    <dgm:pt modelId="{04BC8703-ADE1-49BC-83CA-1ADC0753FBF1}" type="pres">
      <dgm:prSet presAssocID="{FA142BCD-ACE4-475B-B7CB-7456CB99C581}" presName="spaceRect" presStyleCnt="0"/>
      <dgm:spPr/>
    </dgm:pt>
    <dgm:pt modelId="{675F589D-E08A-4662-8B05-B71C5DBDF52C}" type="pres">
      <dgm:prSet presAssocID="{FA142BCD-ACE4-475B-B7CB-7456CB99C581}" presName="textRect" presStyleLbl="revTx" presStyleIdx="5" presStyleCnt="6">
        <dgm:presLayoutVars>
          <dgm:chMax val="1"/>
          <dgm:chPref val="1"/>
        </dgm:presLayoutVars>
      </dgm:prSet>
      <dgm:spPr/>
    </dgm:pt>
  </dgm:ptLst>
  <dgm:cxnLst>
    <dgm:cxn modelId="{34214112-ACA0-455E-A1EE-84DEBCACE500}" type="presOf" srcId="{30136669-4D9B-4D20-AC4A-F137B785AB87}" destId="{D68F7698-11A1-417F-B7DE-B9B6D6374F78}" srcOrd="0" destOrd="0" presId="urn:microsoft.com/office/officeart/2018/2/layout/IconCircleList"/>
    <dgm:cxn modelId="{62413439-2A30-4ED6-821E-9E0962E0976C}" srcId="{8051E9B0-5C02-46C1-B7FC-27A9D3A9AA52}" destId="{6AD7A80A-FEAE-4D52-8732-63C1B53E481C}" srcOrd="3" destOrd="0" parTransId="{8C3C15E2-5240-4E17-8641-4765487E5FBC}" sibTransId="{C3520EDD-51F5-4CD1-B3BB-C285A58E3B82}"/>
    <dgm:cxn modelId="{B3EF003F-3B74-4AA4-9D23-8B87B43ACF33}" type="presOf" srcId="{C4B75F55-10BD-489B-A03C-B0475E47263A}" destId="{1E3E5394-E00D-42CB-A430-FBC5D216244A}" srcOrd="0" destOrd="0" presId="urn:microsoft.com/office/officeart/2018/2/layout/IconCircleList"/>
    <dgm:cxn modelId="{9F15DE3F-24B1-4B5F-87E7-417EEA3DE29D}" type="presOf" srcId="{FA142BCD-ACE4-475B-B7CB-7456CB99C581}" destId="{675F589D-E08A-4662-8B05-B71C5DBDF52C}" srcOrd="0" destOrd="0" presId="urn:microsoft.com/office/officeart/2018/2/layout/IconCircleList"/>
    <dgm:cxn modelId="{F6D58F5B-1D02-432D-A858-BBD0B83F9893}" type="presOf" srcId="{8051E9B0-5C02-46C1-B7FC-27A9D3A9AA52}" destId="{25EC45DC-F6D8-49FA-B15E-C6A8C9BBE2C3}" srcOrd="0" destOrd="0" presId="urn:microsoft.com/office/officeart/2018/2/layout/IconCircleList"/>
    <dgm:cxn modelId="{6C588B4D-F5EF-4803-B803-033C26B42CCF}" srcId="{8051E9B0-5C02-46C1-B7FC-27A9D3A9AA52}" destId="{FFB8A0DF-1CB1-4F2A-8512-DA75BEB7B29F}" srcOrd="2" destOrd="0" parTransId="{AB34F3C5-E3FD-4F4B-BF2B-9A515962213C}" sibTransId="{CCA49581-F6B5-47FE-8883-07BD59D03E78}"/>
    <dgm:cxn modelId="{E528AE84-52AA-4472-9078-F5266C0191CF}" type="presOf" srcId="{505C0BF7-5E8D-485F-80AE-FA3139ECF4E5}" destId="{168CADF2-F954-467B-BF69-C0F0C4EB0146}" srcOrd="0" destOrd="0" presId="urn:microsoft.com/office/officeart/2018/2/layout/IconCircleList"/>
    <dgm:cxn modelId="{089E829B-7B30-46BB-9D35-988E2FD70E46}" srcId="{8051E9B0-5C02-46C1-B7FC-27A9D3A9AA52}" destId="{2F2A2500-C9F7-440F-A7C5-CC2A3D251A7F}" srcOrd="1" destOrd="0" parTransId="{EFE23E7A-5F2B-4540-B002-3602B2995B8D}" sibTransId="{30136669-4D9B-4D20-AC4A-F137B785AB87}"/>
    <dgm:cxn modelId="{364E609F-D8EC-4594-AAAF-A2BA19FA4FF5}" type="presOf" srcId="{9A8DEB2E-930D-4DD1-ABC2-D72299A7E617}" destId="{60AAA588-08B4-4E29-94F7-4759BC7E7DB9}" srcOrd="0" destOrd="0" presId="urn:microsoft.com/office/officeart/2018/2/layout/IconCircleList"/>
    <dgm:cxn modelId="{2352EFA3-C54A-478E-A402-91522286EB70}" srcId="{8051E9B0-5C02-46C1-B7FC-27A9D3A9AA52}" destId="{C4B75F55-10BD-489B-A03C-B0475E47263A}" srcOrd="0" destOrd="0" parTransId="{0A8C4264-B0B4-4D6A-8D32-8A4C9D3F8B7F}" sibTransId="{9A8DEB2E-930D-4DD1-ABC2-D72299A7E617}"/>
    <dgm:cxn modelId="{0BFA7EB0-60BD-4321-B45A-B22B0911D710}" type="presOf" srcId="{FFB8A0DF-1CB1-4F2A-8512-DA75BEB7B29F}" destId="{96F3508F-43D9-4EC1-9109-BF5A88E85C49}" srcOrd="0" destOrd="0" presId="urn:microsoft.com/office/officeart/2018/2/layout/IconCircleList"/>
    <dgm:cxn modelId="{DF11A8B2-06A1-4321-950C-E4981174E0C3}" type="presOf" srcId="{6AD7A80A-FEAE-4D52-8732-63C1B53E481C}" destId="{5782F0DB-5014-4757-AFC3-69B337C9DAC4}" srcOrd="0" destOrd="0" presId="urn:microsoft.com/office/officeart/2018/2/layout/IconCircleList"/>
    <dgm:cxn modelId="{6859EAC1-3710-4E5D-BC3C-A41327929B7E}" type="presOf" srcId="{CCA49581-F6B5-47FE-8883-07BD59D03E78}" destId="{733103F4-2850-4EAD-8097-D7A75DA1422E}" srcOrd="0" destOrd="0" presId="urn:microsoft.com/office/officeart/2018/2/layout/IconCircleList"/>
    <dgm:cxn modelId="{BC32BBC7-7D84-4E39-BD1B-CE43DC93A263}" type="presOf" srcId="{C3520EDD-51F5-4CD1-B3BB-C285A58E3B82}" destId="{97BE5A16-896F-42D7-80B5-FDE2423B2413}" srcOrd="0" destOrd="0" presId="urn:microsoft.com/office/officeart/2018/2/layout/IconCircleList"/>
    <dgm:cxn modelId="{391052D3-818B-4CB9-A29C-BE378CE908E3}" type="presOf" srcId="{0B99587C-5CC2-4BAE-9182-182E901CF24B}" destId="{23D83184-26AF-4CB3-AF33-1F8001864F0B}" srcOrd="0" destOrd="0" presId="urn:microsoft.com/office/officeart/2018/2/layout/IconCircleList"/>
    <dgm:cxn modelId="{67916BDD-C96C-4886-9D71-847F169AA77E}" srcId="{8051E9B0-5C02-46C1-B7FC-27A9D3A9AA52}" destId="{FA142BCD-ACE4-475B-B7CB-7456CB99C581}" srcOrd="5" destOrd="0" parTransId="{5F85DBD9-F26B-4A83-A441-0871991512EB}" sibTransId="{92F21933-4327-4FA0-AB36-07F639CDE8EB}"/>
    <dgm:cxn modelId="{5CFB96DD-F580-45E3-A1C3-B2D284177E26}" srcId="{8051E9B0-5C02-46C1-B7FC-27A9D3A9AA52}" destId="{0B99587C-5CC2-4BAE-9182-182E901CF24B}" srcOrd="4" destOrd="0" parTransId="{D2693D32-EDCF-478C-AB39-19374809FCE3}" sibTransId="{505C0BF7-5E8D-485F-80AE-FA3139ECF4E5}"/>
    <dgm:cxn modelId="{472B31F2-9027-41FF-AC5D-1AAE43C5C3B9}" type="presOf" srcId="{2F2A2500-C9F7-440F-A7C5-CC2A3D251A7F}" destId="{A406F468-3790-4343-BD08-2B638E36D0CD}" srcOrd="0" destOrd="0" presId="urn:microsoft.com/office/officeart/2018/2/layout/IconCircleList"/>
    <dgm:cxn modelId="{5469E3CD-5057-40BB-B086-9D3B8C5E45FF}" type="presParOf" srcId="{25EC45DC-F6D8-49FA-B15E-C6A8C9BBE2C3}" destId="{D3FBCF74-2226-48E0-AD6A-5643EE7F9B10}" srcOrd="0" destOrd="0" presId="urn:microsoft.com/office/officeart/2018/2/layout/IconCircleList"/>
    <dgm:cxn modelId="{00E1DC73-4C13-479E-9B9D-7A841EB4D2D1}" type="presParOf" srcId="{D3FBCF74-2226-48E0-AD6A-5643EE7F9B10}" destId="{D2688B01-F7C1-49F6-8985-A7747B2F3693}" srcOrd="0" destOrd="0" presId="urn:microsoft.com/office/officeart/2018/2/layout/IconCircleList"/>
    <dgm:cxn modelId="{D0DB99F3-89AA-41C6-9454-9A531A867E6F}" type="presParOf" srcId="{D2688B01-F7C1-49F6-8985-A7747B2F3693}" destId="{0346191D-9516-4120-B3B3-8EB604FC5B83}" srcOrd="0" destOrd="0" presId="urn:microsoft.com/office/officeart/2018/2/layout/IconCircleList"/>
    <dgm:cxn modelId="{3CC5C3DB-FAF0-4E53-9EDD-36F7D7708121}" type="presParOf" srcId="{D2688B01-F7C1-49F6-8985-A7747B2F3693}" destId="{267B4D42-63C5-4AE6-BD2B-0DFB099161B5}" srcOrd="1" destOrd="0" presId="urn:microsoft.com/office/officeart/2018/2/layout/IconCircleList"/>
    <dgm:cxn modelId="{D40CC0A8-EA2F-4AE6-B1A4-4E0E74F0CB68}" type="presParOf" srcId="{D2688B01-F7C1-49F6-8985-A7747B2F3693}" destId="{DE1AA035-7F96-40B8-832D-45E92F9F54C6}" srcOrd="2" destOrd="0" presId="urn:microsoft.com/office/officeart/2018/2/layout/IconCircleList"/>
    <dgm:cxn modelId="{5D5B5EA6-10A7-4D3D-8CCA-D0DFACA4E1CA}" type="presParOf" srcId="{D2688B01-F7C1-49F6-8985-A7747B2F3693}" destId="{1E3E5394-E00D-42CB-A430-FBC5D216244A}" srcOrd="3" destOrd="0" presId="urn:microsoft.com/office/officeart/2018/2/layout/IconCircleList"/>
    <dgm:cxn modelId="{BA9CE496-C39E-4B95-B526-30DC85721655}" type="presParOf" srcId="{D3FBCF74-2226-48E0-AD6A-5643EE7F9B10}" destId="{60AAA588-08B4-4E29-94F7-4759BC7E7DB9}" srcOrd="1" destOrd="0" presId="urn:microsoft.com/office/officeart/2018/2/layout/IconCircleList"/>
    <dgm:cxn modelId="{AA533A27-FA62-433A-9D7B-FC8A6793B3A3}" type="presParOf" srcId="{D3FBCF74-2226-48E0-AD6A-5643EE7F9B10}" destId="{2D127DA3-7FA1-4F3F-A2D0-7739F714D54B}" srcOrd="2" destOrd="0" presId="urn:microsoft.com/office/officeart/2018/2/layout/IconCircleList"/>
    <dgm:cxn modelId="{A0C12105-9DA5-41D2-A76A-875AD0DFCE16}" type="presParOf" srcId="{2D127DA3-7FA1-4F3F-A2D0-7739F714D54B}" destId="{F994FC39-574E-412D-8FD9-13CFED7939D9}" srcOrd="0" destOrd="0" presId="urn:microsoft.com/office/officeart/2018/2/layout/IconCircleList"/>
    <dgm:cxn modelId="{5BD671E1-76E4-4B49-A340-10B8D89CBB84}" type="presParOf" srcId="{2D127DA3-7FA1-4F3F-A2D0-7739F714D54B}" destId="{15886107-E0FB-43D1-B1D0-CB2B788BFFAD}" srcOrd="1" destOrd="0" presId="urn:microsoft.com/office/officeart/2018/2/layout/IconCircleList"/>
    <dgm:cxn modelId="{AF6C035A-AAEF-4098-9696-4CDF919037E5}" type="presParOf" srcId="{2D127DA3-7FA1-4F3F-A2D0-7739F714D54B}" destId="{26BD239F-3F32-4501-ABA7-06314E7B98D4}" srcOrd="2" destOrd="0" presId="urn:microsoft.com/office/officeart/2018/2/layout/IconCircleList"/>
    <dgm:cxn modelId="{7E68CA55-3892-4A00-8354-DBFDBB7EAEDA}" type="presParOf" srcId="{2D127DA3-7FA1-4F3F-A2D0-7739F714D54B}" destId="{A406F468-3790-4343-BD08-2B638E36D0CD}" srcOrd="3" destOrd="0" presId="urn:microsoft.com/office/officeart/2018/2/layout/IconCircleList"/>
    <dgm:cxn modelId="{985DEF82-2B9A-4387-A544-FB2E08E3D095}" type="presParOf" srcId="{D3FBCF74-2226-48E0-AD6A-5643EE7F9B10}" destId="{D68F7698-11A1-417F-B7DE-B9B6D6374F78}" srcOrd="3" destOrd="0" presId="urn:microsoft.com/office/officeart/2018/2/layout/IconCircleList"/>
    <dgm:cxn modelId="{5C58BA2E-806A-4EDF-8EF1-21ABFEDCD89E}" type="presParOf" srcId="{D3FBCF74-2226-48E0-AD6A-5643EE7F9B10}" destId="{07C404B1-2DD9-45D0-B4B7-F19FCCC79494}" srcOrd="4" destOrd="0" presId="urn:microsoft.com/office/officeart/2018/2/layout/IconCircleList"/>
    <dgm:cxn modelId="{08E3DD88-8BCC-4173-9F79-803197366C58}" type="presParOf" srcId="{07C404B1-2DD9-45D0-B4B7-F19FCCC79494}" destId="{55A736C1-4FF7-4D97-90CF-EEDCAD39F140}" srcOrd="0" destOrd="0" presId="urn:microsoft.com/office/officeart/2018/2/layout/IconCircleList"/>
    <dgm:cxn modelId="{16773927-B119-4650-8F54-AD4C68C8B1E8}" type="presParOf" srcId="{07C404B1-2DD9-45D0-B4B7-F19FCCC79494}" destId="{A1A7E407-0BF0-4223-8FBE-D1FB7DE9D5EE}" srcOrd="1" destOrd="0" presId="urn:microsoft.com/office/officeart/2018/2/layout/IconCircleList"/>
    <dgm:cxn modelId="{C4F3B545-F768-4E4B-A3E0-F939335FF689}" type="presParOf" srcId="{07C404B1-2DD9-45D0-B4B7-F19FCCC79494}" destId="{E04E8E14-16AE-49E1-9BCB-68BA8E6290BD}" srcOrd="2" destOrd="0" presId="urn:microsoft.com/office/officeart/2018/2/layout/IconCircleList"/>
    <dgm:cxn modelId="{D59921FB-1A6A-4F2F-8957-D8C16EBF2852}" type="presParOf" srcId="{07C404B1-2DD9-45D0-B4B7-F19FCCC79494}" destId="{96F3508F-43D9-4EC1-9109-BF5A88E85C49}" srcOrd="3" destOrd="0" presId="urn:microsoft.com/office/officeart/2018/2/layout/IconCircleList"/>
    <dgm:cxn modelId="{C1528561-C2CF-4E11-B67D-7726A9F924C4}" type="presParOf" srcId="{D3FBCF74-2226-48E0-AD6A-5643EE7F9B10}" destId="{733103F4-2850-4EAD-8097-D7A75DA1422E}" srcOrd="5" destOrd="0" presId="urn:microsoft.com/office/officeart/2018/2/layout/IconCircleList"/>
    <dgm:cxn modelId="{115133D7-BDEF-4100-91C4-530FDC52C94A}" type="presParOf" srcId="{D3FBCF74-2226-48E0-AD6A-5643EE7F9B10}" destId="{30765233-9501-4DF8-AFA1-6A325FBBC82E}" srcOrd="6" destOrd="0" presId="urn:microsoft.com/office/officeart/2018/2/layout/IconCircleList"/>
    <dgm:cxn modelId="{6CED8B91-8CD9-46F1-87A0-3BC433EE6E29}" type="presParOf" srcId="{30765233-9501-4DF8-AFA1-6A325FBBC82E}" destId="{3FCE4644-B043-43FF-AE21-A6B1C891FA66}" srcOrd="0" destOrd="0" presId="urn:microsoft.com/office/officeart/2018/2/layout/IconCircleList"/>
    <dgm:cxn modelId="{702F2279-B05C-4696-80C2-EFF0BB9F8EF6}" type="presParOf" srcId="{30765233-9501-4DF8-AFA1-6A325FBBC82E}" destId="{B49ED305-882C-4892-AEE3-98AD86F06134}" srcOrd="1" destOrd="0" presId="urn:microsoft.com/office/officeart/2018/2/layout/IconCircleList"/>
    <dgm:cxn modelId="{DD7949A6-F028-4762-B307-79803506BEB0}" type="presParOf" srcId="{30765233-9501-4DF8-AFA1-6A325FBBC82E}" destId="{FE8669EA-8F4B-4452-A4DA-1A66BB276A69}" srcOrd="2" destOrd="0" presId="urn:microsoft.com/office/officeart/2018/2/layout/IconCircleList"/>
    <dgm:cxn modelId="{759ACC2F-BB24-4E89-9940-2A05165B60C7}" type="presParOf" srcId="{30765233-9501-4DF8-AFA1-6A325FBBC82E}" destId="{5782F0DB-5014-4757-AFC3-69B337C9DAC4}" srcOrd="3" destOrd="0" presId="urn:microsoft.com/office/officeart/2018/2/layout/IconCircleList"/>
    <dgm:cxn modelId="{E196FCC0-7253-4A6B-9EAB-2DF8387DF1C6}" type="presParOf" srcId="{D3FBCF74-2226-48E0-AD6A-5643EE7F9B10}" destId="{97BE5A16-896F-42D7-80B5-FDE2423B2413}" srcOrd="7" destOrd="0" presId="urn:microsoft.com/office/officeart/2018/2/layout/IconCircleList"/>
    <dgm:cxn modelId="{A3C8CB17-22BD-459E-9A14-9A64C370F7B0}" type="presParOf" srcId="{D3FBCF74-2226-48E0-AD6A-5643EE7F9B10}" destId="{39F9AA5D-DF14-479D-A6F6-26887CBE7FBC}" srcOrd="8" destOrd="0" presId="urn:microsoft.com/office/officeart/2018/2/layout/IconCircleList"/>
    <dgm:cxn modelId="{869B1DAB-63F7-438A-B33C-D36AB4674417}" type="presParOf" srcId="{39F9AA5D-DF14-479D-A6F6-26887CBE7FBC}" destId="{8112977B-B240-425A-900D-27B953DEE1FE}" srcOrd="0" destOrd="0" presId="urn:microsoft.com/office/officeart/2018/2/layout/IconCircleList"/>
    <dgm:cxn modelId="{1AEC2AB0-DC28-46A8-9493-841B7E3F99CA}" type="presParOf" srcId="{39F9AA5D-DF14-479D-A6F6-26887CBE7FBC}" destId="{CF7EB60A-9868-4BEC-BE8F-2C966C0B263A}" srcOrd="1" destOrd="0" presId="urn:microsoft.com/office/officeart/2018/2/layout/IconCircleList"/>
    <dgm:cxn modelId="{46FB70E2-9501-401D-8ED3-E704A26BBB4C}" type="presParOf" srcId="{39F9AA5D-DF14-479D-A6F6-26887CBE7FBC}" destId="{515FB091-F726-4C83-B7FE-E0E71F7E90FA}" srcOrd="2" destOrd="0" presId="urn:microsoft.com/office/officeart/2018/2/layout/IconCircleList"/>
    <dgm:cxn modelId="{57DC0378-A197-4447-A7B9-C43D123914C3}" type="presParOf" srcId="{39F9AA5D-DF14-479D-A6F6-26887CBE7FBC}" destId="{23D83184-26AF-4CB3-AF33-1F8001864F0B}" srcOrd="3" destOrd="0" presId="urn:microsoft.com/office/officeart/2018/2/layout/IconCircleList"/>
    <dgm:cxn modelId="{C5CB18C8-8ABE-4641-A6DA-823D0900929B}" type="presParOf" srcId="{D3FBCF74-2226-48E0-AD6A-5643EE7F9B10}" destId="{168CADF2-F954-467B-BF69-C0F0C4EB0146}" srcOrd="9" destOrd="0" presId="urn:microsoft.com/office/officeart/2018/2/layout/IconCircleList"/>
    <dgm:cxn modelId="{008861E7-6F88-479C-A64A-AD76BAAE6693}" type="presParOf" srcId="{D3FBCF74-2226-48E0-AD6A-5643EE7F9B10}" destId="{88BD5724-DD2D-48E4-98ED-481C05CC4794}" srcOrd="10" destOrd="0" presId="urn:microsoft.com/office/officeart/2018/2/layout/IconCircleList"/>
    <dgm:cxn modelId="{21275879-EA0F-4F2E-81A1-C098C4D20A38}" type="presParOf" srcId="{88BD5724-DD2D-48E4-98ED-481C05CC4794}" destId="{F156F189-CCFF-454C-A28C-2224F4AC130C}" srcOrd="0" destOrd="0" presId="urn:microsoft.com/office/officeart/2018/2/layout/IconCircleList"/>
    <dgm:cxn modelId="{3513B998-757A-461E-BCF3-78CE384A7A74}" type="presParOf" srcId="{88BD5724-DD2D-48E4-98ED-481C05CC4794}" destId="{6A4194A9-DA50-462C-9FE8-4C015C0676A1}" srcOrd="1" destOrd="0" presId="urn:microsoft.com/office/officeart/2018/2/layout/IconCircleList"/>
    <dgm:cxn modelId="{0A7CFD7A-3F1B-4214-B650-C033770686FD}" type="presParOf" srcId="{88BD5724-DD2D-48E4-98ED-481C05CC4794}" destId="{04BC8703-ADE1-49BC-83CA-1ADC0753FBF1}" srcOrd="2" destOrd="0" presId="urn:microsoft.com/office/officeart/2018/2/layout/IconCircleList"/>
    <dgm:cxn modelId="{28719889-E364-4267-BCE3-305276CB0311}" type="presParOf" srcId="{88BD5724-DD2D-48E4-98ED-481C05CC4794}" destId="{675F589D-E08A-4662-8B05-B71C5DBDF52C}"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270605-1B33-49C9-AB17-16085366445C}" type="doc">
      <dgm:prSet loTypeId="urn:microsoft.com/office/officeart/2005/8/layout/default" loCatId="list" qsTypeId="urn:microsoft.com/office/officeart/2005/8/quickstyle/simple1" qsCatId="simple" csTypeId="urn:microsoft.com/office/officeart/2005/8/colors/colorful1" csCatId="colorful"/>
      <dgm:spPr/>
      <dgm:t>
        <a:bodyPr/>
        <a:lstStyle/>
        <a:p>
          <a:endParaRPr lang="en-US"/>
        </a:p>
      </dgm:t>
    </dgm:pt>
    <dgm:pt modelId="{A2957A09-68A6-4EDD-A734-169C206DAD92}">
      <dgm:prSet/>
      <dgm:spPr/>
      <dgm:t>
        <a:bodyPr/>
        <a:lstStyle/>
        <a:p>
          <a:r>
            <a:rPr lang="en-US"/>
            <a:t>Lack of continuing education for advisors</a:t>
          </a:r>
        </a:p>
      </dgm:t>
    </dgm:pt>
    <dgm:pt modelId="{8BB5E723-25E2-4964-A445-1D3A91C0C647}" type="parTrans" cxnId="{AC507F40-BFDB-49AF-B2D0-F7203A258786}">
      <dgm:prSet/>
      <dgm:spPr/>
      <dgm:t>
        <a:bodyPr/>
        <a:lstStyle/>
        <a:p>
          <a:endParaRPr lang="en-US"/>
        </a:p>
      </dgm:t>
    </dgm:pt>
    <dgm:pt modelId="{7EEEABFC-FF51-433E-AB84-B5C2D89F0522}" type="sibTrans" cxnId="{AC507F40-BFDB-49AF-B2D0-F7203A258786}">
      <dgm:prSet/>
      <dgm:spPr/>
      <dgm:t>
        <a:bodyPr/>
        <a:lstStyle/>
        <a:p>
          <a:endParaRPr lang="en-US"/>
        </a:p>
      </dgm:t>
    </dgm:pt>
    <dgm:pt modelId="{32BE93A2-AE6F-48B7-B9E5-105BE93061A0}">
      <dgm:prSet/>
      <dgm:spPr/>
      <dgm:t>
        <a:bodyPr/>
        <a:lstStyle/>
        <a:p>
          <a:r>
            <a:rPr lang="en-US"/>
            <a:t>Skills of the back counter in parts service</a:t>
          </a:r>
        </a:p>
      </dgm:t>
    </dgm:pt>
    <dgm:pt modelId="{A0E3F366-F5AF-4240-8D7C-724700AAEC08}" type="parTrans" cxnId="{1031A1DD-075F-4404-93E1-D63EF4CA4868}">
      <dgm:prSet/>
      <dgm:spPr/>
      <dgm:t>
        <a:bodyPr/>
        <a:lstStyle/>
        <a:p>
          <a:endParaRPr lang="en-US"/>
        </a:p>
      </dgm:t>
    </dgm:pt>
    <dgm:pt modelId="{61B3F28A-25A6-42B2-BBE8-C1839C3B223E}" type="sibTrans" cxnId="{1031A1DD-075F-4404-93E1-D63EF4CA4868}">
      <dgm:prSet/>
      <dgm:spPr/>
      <dgm:t>
        <a:bodyPr/>
        <a:lstStyle/>
        <a:p>
          <a:endParaRPr lang="en-US"/>
        </a:p>
      </dgm:t>
    </dgm:pt>
    <dgm:pt modelId="{E5B2E683-4A32-4CC6-857B-B4D836C3EF3A}">
      <dgm:prSet/>
      <dgm:spPr/>
      <dgm:t>
        <a:bodyPr/>
        <a:lstStyle/>
        <a:p>
          <a:r>
            <a:rPr lang="en-US"/>
            <a:t>Unauthorized ASM discounts</a:t>
          </a:r>
        </a:p>
      </dgm:t>
    </dgm:pt>
    <dgm:pt modelId="{66CBC181-593A-46B9-8C59-FCF7D9547975}" type="parTrans" cxnId="{82FA0D55-D101-4F2B-80BE-68AD258EFC0C}">
      <dgm:prSet/>
      <dgm:spPr/>
      <dgm:t>
        <a:bodyPr/>
        <a:lstStyle/>
        <a:p>
          <a:endParaRPr lang="en-US"/>
        </a:p>
      </dgm:t>
    </dgm:pt>
    <dgm:pt modelId="{DF3E6B4B-4449-423E-9881-84F044F08641}" type="sibTrans" cxnId="{82FA0D55-D101-4F2B-80BE-68AD258EFC0C}">
      <dgm:prSet/>
      <dgm:spPr/>
      <dgm:t>
        <a:bodyPr/>
        <a:lstStyle/>
        <a:p>
          <a:endParaRPr lang="en-US"/>
        </a:p>
      </dgm:t>
    </dgm:pt>
    <dgm:pt modelId="{B4C43F77-C96D-4364-A3BD-BBF306473DC7}">
      <dgm:prSet/>
      <dgm:spPr/>
      <dgm:t>
        <a:bodyPr/>
        <a:lstStyle/>
        <a:p>
          <a:r>
            <a:rPr lang="en-US"/>
            <a:t>Low customer satisfaction due to waiting</a:t>
          </a:r>
        </a:p>
      </dgm:t>
    </dgm:pt>
    <dgm:pt modelId="{8BEF7554-3871-4C9D-B6B2-E8772B69C330}" type="parTrans" cxnId="{8EFA61D0-7C9F-43A7-99A6-41B93D987A6E}">
      <dgm:prSet/>
      <dgm:spPr/>
      <dgm:t>
        <a:bodyPr/>
        <a:lstStyle/>
        <a:p>
          <a:endParaRPr lang="en-US"/>
        </a:p>
      </dgm:t>
    </dgm:pt>
    <dgm:pt modelId="{F12179A6-5B32-4531-8834-E735F28A1288}" type="sibTrans" cxnId="{8EFA61D0-7C9F-43A7-99A6-41B93D987A6E}">
      <dgm:prSet/>
      <dgm:spPr/>
      <dgm:t>
        <a:bodyPr/>
        <a:lstStyle/>
        <a:p>
          <a:endParaRPr lang="en-US"/>
        </a:p>
      </dgm:t>
    </dgm:pt>
    <dgm:pt modelId="{8109E0A8-2368-4125-BAA2-C0A187D8993E}">
      <dgm:prSet/>
      <dgm:spPr/>
      <dgm:t>
        <a:bodyPr/>
        <a:lstStyle/>
        <a:p>
          <a:r>
            <a:rPr lang="en-US"/>
            <a:t>Little advertising about the services</a:t>
          </a:r>
        </a:p>
      </dgm:t>
    </dgm:pt>
    <dgm:pt modelId="{295E8563-020B-4B36-AC89-714CB5EB6779}" type="parTrans" cxnId="{6A1C226B-9564-46DB-931A-3B7858BAFDBF}">
      <dgm:prSet/>
      <dgm:spPr/>
      <dgm:t>
        <a:bodyPr/>
        <a:lstStyle/>
        <a:p>
          <a:endParaRPr lang="en-US"/>
        </a:p>
      </dgm:t>
    </dgm:pt>
    <dgm:pt modelId="{E3BC0BA8-B0AC-4F3A-AF95-0C926412EE55}" type="sibTrans" cxnId="{6A1C226B-9564-46DB-931A-3B7858BAFDBF}">
      <dgm:prSet/>
      <dgm:spPr/>
      <dgm:t>
        <a:bodyPr/>
        <a:lstStyle/>
        <a:p>
          <a:endParaRPr lang="en-US"/>
        </a:p>
      </dgm:t>
    </dgm:pt>
    <dgm:pt modelId="{A2F4CE80-597D-42F3-8015-04CC5F7FA487}">
      <dgm:prSet/>
      <dgm:spPr/>
      <dgm:t>
        <a:bodyPr/>
        <a:lstStyle/>
        <a:p>
          <a:r>
            <a:rPr lang="en-US"/>
            <a:t>Prices too low for Premium car maintenance</a:t>
          </a:r>
        </a:p>
      </dgm:t>
    </dgm:pt>
    <dgm:pt modelId="{F4062AD4-4D82-4083-BB51-9499A6D07F84}" type="parTrans" cxnId="{2B3EBBF3-3E9C-4CA1-9B7E-00D2B6CDB2F8}">
      <dgm:prSet/>
      <dgm:spPr/>
      <dgm:t>
        <a:bodyPr/>
        <a:lstStyle/>
        <a:p>
          <a:endParaRPr lang="en-US"/>
        </a:p>
      </dgm:t>
    </dgm:pt>
    <dgm:pt modelId="{1B137EA1-4712-4644-8046-86F87B749B45}" type="sibTrans" cxnId="{2B3EBBF3-3E9C-4CA1-9B7E-00D2B6CDB2F8}">
      <dgm:prSet/>
      <dgm:spPr/>
      <dgm:t>
        <a:bodyPr/>
        <a:lstStyle/>
        <a:p>
          <a:endParaRPr lang="en-US"/>
        </a:p>
      </dgm:t>
    </dgm:pt>
    <dgm:pt modelId="{A0A6BAD9-BC16-45A3-99F0-46C7CC1726EE}">
      <dgm:prSet/>
      <dgm:spPr/>
      <dgm:t>
        <a:bodyPr/>
        <a:lstStyle/>
        <a:p>
          <a:r>
            <a:rPr lang="en-US"/>
            <a:t>We open the service store at 7:00 AM and close at 5:00 PM but the technicians start work at 8:00 AM</a:t>
          </a:r>
        </a:p>
      </dgm:t>
    </dgm:pt>
    <dgm:pt modelId="{3AF1ACBD-DE9D-49F9-81D7-EE6B1F97C357}" type="parTrans" cxnId="{4B2CBDC6-A527-407B-A367-CD600076B3F1}">
      <dgm:prSet/>
      <dgm:spPr/>
      <dgm:t>
        <a:bodyPr/>
        <a:lstStyle/>
        <a:p>
          <a:endParaRPr lang="en-US"/>
        </a:p>
      </dgm:t>
    </dgm:pt>
    <dgm:pt modelId="{3B86C950-5C1F-43BF-8538-7EAAC148F15B}" type="sibTrans" cxnId="{4B2CBDC6-A527-407B-A367-CD600076B3F1}">
      <dgm:prSet/>
      <dgm:spPr/>
      <dgm:t>
        <a:bodyPr/>
        <a:lstStyle/>
        <a:p>
          <a:endParaRPr lang="en-US"/>
        </a:p>
      </dgm:t>
    </dgm:pt>
    <dgm:pt modelId="{EB932D1B-80CD-4E1D-BD27-A0C0E29B242E}" type="pres">
      <dgm:prSet presAssocID="{38270605-1B33-49C9-AB17-16085366445C}" presName="diagram" presStyleCnt="0">
        <dgm:presLayoutVars>
          <dgm:dir/>
          <dgm:resizeHandles val="exact"/>
        </dgm:presLayoutVars>
      </dgm:prSet>
      <dgm:spPr/>
    </dgm:pt>
    <dgm:pt modelId="{6C232F19-0E25-4C61-AC1A-F24ABC2DBFEC}" type="pres">
      <dgm:prSet presAssocID="{A2957A09-68A6-4EDD-A734-169C206DAD92}" presName="node" presStyleLbl="node1" presStyleIdx="0" presStyleCnt="7">
        <dgm:presLayoutVars>
          <dgm:bulletEnabled val="1"/>
        </dgm:presLayoutVars>
      </dgm:prSet>
      <dgm:spPr/>
    </dgm:pt>
    <dgm:pt modelId="{678B68F1-5E1C-4B89-A3CE-6F94F68A5848}" type="pres">
      <dgm:prSet presAssocID="{7EEEABFC-FF51-433E-AB84-B5C2D89F0522}" presName="sibTrans" presStyleCnt="0"/>
      <dgm:spPr/>
    </dgm:pt>
    <dgm:pt modelId="{AAC7A8D9-EC5C-4249-B10B-BD4385E034FB}" type="pres">
      <dgm:prSet presAssocID="{32BE93A2-AE6F-48B7-B9E5-105BE93061A0}" presName="node" presStyleLbl="node1" presStyleIdx="1" presStyleCnt="7">
        <dgm:presLayoutVars>
          <dgm:bulletEnabled val="1"/>
        </dgm:presLayoutVars>
      </dgm:prSet>
      <dgm:spPr/>
    </dgm:pt>
    <dgm:pt modelId="{C17FF75C-3131-4B6C-B092-BB1E0E7EA584}" type="pres">
      <dgm:prSet presAssocID="{61B3F28A-25A6-42B2-BBE8-C1839C3B223E}" presName="sibTrans" presStyleCnt="0"/>
      <dgm:spPr/>
    </dgm:pt>
    <dgm:pt modelId="{69CBF60D-793A-45FC-A225-2E4AE082F58A}" type="pres">
      <dgm:prSet presAssocID="{E5B2E683-4A32-4CC6-857B-B4D836C3EF3A}" presName="node" presStyleLbl="node1" presStyleIdx="2" presStyleCnt="7">
        <dgm:presLayoutVars>
          <dgm:bulletEnabled val="1"/>
        </dgm:presLayoutVars>
      </dgm:prSet>
      <dgm:spPr/>
    </dgm:pt>
    <dgm:pt modelId="{D4F828DF-5474-43E3-8348-37C4E8370FF9}" type="pres">
      <dgm:prSet presAssocID="{DF3E6B4B-4449-423E-9881-84F044F08641}" presName="sibTrans" presStyleCnt="0"/>
      <dgm:spPr/>
    </dgm:pt>
    <dgm:pt modelId="{8F624512-62C9-4716-81A1-EDBD6768AE08}" type="pres">
      <dgm:prSet presAssocID="{B4C43F77-C96D-4364-A3BD-BBF306473DC7}" presName="node" presStyleLbl="node1" presStyleIdx="3" presStyleCnt="7">
        <dgm:presLayoutVars>
          <dgm:bulletEnabled val="1"/>
        </dgm:presLayoutVars>
      </dgm:prSet>
      <dgm:spPr/>
    </dgm:pt>
    <dgm:pt modelId="{53803DF0-C0A1-49D6-BD09-D6B9272DFA0E}" type="pres">
      <dgm:prSet presAssocID="{F12179A6-5B32-4531-8834-E735F28A1288}" presName="sibTrans" presStyleCnt="0"/>
      <dgm:spPr/>
    </dgm:pt>
    <dgm:pt modelId="{657AD58F-1BCA-456A-AC90-EB2E5E44E52D}" type="pres">
      <dgm:prSet presAssocID="{8109E0A8-2368-4125-BAA2-C0A187D8993E}" presName="node" presStyleLbl="node1" presStyleIdx="4" presStyleCnt="7">
        <dgm:presLayoutVars>
          <dgm:bulletEnabled val="1"/>
        </dgm:presLayoutVars>
      </dgm:prSet>
      <dgm:spPr/>
    </dgm:pt>
    <dgm:pt modelId="{DA9B0CB2-B23B-4404-80A9-A5ABA408BD20}" type="pres">
      <dgm:prSet presAssocID="{E3BC0BA8-B0AC-4F3A-AF95-0C926412EE55}" presName="sibTrans" presStyleCnt="0"/>
      <dgm:spPr/>
    </dgm:pt>
    <dgm:pt modelId="{DBCF9819-9B2A-4A08-904F-932656C08AE3}" type="pres">
      <dgm:prSet presAssocID="{A2F4CE80-597D-42F3-8015-04CC5F7FA487}" presName="node" presStyleLbl="node1" presStyleIdx="5" presStyleCnt="7">
        <dgm:presLayoutVars>
          <dgm:bulletEnabled val="1"/>
        </dgm:presLayoutVars>
      </dgm:prSet>
      <dgm:spPr/>
    </dgm:pt>
    <dgm:pt modelId="{EDC3A035-5EFC-4CAB-9A9C-6563D10CD6FF}" type="pres">
      <dgm:prSet presAssocID="{1B137EA1-4712-4644-8046-86F87B749B45}" presName="sibTrans" presStyleCnt="0"/>
      <dgm:spPr/>
    </dgm:pt>
    <dgm:pt modelId="{E9C93007-9CB9-4658-9CE4-82D78230A9E5}" type="pres">
      <dgm:prSet presAssocID="{A0A6BAD9-BC16-45A3-99F0-46C7CC1726EE}" presName="node" presStyleLbl="node1" presStyleIdx="6" presStyleCnt="7">
        <dgm:presLayoutVars>
          <dgm:bulletEnabled val="1"/>
        </dgm:presLayoutVars>
      </dgm:prSet>
      <dgm:spPr/>
    </dgm:pt>
  </dgm:ptLst>
  <dgm:cxnLst>
    <dgm:cxn modelId="{88DDC310-679D-4807-BC1E-28A037D37E67}" type="presOf" srcId="{E5B2E683-4A32-4CC6-857B-B4D836C3EF3A}" destId="{69CBF60D-793A-45FC-A225-2E4AE082F58A}" srcOrd="0" destOrd="0" presId="urn:microsoft.com/office/officeart/2005/8/layout/default"/>
    <dgm:cxn modelId="{AC507F40-BFDB-49AF-B2D0-F7203A258786}" srcId="{38270605-1B33-49C9-AB17-16085366445C}" destId="{A2957A09-68A6-4EDD-A734-169C206DAD92}" srcOrd="0" destOrd="0" parTransId="{8BB5E723-25E2-4964-A445-1D3A91C0C647}" sibTransId="{7EEEABFC-FF51-433E-AB84-B5C2D89F0522}"/>
    <dgm:cxn modelId="{6A1C226B-9564-46DB-931A-3B7858BAFDBF}" srcId="{38270605-1B33-49C9-AB17-16085366445C}" destId="{8109E0A8-2368-4125-BAA2-C0A187D8993E}" srcOrd="4" destOrd="0" parTransId="{295E8563-020B-4B36-AC89-714CB5EB6779}" sibTransId="{E3BC0BA8-B0AC-4F3A-AF95-0C926412EE55}"/>
    <dgm:cxn modelId="{ABD8F251-CCEC-4348-A1AD-0F822D6D3D3E}" type="presOf" srcId="{A2957A09-68A6-4EDD-A734-169C206DAD92}" destId="{6C232F19-0E25-4C61-AC1A-F24ABC2DBFEC}" srcOrd="0" destOrd="0" presId="urn:microsoft.com/office/officeart/2005/8/layout/default"/>
    <dgm:cxn modelId="{82FA0D55-D101-4F2B-80BE-68AD258EFC0C}" srcId="{38270605-1B33-49C9-AB17-16085366445C}" destId="{E5B2E683-4A32-4CC6-857B-B4D836C3EF3A}" srcOrd="2" destOrd="0" parTransId="{66CBC181-593A-46B9-8C59-FCF7D9547975}" sibTransId="{DF3E6B4B-4449-423E-9881-84F044F08641}"/>
    <dgm:cxn modelId="{F1574E86-330F-4442-955F-EA72DF9EAEAB}" type="presOf" srcId="{8109E0A8-2368-4125-BAA2-C0A187D8993E}" destId="{657AD58F-1BCA-456A-AC90-EB2E5E44E52D}" srcOrd="0" destOrd="0" presId="urn:microsoft.com/office/officeart/2005/8/layout/default"/>
    <dgm:cxn modelId="{EA4E229F-5DD4-495B-85EC-BED87FE55DC7}" type="presOf" srcId="{A2F4CE80-597D-42F3-8015-04CC5F7FA487}" destId="{DBCF9819-9B2A-4A08-904F-932656C08AE3}" srcOrd="0" destOrd="0" presId="urn:microsoft.com/office/officeart/2005/8/layout/default"/>
    <dgm:cxn modelId="{4B2CBDC6-A527-407B-A367-CD600076B3F1}" srcId="{38270605-1B33-49C9-AB17-16085366445C}" destId="{A0A6BAD9-BC16-45A3-99F0-46C7CC1726EE}" srcOrd="6" destOrd="0" parTransId="{3AF1ACBD-DE9D-49F9-81D7-EE6B1F97C357}" sibTransId="{3B86C950-5C1F-43BF-8538-7EAAC148F15B}"/>
    <dgm:cxn modelId="{8EFA61D0-7C9F-43A7-99A6-41B93D987A6E}" srcId="{38270605-1B33-49C9-AB17-16085366445C}" destId="{B4C43F77-C96D-4364-A3BD-BBF306473DC7}" srcOrd="3" destOrd="0" parTransId="{8BEF7554-3871-4C9D-B6B2-E8772B69C330}" sibTransId="{F12179A6-5B32-4531-8834-E735F28A1288}"/>
    <dgm:cxn modelId="{9F2A00D3-9F4F-4DE7-9779-A851A8AC4DA8}" type="presOf" srcId="{38270605-1B33-49C9-AB17-16085366445C}" destId="{EB932D1B-80CD-4E1D-BD27-A0C0E29B242E}" srcOrd="0" destOrd="0" presId="urn:microsoft.com/office/officeart/2005/8/layout/default"/>
    <dgm:cxn modelId="{75EF67D9-FD79-49F2-BDAC-4A7F68F29794}" type="presOf" srcId="{32BE93A2-AE6F-48B7-B9E5-105BE93061A0}" destId="{AAC7A8D9-EC5C-4249-B10B-BD4385E034FB}" srcOrd="0" destOrd="0" presId="urn:microsoft.com/office/officeart/2005/8/layout/default"/>
    <dgm:cxn modelId="{1031A1DD-075F-4404-93E1-D63EF4CA4868}" srcId="{38270605-1B33-49C9-AB17-16085366445C}" destId="{32BE93A2-AE6F-48B7-B9E5-105BE93061A0}" srcOrd="1" destOrd="0" parTransId="{A0E3F366-F5AF-4240-8D7C-724700AAEC08}" sibTransId="{61B3F28A-25A6-42B2-BBE8-C1839C3B223E}"/>
    <dgm:cxn modelId="{B158EDDE-2B76-4CB1-ABE9-6F939637A60E}" type="presOf" srcId="{B4C43F77-C96D-4364-A3BD-BBF306473DC7}" destId="{8F624512-62C9-4716-81A1-EDBD6768AE08}" srcOrd="0" destOrd="0" presId="urn:microsoft.com/office/officeart/2005/8/layout/default"/>
    <dgm:cxn modelId="{A8776FDF-BBE7-481B-96EF-B4CC029A4FC8}" type="presOf" srcId="{A0A6BAD9-BC16-45A3-99F0-46C7CC1726EE}" destId="{E9C93007-9CB9-4658-9CE4-82D78230A9E5}" srcOrd="0" destOrd="0" presId="urn:microsoft.com/office/officeart/2005/8/layout/default"/>
    <dgm:cxn modelId="{2B3EBBF3-3E9C-4CA1-9B7E-00D2B6CDB2F8}" srcId="{38270605-1B33-49C9-AB17-16085366445C}" destId="{A2F4CE80-597D-42F3-8015-04CC5F7FA487}" srcOrd="5" destOrd="0" parTransId="{F4062AD4-4D82-4083-BB51-9499A6D07F84}" sibTransId="{1B137EA1-4712-4644-8046-86F87B749B45}"/>
    <dgm:cxn modelId="{3C8092E6-BFDC-47F4-BDAA-EAD503823157}" type="presParOf" srcId="{EB932D1B-80CD-4E1D-BD27-A0C0E29B242E}" destId="{6C232F19-0E25-4C61-AC1A-F24ABC2DBFEC}" srcOrd="0" destOrd="0" presId="urn:microsoft.com/office/officeart/2005/8/layout/default"/>
    <dgm:cxn modelId="{86E62863-AAC0-4BBC-B401-C372836130C2}" type="presParOf" srcId="{EB932D1B-80CD-4E1D-BD27-A0C0E29B242E}" destId="{678B68F1-5E1C-4B89-A3CE-6F94F68A5848}" srcOrd="1" destOrd="0" presId="urn:microsoft.com/office/officeart/2005/8/layout/default"/>
    <dgm:cxn modelId="{85144620-FE1D-4C6A-A8FF-0E2EAC9098DD}" type="presParOf" srcId="{EB932D1B-80CD-4E1D-BD27-A0C0E29B242E}" destId="{AAC7A8D9-EC5C-4249-B10B-BD4385E034FB}" srcOrd="2" destOrd="0" presId="urn:microsoft.com/office/officeart/2005/8/layout/default"/>
    <dgm:cxn modelId="{CB437763-97BF-446A-A899-D7A952126884}" type="presParOf" srcId="{EB932D1B-80CD-4E1D-BD27-A0C0E29B242E}" destId="{C17FF75C-3131-4B6C-B092-BB1E0E7EA584}" srcOrd="3" destOrd="0" presId="urn:microsoft.com/office/officeart/2005/8/layout/default"/>
    <dgm:cxn modelId="{D218091F-3895-4DB6-B17C-E503727E6471}" type="presParOf" srcId="{EB932D1B-80CD-4E1D-BD27-A0C0E29B242E}" destId="{69CBF60D-793A-45FC-A225-2E4AE082F58A}" srcOrd="4" destOrd="0" presId="urn:microsoft.com/office/officeart/2005/8/layout/default"/>
    <dgm:cxn modelId="{A50CA9EF-7ECC-49BE-807F-C274351173AA}" type="presParOf" srcId="{EB932D1B-80CD-4E1D-BD27-A0C0E29B242E}" destId="{D4F828DF-5474-43E3-8348-37C4E8370FF9}" srcOrd="5" destOrd="0" presId="urn:microsoft.com/office/officeart/2005/8/layout/default"/>
    <dgm:cxn modelId="{BC02B539-8050-4AB8-86D2-BABD35663A34}" type="presParOf" srcId="{EB932D1B-80CD-4E1D-BD27-A0C0E29B242E}" destId="{8F624512-62C9-4716-81A1-EDBD6768AE08}" srcOrd="6" destOrd="0" presId="urn:microsoft.com/office/officeart/2005/8/layout/default"/>
    <dgm:cxn modelId="{625F912E-4ECA-4E5C-BB31-116810B6BCFD}" type="presParOf" srcId="{EB932D1B-80CD-4E1D-BD27-A0C0E29B242E}" destId="{53803DF0-C0A1-49D6-BD09-D6B9272DFA0E}" srcOrd="7" destOrd="0" presId="urn:microsoft.com/office/officeart/2005/8/layout/default"/>
    <dgm:cxn modelId="{18667CE5-08F4-4790-9733-7AFA61DF5C2A}" type="presParOf" srcId="{EB932D1B-80CD-4E1D-BD27-A0C0E29B242E}" destId="{657AD58F-1BCA-456A-AC90-EB2E5E44E52D}" srcOrd="8" destOrd="0" presId="urn:microsoft.com/office/officeart/2005/8/layout/default"/>
    <dgm:cxn modelId="{108FF238-C86D-4334-9192-9D1A258D9612}" type="presParOf" srcId="{EB932D1B-80CD-4E1D-BD27-A0C0E29B242E}" destId="{DA9B0CB2-B23B-4404-80A9-A5ABA408BD20}" srcOrd="9" destOrd="0" presId="urn:microsoft.com/office/officeart/2005/8/layout/default"/>
    <dgm:cxn modelId="{D065C693-91B4-4B3A-8719-674E35A0C3E5}" type="presParOf" srcId="{EB932D1B-80CD-4E1D-BD27-A0C0E29B242E}" destId="{DBCF9819-9B2A-4A08-904F-932656C08AE3}" srcOrd="10" destOrd="0" presId="urn:microsoft.com/office/officeart/2005/8/layout/default"/>
    <dgm:cxn modelId="{24ABE0A6-6EB3-40C2-8A29-D2180ECDC1CA}" type="presParOf" srcId="{EB932D1B-80CD-4E1D-BD27-A0C0E29B242E}" destId="{EDC3A035-5EFC-4CAB-9A9C-6563D10CD6FF}" srcOrd="11" destOrd="0" presId="urn:microsoft.com/office/officeart/2005/8/layout/default"/>
    <dgm:cxn modelId="{5FE48C99-4582-4F4C-9168-BE15A920B090}" type="presParOf" srcId="{EB932D1B-80CD-4E1D-BD27-A0C0E29B242E}" destId="{E9C93007-9CB9-4658-9CE4-82D78230A9E5}"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7B10EB9-6782-455B-9033-71FD201976C4}"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ECC69D60-FD85-4F73-BF71-EEEF0DC030EC}">
      <dgm:prSet/>
      <dgm:spPr/>
      <dgm:t>
        <a:bodyPr/>
        <a:lstStyle/>
        <a:p>
          <a:pPr>
            <a:defRPr cap="all"/>
          </a:pPr>
          <a:r>
            <a:rPr lang="en-US"/>
            <a:t>Aggressive advertising for the department with the new hired agency</a:t>
          </a:r>
        </a:p>
      </dgm:t>
    </dgm:pt>
    <dgm:pt modelId="{4336F816-199D-4FC5-98E7-606C84AC3A19}" type="parTrans" cxnId="{5383B01F-78F5-439B-A372-7DE602FB2B22}">
      <dgm:prSet/>
      <dgm:spPr/>
      <dgm:t>
        <a:bodyPr/>
        <a:lstStyle/>
        <a:p>
          <a:endParaRPr lang="en-US"/>
        </a:p>
      </dgm:t>
    </dgm:pt>
    <dgm:pt modelId="{8945862E-857E-4606-8D2C-0E1AA254B951}" type="sibTrans" cxnId="{5383B01F-78F5-439B-A372-7DE602FB2B22}">
      <dgm:prSet/>
      <dgm:spPr/>
      <dgm:t>
        <a:bodyPr/>
        <a:lstStyle/>
        <a:p>
          <a:endParaRPr lang="en-US"/>
        </a:p>
      </dgm:t>
    </dgm:pt>
    <dgm:pt modelId="{A6D58B5E-8F87-4B60-A30F-7D2ED241C629}">
      <dgm:prSet/>
      <dgm:spPr/>
      <dgm:t>
        <a:bodyPr/>
        <a:lstStyle/>
        <a:p>
          <a:pPr>
            <a:defRPr cap="all"/>
          </a:pPr>
          <a:r>
            <a:rPr lang="en-US"/>
            <a:t>More visibility of the service area starting from sales for the first time creating the first appointment.</a:t>
          </a:r>
        </a:p>
      </dgm:t>
    </dgm:pt>
    <dgm:pt modelId="{A2262AAF-84F7-41FF-9698-5DD6D80D305F}" type="parTrans" cxnId="{D82A8C1A-B497-4630-8934-CD96198F450D}">
      <dgm:prSet/>
      <dgm:spPr/>
      <dgm:t>
        <a:bodyPr/>
        <a:lstStyle/>
        <a:p>
          <a:endParaRPr lang="en-US"/>
        </a:p>
      </dgm:t>
    </dgm:pt>
    <dgm:pt modelId="{464E078B-777B-421B-9220-4D5028A072D5}" type="sibTrans" cxnId="{D82A8C1A-B497-4630-8934-CD96198F450D}">
      <dgm:prSet/>
      <dgm:spPr/>
      <dgm:t>
        <a:bodyPr/>
        <a:lstStyle/>
        <a:p>
          <a:endParaRPr lang="en-US"/>
        </a:p>
      </dgm:t>
    </dgm:pt>
    <dgm:pt modelId="{31A0FD52-3831-4108-9352-E37FDC78C0C0}">
      <dgm:prSet/>
      <dgm:spPr/>
      <dgm:t>
        <a:bodyPr/>
        <a:lstStyle/>
        <a:p>
          <a:pPr>
            <a:defRPr cap="all"/>
          </a:pPr>
          <a:r>
            <a:rPr lang="en-US"/>
            <a:t>Weekly specials on inspections and maintenance</a:t>
          </a:r>
        </a:p>
      </dgm:t>
    </dgm:pt>
    <dgm:pt modelId="{6B270931-52D2-4300-B7B7-1BC2BCD4765A}" type="parTrans" cxnId="{600A735D-2365-48FF-A18A-73FC541F1FB3}">
      <dgm:prSet/>
      <dgm:spPr/>
      <dgm:t>
        <a:bodyPr/>
        <a:lstStyle/>
        <a:p>
          <a:endParaRPr lang="en-US"/>
        </a:p>
      </dgm:t>
    </dgm:pt>
    <dgm:pt modelId="{3C7953FF-C84F-4B1D-A050-BC87414602A0}" type="sibTrans" cxnId="{600A735D-2365-48FF-A18A-73FC541F1FB3}">
      <dgm:prSet/>
      <dgm:spPr/>
      <dgm:t>
        <a:bodyPr/>
        <a:lstStyle/>
        <a:p>
          <a:endParaRPr lang="en-US"/>
        </a:p>
      </dgm:t>
    </dgm:pt>
    <dgm:pt modelId="{86184B76-36A7-4124-9F05-A45C8AEAA34E}">
      <dgm:prSet/>
      <dgm:spPr/>
      <dgm:t>
        <a:bodyPr/>
        <a:lstStyle/>
        <a:p>
          <a:pPr>
            <a:defRPr cap="all"/>
          </a:pPr>
          <a:r>
            <a:rPr lang="en-US"/>
            <a:t>Start working on diagnoses effectively</a:t>
          </a:r>
        </a:p>
      </dgm:t>
    </dgm:pt>
    <dgm:pt modelId="{47641059-696A-4D46-9863-373343C0B4D6}" type="parTrans" cxnId="{8E5AF2F3-7E0A-4E9A-93BD-FDFC87C4FD62}">
      <dgm:prSet/>
      <dgm:spPr/>
      <dgm:t>
        <a:bodyPr/>
        <a:lstStyle/>
        <a:p>
          <a:endParaRPr lang="en-US"/>
        </a:p>
      </dgm:t>
    </dgm:pt>
    <dgm:pt modelId="{FE53F2A4-7A65-4BB9-A1DF-C74CE254A307}" type="sibTrans" cxnId="{8E5AF2F3-7E0A-4E9A-93BD-FDFC87C4FD62}">
      <dgm:prSet/>
      <dgm:spPr/>
      <dgm:t>
        <a:bodyPr/>
        <a:lstStyle/>
        <a:p>
          <a:endParaRPr lang="en-US"/>
        </a:p>
      </dgm:t>
    </dgm:pt>
    <dgm:pt modelId="{8376E390-2CD9-46BB-A00E-1C98769C3F28}" type="pres">
      <dgm:prSet presAssocID="{87B10EB9-6782-455B-9033-71FD201976C4}" presName="root" presStyleCnt="0">
        <dgm:presLayoutVars>
          <dgm:dir/>
          <dgm:resizeHandles val="exact"/>
        </dgm:presLayoutVars>
      </dgm:prSet>
      <dgm:spPr/>
    </dgm:pt>
    <dgm:pt modelId="{0DD9BB0E-F8B0-4150-94B8-2682D0445C44}" type="pres">
      <dgm:prSet presAssocID="{ECC69D60-FD85-4F73-BF71-EEEF0DC030EC}" presName="compNode" presStyleCnt="0"/>
      <dgm:spPr/>
    </dgm:pt>
    <dgm:pt modelId="{D149BE35-91A6-4003-9A78-8E847D52BACB}" type="pres">
      <dgm:prSet presAssocID="{ECC69D60-FD85-4F73-BF71-EEEF0DC030EC}" presName="iconBgRect" presStyleLbl="bgShp" presStyleIdx="0" presStyleCnt="4"/>
      <dgm:spPr/>
    </dgm:pt>
    <dgm:pt modelId="{4E085A7B-8E71-4D36-A5BC-66DC46FDC2DE}" type="pres">
      <dgm:prSet presAssocID="{ECC69D60-FD85-4F73-BF71-EEEF0DC030E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gaphone"/>
        </a:ext>
      </dgm:extLst>
    </dgm:pt>
    <dgm:pt modelId="{9B432C3A-3A02-4DA0-A90B-49563B0AA44F}" type="pres">
      <dgm:prSet presAssocID="{ECC69D60-FD85-4F73-BF71-EEEF0DC030EC}" presName="spaceRect" presStyleCnt="0"/>
      <dgm:spPr/>
    </dgm:pt>
    <dgm:pt modelId="{91876F75-259F-4260-AF5B-29D9BF75343A}" type="pres">
      <dgm:prSet presAssocID="{ECC69D60-FD85-4F73-BF71-EEEF0DC030EC}" presName="textRect" presStyleLbl="revTx" presStyleIdx="0" presStyleCnt="4">
        <dgm:presLayoutVars>
          <dgm:chMax val="1"/>
          <dgm:chPref val="1"/>
        </dgm:presLayoutVars>
      </dgm:prSet>
      <dgm:spPr/>
    </dgm:pt>
    <dgm:pt modelId="{BFD75690-AB77-4BAC-B15F-E744521F44A2}" type="pres">
      <dgm:prSet presAssocID="{8945862E-857E-4606-8D2C-0E1AA254B951}" presName="sibTrans" presStyleCnt="0"/>
      <dgm:spPr/>
    </dgm:pt>
    <dgm:pt modelId="{A5341A97-328F-4055-93D6-CB070CC80BCB}" type="pres">
      <dgm:prSet presAssocID="{A6D58B5E-8F87-4B60-A30F-7D2ED241C629}" presName="compNode" presStyleCnt="0"/>
      <dgm:spPr/>
    </dgm:pt>
    <dgm:pt modelId="{A9F56AB5-9089-4BD1-AEFF-1C192F622042}" type="pres">
      <dgm:prSet presAssocID="{A6D58B5E-8F87-4B60-A30F-7D2ED241C629}" presName="iconBgRect" presStyleLbl="bgShp" presStyleIdx="1" presStyleCnt="4"/>
      <dgm:spPr/>
    </dgm:pt>
    <dgm:pt modelId="{2E25653C-0FAF-4605-9910-11B6042B38E8}" type="pres">
      <dgm:prSet presAssocID="{A6D58B5E-8F87-4B60-A30F-7D2ED241C62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aily Calendar"/>
        </a:ext>
      </dgm:extLst>
    </dgm:pt>
    <dgm:pt modelId="{7D7C60E7-FFFA-4CDE-AB94-C83EBDE4B978}" type="pres">
      <dgm:prSet presAssocID="{A6D58B5E-8F87-4B60-A30F-7D2ED241C629}" presName="spaceRect" presStyleCnt="0"/>
      <dgm:spPr/>
    </dgm:pt>
    <dgm:pt modelId="{B3FAD0E1-7120-412D-9AB3-E1050F16F42D}" type="pres">
      <dgm:prSet presAssocID="{A6D58B5E-8F87-4B60-A30F-7D2ED241C629}" presName="textRect" presStyleLbl="revTx" presStyleIdx="1" presStyleCnt="4">
        <dgm:presLayoutVars>
          <dgm:chMax val="1"/>
          <dgm:chPref val="1"/>
        </dgm:presLayoutVars>
      </dgm:prSet>
      <dgm:spPr/>
    </dgm:pt>
    <dgm:pt modelId="{4CD5FA9D-7CD1-4AC2-955D-335B848600C2}" type="pres">
      <dgm:prSet presAssocID="{464E078B-777B-421B-9220-4D5028A072D5}" presName="sibTrans" presStyleCnt="0"/>
      <dgm:spPr/>
    </dgm:pt>
    <dgm:pt modelId="{E7141325-A40C-4E2B-A5DD-779B3E0D474C}" type="pres">
      <dgm:prSet presAssocID="{31A0FD52-3831-4108-9352-E37FDC78C0C0}" presName="compNode" presStyleCnt="0"/>
      <dgm:spPr/>
    </dgm:pt>
    <dgm:pt modelId="{80964035-6DD6-4727-8678-0AE5FBDB5B69}" type="pres">
      <dgm:prSet presAssocID="{31A0FD52-3831-4108-9352-E37FDC78C0C0}" presName="iconBgRect" presStyleLbl="bgShp" presStyleIdx="2" presStyleCnt="4"/>
      <dgm:spPr/>
    </dgm:pt>
    <dgm:pt modelId="{7FA15156-FBB4-4D2D-BF7E-8487E15EE14A}" type="pres">
      <dgm:prSet presAssocID="{31A0FD52-3831-4108-9352-E37FDC78C0C0}"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ools"/>
        </a:ext>
      </dgm:extLst>
    </dgm:pt>
    <dgm:pt modelId="{754A8418-1A3A-4C46-BCB5-BEDD67D0AB48}" type="pres">
      <dgm:prSet presAssocID="{31A0FD52-3831-4108-9352-E37FDC78C0C0}" presName="spaceRect" presStyleCnt="0"/>
      <dgm:spPr/>
    </dgm:pt>
    <dgm:pt modelId="{D345FDE6-31FA-465C-89C9-1E7FB981CD80}" type="pres">
      <dgm:prSet presAssocID="{31A0FD52-3831-4108-9352-E37FDC78C0C0}" presName="textRect" presStyleLbl="revTx" presStyleIdx="2" presStyleCnt="4">
        <dgm:presLayoutVars>
          <dgm:chMax val="1"/>
          <dgm:chPref val="1"/>
        </dgm:presLayoutVars>
      </dgm:prSet>
      <dgm:spPr/>
    </dgm:pt>
    <dgm:pt modelId="{72C1914D-C46D-489E-8A5F-C2074216BA26}" type="pres">
      <dgm:prSet presAssocID="{3C7953FF-C84F-4B1D-A050-BC87414602A0}" presName="sibTrans" presStyleCnt="0"/>
      <dgm:spPr/>
    </dgm:pt>
    <dgm:pt modelId="{918ECADB-0F30-4E54-A398-3809D0004066}" type="pres">
      <dgm:prSet presAssocID="{86184B76-36A7-4124-9F05-A45C8AEAA34E}" presName="compNode" presStyleCnt="0"/>
      <dgm:spPr/>
    </dgm:pt>
    <dgm:pt modelId="{EE0E0790-07F8-4757-B36D-45C8DB17151E}" type="pres">
      <dgm:prSet presAssocID="{86184B76-36A7-4124-9F05-A45C8AEAA34E}" presName="iconBgRect" presStyleLbl="bgShp" presStyleIdx="3" presStyleCnt="4"/>
      <dgm:spPr/>
    </dgm:pt>
    <dgm:pt modelId="{79DD0601-DF96-48A4-8291-AE7661362511}" type="pres">
      <dgm:prSet presAssocID="{86184B76-36A7-4124-9F05-A45C8AEAA34E}"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ethoscope"/>
        </a:ext>
      </dgm:extLst>
    </dgm:pt>
    <dgm:pt modelId="{073871CB-C9D7-4739-A5F3-4A97A784B034}" type="pres">
      <dgm:prSet presAssocID="{86184B76-36A7-4124-9F05-A45C8AEAA34E}" presName="spaceRect" presStyleCnt="0"/>
      <dgm:spPr/>
    </dgm:pt>
    <dgm:pt modelId="{8C01828B-4DCD-4F4A-BE1B-8FB3039BCA5A}" type="pres">
      <dgm:prSet presAssocID="{86184B76-36A7-4124-9F05-A45C8AEAA34E}" presName="textRect" presStyleLbl="revTx" presStyleIdx="3" presStyleCnt="4">
        <dgm:presLayoutVars>
          <dgm:chMax val="1"/>
          <dgm:chPref val="1"/>
        </dgm:presLayoutVars>
      </dgm:prSet>
      <dgm:spPr/>
    </dgm:pt>
  </dgm:ptLst>
  <dgm:cxnLst>
    <dgm:cxn modelId="{D82A8C1A-B497-4630-8934-CD96198F450D}" srcId="{87B10EB9-6782-455B-9033-71FD201976C4}" destId="{A6D58B5E-8F87-4B60-A30F-7D2ED241C629}" srcOrd="1" destOrd="0" parTransId="{A2262AAF-84F7-41FF-9698-5DD6D80D305F}" sibTransId="{464E078B-777B-421B-9220-4D5028A072D5}"/>
    <dgm:cxn modelId="{3CA17A1E-C892-41DE-ACEC-77EF573A5947}" type="presOf" srcId="{31A0FD52-3831-4108-9352-E37FDC78C0C0}" destId="{D345FDE6-31FA-465C-89C9-1E7FB981CD80}" srcOrd="0" destOrd="0" presId="urn:microsoft.com/office/officeart/2018/5/layout/IconCircleLabelList"/>
    <dgm:cxn modelId="{0CE23A1F-9A4E-44A4-9A6A-93311B7E9BC0}" type="presOf" srcId="{87B10EB9-6782-455B-9033-71FD201976C4}" destId="{8376E390-2CD9-46BB-A00E-1C98769C3F28}" srcOrd="0" destOrd="0" presId="urn:microsoft.com/office/officeart/2018/5/layout/IconCircleLabelList"/>
    <dgm:cxn modelId="{5383B01F-78F5-439B-A372-7DE602FB2B22}" srcId="{87B10EB9-6782-455B-9033-71FD201976C4}" destId="{ECC69D60-FD85-4F73-BF71-EEEF0DC030EC}" srcOrd="0" destOrd="0" parTransId="{4336F816-199D-4FC5-98E7-606C84AC3A19}" sibTransId="{8945862E-857E-4606-8D2C-0E1AA254B951}"/>
    <dgm:cxn modelId="{600A735D-2365-48FF-A18A-73FC541F1FB3}" srcId="{87B10EB9-6782-455B-9033-71FD201976C4}" destId="{31A0FD52-3831-4108-9352-E37FDC78C0C0}" srcOrd="2" destOrd="0" parTransId="{6B270931-52D2-4300-B7B7-1BC2BCD4765A}" sibTransId="{3C7953FF-C84F-4B1D-A050-BC87414602A0}"/>
    <dgm:cxn modelId="{742EC150-E145-4151-89E4-F246A8704B31}" type="presOf" srcId="{ECC69D60-FD85-4F73-BF71-EEEF0DC030EC}" destId="{91876F75-259F-4260-AF5B-29D9BF75343A}" srcOrd="0" destOrd="0" presId="urn:microsoft.com/office/officeart/2018/5/layout/IconCircleLabelList"/>
    <dgm:cxn modelId="{1A17F082-11CB-4B57-8467-2243CD08D30C}" type="presOf" srcId="{A6D58B5E-8F87-4B60-A30F-7D2ED241C629}" destId="{B3FAD0E1-7120-412D-9AB3-E1050F16F42D}" srcOrd="0" destOrd="0" presId="urn:microsoft.com/office/officeart/2018/5/layout/IconCircleLabelList"/>
    <dgm:cxn modelId="{CB09DD9E-85C9-4214-A64B-19C5E182B8AA}" type="presOf" srcId="{86184B76-36A7-4124-9F05-A45C8AEAA34E}" destId="{8C01828B-4DCD-4F4A-BE1B-8FB3039BCA5A}" srcOrd="0" destOrd="0" presId="urn:microsoft.com/office/officeart/2018/5/layout/IconCircleLabelList"/>
    <dgm:cxn modelId="{8E5AF2F3-7E0A-4E9A-93BD-FDFC87C4FD62}" srcId="{87B10EB9-6782-455B-9033-71FD201976C4}" destId="{86184B76-36A7-4124-9F05-A45C8AEAA34E}" srcOrd="3" destOrd="0" parTransId="{47641059-696A-4D46-9863-373343C0B4D6}" sibTransId="{FE53F2A4-7A65-4BB9-A1DF-C74CE254A307}"/>
    <dgm:cxn modelId="{5987A4B9-4CE4-4FA5-AE14-A4CFE5938A12}" type="presParOf" srcId="{8376E390-2CD9-46BB-A00E-1C98769C3F28}" destId="{0DD9BB0E-F8B0-4150-94B8-2682D0445C44}" srcOrd="0" destOrd="0" presId="urn:microsoft.com/office/officeart/2018/5/layout/IconCircleLabelList"/>
    <dgm:cxn modelId="{3788A532-71CE-48C4-B07B-A49F0172DC6E}" type="presParOf" srcId="{0DD9BB0E-F8B0-4150-94B8-2682D0445C44}" destId="{D149BE35-91A6-4003-9A78-8E847D52BACB}" srcOrd="0" destOrd="0" presId="urn:microsoft.com/office/officeart/2018/5/layout/IconCircleLabelList"/>
    <dgm:cxn modelId="{CFA3F596-1456-4532-81EF-96750E8925D4}" type="presParOf" srcId="{0DD9BB0E-F8B0-4150-94B8-2682D0445C44}" destId="{4E085A7B-8E71-4D36-A5BC-66DC46FDC2DE}" srcOrd="1" destOrd="0" presId="urn:microsoft.com/office/officeart/2018/5/layout/IconCircleLabelList"/>
    <dgm:cxn modelId="{FD84A5F8-43D3-489A-8591-CA7022B5B178}" type="presParOf" srcId="{0DD9BB0E-F8B0-4150-94B8-2682D0445C44}" destId="{9B432C3A-3A02-4DA0-A90B-49563B0AA44F}" srcOrd="2" destOrd="0" presId="urn:microsoft.com/office/officeart/2018/5/layout/IconCircleLabelList"/>
    <dgm:cxn modelId="{93E6AA8B-A4B8-4334-A06E-B852D862BC63}" type="presParOf" srcId="{0DD9BB0E-F8B0-4150-94B8-2682D0445C44}" destId="{91876F75-259F-4260-AF5B-29D9BF75343A}" srcOrd="3" destOrd="0" presId="urn:microsoft.com/office/officeart/2018/5/layout/IconCircleLabelList"/>
    <dgm:cxn modelId="{7E75FF57-EC93-4693-B7CD-DB00BE758642}" type="presParOf" srcId="{8376E390-2CD9-46BB-A00E-1C98769C3F28}" destId="{BFD75690-AB77-4BAC-B15F-E744521F44A2}" srcOrd="1" destOrd="0" presId="urn:microsoft.com/office/officeart/2018/5/layout/IconCircleLabelList"/>
    <dgm:cxn modelId="{B26D8504-2162-4430-BD0E-0101EAC60A59}" type="presParOf" srcId="{8376E390-2CD9-46BB-A00E-1C98769C3F28}" destId="{A5341A97-328F-4055-93D6-CB070CC80BCB}" srcOrd="2" destOrd="0" presId="urn:microsoft.com/office/officeart/2018/5/layout/IconCircleLabelList"/>
    <dgm:cxn modelId="{33305E09-E904-403C-82A9-3D2B3DC0D0FA}" type="presParOf" srcId="{A5341A97-328F-4055-93D6-CB070CC80BCB}" destId="{A9F56AB5-9089-4BD1-AEFF-1C192F622042}" srcOrd="0" destOrd="0" presId="urn:microsoft.com/office/officeart/2018/5/layout/IconCircleLabelList"/>
    <dgm:cxn modelId="{A0C0358A-50A2-4EE7-8F6C-4E8F606F5032}" type="presParOf" srcId="{A5341A97-328F-4055-93D6-CB070CC80BCB}" destId="{2E25653C-0FAF-4605-9910-11B6042B38E8}" srcOrd="1" destOrd="0" presId="urn:microsoft.com/office/officeart/2018/5/layout/IconCircleLabelList"/>
    <dgm:cxn modelId="{EB9C5D25-B951-401D-BAD2-C76C3A2BB74B}" type="presParOf" srcId="{A5341A97-328F-4055-93D6-CB070CC80BCB}" destId="{7D7C60E7-FFFA-4CDE-AB94-C83EBDE4B978}" srcOrd="2" destOrd="0" presId="urn:microsoft.com/office/officeart/2018/5/layout/IconCircleLabelList"/>
    <dgm:cxn modelId="{E7FDE770-029F-47FB-A740-CA1894806577}" type="presParOf" srcId="{A5341A97-328F-4055-93D6-CB070CC80BCB}" destId="{B3FAD0E1-7120-412D-9AB3-E1050F16F42D}" srcOrd="3" destOrd="0" presId="urn:microsoft.com/office/officeart/2018/5/layout/IconCircleLabelList"/>
    <dgm:cxn modelId="{25795D3F-70CD-4EC2-9D1C-31A7EE33DB93}" type="presParOf" srcId="{8376E390-2CD9-46BB-A00E-1C98769C3F28}" destId="{4CD5FA9D-7CD1-4AC2-955D-335B848600C2}" srcOrd="3" destOrd="0" presId="urn:microsoft.com/office/officeart/2018/5/layout/IconCircleLabelList"/>
    <dgm:cxn modelId="{B9024B41-ABD0-4D63-AC50-A2F7076C8487}" type="presParOf" srcId="{8376E390-2CD9-46BB-A00E-1C98769C3F28}" destId="{E7141325-A40C-4E2B-A5DD-779B3E0D474C}" srcOrd="4" destOrd="0" presId="urn:microsoft.com/office/officeart/2018/5/layout/IconCircleLabelList"/>
    <dgm:cxn modelId="{5208273D-AD7C-490C-B5D4-ED2E194201AC}" type="presParOf" srcId="{E7141325-A40C-4E2B-A5DD-779B3E0D474C}" destId="{80964035-6DD6-4727-8678-0AE5FBDB5B69}" srcOrd="0" destOrd="0" presId="urn:microsoft.com/office/officeart/2018/5/layout/IconCircleLabelList"/>
    <dgm:cxn modelId="{A70F07BE-D347-4D37-9DA3-AB4F582DCC0F}" type="presParOf" srcId="{E7141325-A40C-4E2B-A5DD-779B3E0D474C}" destId="{7FA15156-FBB4-4D2D-BF7E-8487E15EE14A}" srcOrd="1" destOrd="0" presId="urn:microsoft.com/office/officeart/2018/5/layout/IconCircleLabelList"/>
    <dgm:cxn modelId="{DFF00E81-7498-41FA-B192-18308AB40BA1}" type="presParOf" srcId="{E7141325-A40C-4E2B-A5DD-779B3E0D474C}" destId="{754A8418-1A3A-4C46-BCB5-BEDD67D0AB48}" srcOrd="2" destOrd="0" presId="urn:microsoft.com/office/officeart/2018/5/layout/IconCircleLabelList"/>
    <dgm:cxn modelId="{34EAF850-E601-4D45-8C4F-9F8213BB3465}" type="presParOf" srcId="{E7141325-A40C-4E2B-A5DD-779B3E0D474C}" destId="{D345FDE6-31FA-465C-89C9-1E7FB981CD80}" srcOrd="3" destOrd="0" presId="urn:microsoft.com/office/officeart/2018/5/layout/IconCircleLabelList"/>
    <dgm:cxn modelId="{83A3BB3C-1AB2-41C6-8636-5630F6FEC887}" type="presParOf" srcId="{8376E390-2CD9-46BB-A00E-1C98769C3F28}" destId="{72C1914D-C46D-489E-8A5F-C2074216BA26}" srcOrd="5" destOrd="0" presId="urn:microsoft.com/office/officeart/2018/5/layout/IconCircleLabelList"/>
    <dgm:cxn modelId="{23932664-1195-49A8-9CCE-B240564D6416}" type="presParOf" srcId="{8376E390-2CD9-46BB-A00E-1C98769C3F28}" destId="{918ECADB-0F30-4E54-A398-3809D0004066}" srcOrd="6" destOrd="0" presId="urn:microsoft.com/office/officeart/2018/5/layout/IconCircleLabelList"/>
    <dgm:cxn modelId="{AF61310A-6843-488C-917B-10E99A1D5D5C}" type="presParOf" srcId="{918ECADB-0F30-4E54-A398-3809D0004066}" destId="{EE0E0790-07F8-4757-B36D-45C8DB17151E}" srcOrd="0" destOrd="0" presId="urn:microsoft.com/office/officeart/2018/5/layout/IconCircleLabelList"/>
    <dgm:cxn modelId="{B9C75C2D-981D-4B22-BF75-74DF8CCFD84B}" type="presParOf" srcId="{918ECADB-0F30-4E54-A398-3809D0004066}" destId="{79DD0601-DF96-48A4-8291-AE7661362511}" srcOrd="1" destOrd="0" presId="urn:microsoft.com/office/officeart/2018/5/layout/IconCircleLabelList"/>
    <dgm:cxn modelId="{39FB5065-A62D-4A93-8F1F-78C2CD33E19C}" type="presParOf" srcId="{918ECADB-0F30-4E54-A398-3809D0004066}" destId="{073871CB-C9D7-4739-A5F3-4A97A784B034}" srcOrd="2" destOrd="0" presId="urn:microsoft.com/office/officeart/2018/5/layout/IconCircleLabelList"/>
    <dgm:cxn modelId="{13DD60C2-CF01-47DD-8AC1-F5861C7DE796}" type="presParOf" srcId="{918ECADB-0F30-4E54-A398-3809D0004066}" destId="{8C01828B-4DCD-4F4A-BE1B-8FB3039BCA5A}"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72414D-DE7C-4940-938E-3A6040AEF057}"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C5B8BE15-93DD-4857-ADF2-98FFCE3B31B3}">
      <dgm:prSet/>
      <dgm:spPr/>
      <dgm:t>
        <a:bodyPr/>
        <a:lstStyle/>
        <a:p>
          <a:pPr>
            <a:defRPr cap="all"/>
          </a:pPr>
          <a:r>
            <a:rPr lang="en-US"/>
            <a:t>The great lack of responsible mechanical technicians and advisors</a:t>
          </a:r>
        </a:p>
      </dgm:t>
    </dgm:pt>
    <dgm:pt modelId="{14DE7962-40ED-4DD0-8549-5AF59EABFEF8}" type="parTrans" cxnId="{06A9B2BA-510A-4CDA-97D1-75B5C9876C6B}">
      <dgm:prSet/>
      <dgm:spPr/>
      <dgm:t>
        <a:bodyPr/>
        <a:lstStyle/>
        <a:p>
          <a:endParaRPr lang="en-US"/>
        </a:p>
      </dgm:t>
    </dgm:pt>
    <dgm:pt modelId="{EF8B92D3-DD3E-42B4-AD31-AAAAA4249036}" type="sibTrans" cxnId="{06A9B2BA-510A-4CDA-97D1-75B5C9876C6B}">
      <dgm:prSet/>
      <dgm:spPr/>
      <dgm:t>
        <a:bodyPr/>
        <a:lstStyle/>
        <a:p>
          <a:endParaRPr lang="en-US"/>
        </a:p>
      </dgm:t>
    </dgm:pt>
    <dgm:pt modelId="{BBCED714-3E3D-43AC-BDAE-D09C4F952FAC}">
      <dgm:prSet/>
      <dgm:spPr/>
      <dgm:t>
        <a:bodyPr/>
        <a:lstStyle/>
        <a:p>
          <a:pPr>
            <a:defRPr cap="all"/>
          </a:pPr>
          <a:r>
            <a:rPr lang="en-US"/>
            <a:t>The expansion of service workshops near our area requesting personnel</a:t>
          </a:r>
        </a:p>
      </dgm:t>
    </dgm:pt>
    <dgm:pt modelId="{6C315694-FD13-4A0A-9149-EF96F99A3EDE}" type="parTrans" cxnId="{A9682EB2-EFB7-45A8-8C3E-31B79B668366}">
      <dgm:prSet/>
      <dgm:spPr/>
      <dgm:t>
        <a:bodyPr/>
        <a:lstStyle/>
        <a:p>
          <a:endParaRPr lang="en-US"/>
        </a:p>
      </dgm:t>
    </dgm:pt>
    <dgm:pt modelId="{83E5A73B-25AD-4B57-B242-119C658F7957}" type="sibTrans" cxnId="{A9682EB2-EFB7-45A8-8C3E-31B79B668366}">
      <dgm:prSet/>
      <dgm:spPr/>
      <dgm:t>
        <a:bodyPr/>
        <a:lstStyle/>
        <a:p>
          <a:endParaRPr lang="en-US"/>
        </a:p>
      </dgm:t>
    </dgm:pt>
    <dgm:pt modelId="{55302B4C-BFA9-4004-A7C5-F3C875FFC693}">
      <dgm:prSet/>
      <dgm:spPr/>
      <dgm:t>
        <a:bodyPr/>
        <a:lstStyle/>
        <a:p>
          <a:pPr>
            <a:defRPr cap="all"/>
          </a:pPr>
          <a:r>
            <a:rPr lang="en-US"/>
            <a:t>The few repairs due to lack of sale</a:t>
          </a:r>
        </a:p>
      </dgm:t>
    </dgm:pt>
    <dgm:pt modelId="{E01991BF-53F9-41C0-ACEA-A0DC65FC40AE}" type="parTrans" cxnId="{CB481555-FAB1-4B01-8ACD-D2856360B94C}">
      <dgm:prSet/>
      <dgm:spPr/>
      <dgm:t>
        <a:bodyPr/>
        <a:lstStyle/>
        <a:p>
          <a:endParaRPr lang="en-US"/>
        </a:p>
      </dgm:t>
    </dgm:pt>
    <dgm:pt modelId="{39D39816-6D89-41A7-9C22-41ECB664BE00}" type="sibTrans" cxnId="{CB481555-FAB1-4B01-8ACD-D2856360B94C}">
      <dgm:prSet/>
      <dgm:spPr/>
      <dgm:t>
        <a:bodyPr/>
        <a:lstStyle/>
        <a:p>
          <a:endParaRPr lang="en-US"/>
        </a:p>
      </dgm:t>
    </dgm:pt>
    <dgm:pt modelId="{39DCFB4E-BF81-4F6C-A95E-1CBAED116287}">
      <dgm:prSet/>
      <dgm:spPr/>
      <dgm:t>
        <a:bodyPr/>
        <a:lstStyle/>
        <a:p>
          <a:pPr>
            <a:defRPr cap="all"/>
          </a:pPr>
          <a:r>
            <a:rPr lang="en-US"/>
            <a:t>Increase in profits</a:t>
          </a:r>
        </a:p>
      </dgm:t>
    </dgm:pt>
    <dgm:pt modelId="{9C1921A0-91DE-4599-97DD-24DD4CDA997F}" type="parTrans" cxnId="{C1246DF1-22B9-4B47-A6B1-EE89551C5319}">
      <dgm:prSet/>
      <dgm:spPr/>
      <dgm:t>
        <a:bodyPr/>
        <a:lstStyle/>
        <a:p>
          <a:endParaRPr lang="en-US"/>
        </a:p>
      </dgm:t>
    </dgm:pt>
    <dgm:pt modelId="{45CA8CEF-C960-4C72-AC03-17DC562EB924}" type="sibTrans" cxnId="{C1246DF1-22B9-4B47-A6B1-EE89551C5319}">
      <dgm:prSet/>
      <dgm:spPr/>
      <dgm:t>
        <a:bodyPr/>
        <a:lstStyle/>
        <a:p>
          <a:endParaRPr lang="en-US"/>
        </a:p>
      </dgm:t>
    </dgm:pt>
    <dgm:pt modelId="{0FDA29BC-DD2F-45EC-96FD-C6F963C9799E}">
      <dgm:prSet/>
      <dgm:spPr/>
      <dgm:t>
        <a:bodyPr/>
        <a:lstStyle/>
        <a:p>
          <a:pPr>
            <a:defRPr cap="all"/>
          </a:pPr>
          <a:r>
            <a:rPr lang="en-US"/>
            <a:t>Wait time causes customers to talk to each other and affects our CSI.</a:t>
          </a:r>
        </a:p>
      </dgm:t>
    </dgm:pt>
    <dgm:pt modelId="{6928A44A-E155-47B6-9AFC-342FC0CCD044}" type="parTrans" cxnId="{4668AA53-FD64-4429-851E-CCDF5FA675EE}">
      <dgm:prSet/>
      <dgm:spPr/>
      <dgm:t>
        <a:bodyPr/>
        <a:lstStyle/>
        <a:p>
          <a:endParaRPr lang="en-US"/>
        </a:p>
      </dgm:t>
    </dgm:pt>
    <dgm:pt modelId="{677BCD5D-E6C3-45A2-B846-0A8B46DC53AE}" type="sibTrans" cxnId="{4668AA53-FD64-4429-851E-CCDF5FA675EE}">
      <dgm:prSet/>
      <dgm:spPr/>
      <dgm:t>
        <a:bodyPr/>
        <a:lstStyle/>
        <a:p>
          <a:endParaRPr lang="en-US"/>
        </a:p>
      </dgm:t>
    </dgm:pt>
    <dgm:pt modelId="{2D92694B-D963-4928-B0DB-457D4F87322D}" type="pres">
      <dgm:prSet presAssocID="{8872414D-DE7C-4940-938E-3A6040AEF057}" presName="root" presStyleCnt="0">
        <dgm:presLayoutVars>
          <dgm:dir/>
          <dgm:resizeHandles val="exact"/>
        </dgm:presLayoutVars>
      </dgm:prSet>
      <dgm:spPr/>
    </dgm:pt>
    <dgm:pt modelId="{C769EBDD-583B-458C-AC1E-D0AD3250885D}" type="pres">
      <dgm:prSet presAssocID="{C5B8BE15-93DD-4857-ADF2-98FFCE3B31B3}" presName="compNode" presStyleCnt="0"/>
      <dgm:spPr/>
    </dgm:pt>
    <dgm:pt modelId="{0F9777BB-7FF6-404A-B05D-B62BCE1B075A}" type="pres">
      <dgm:prSet presAssocID="{C5B8BE15-93DD-4857-ADF2-98FFCE3B31B3}" presName="iconBgRect" presStyleLbl="bgShp" presStyleIdx="0" presStyleCnt="5"/>
      <dgm:spPr>
        <a:prstGeom prst="round2DiagRect">
          <a:avLst>
            <a:gd name="adj1" fmla="val 29727"/>
            <a:gd name="adj2" fmla="val 0"/>
          </a:avLst>
        </a:prstGeom>
      </dgm:spPr>
    </dgm:pt>
    <dgm:pt modelId="{4C70180C-EA4F-42C0-9EE8-23C4C9567D7D}" type="pres">
      <dgm:prSet presAssocID="{C5B8BE15-93DD-4857-ADF2-98FFCE3B31B3}"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eam"/>
        </a:ext>
      </dgm:extLst>
    </dgm:pt>
    <dgm:pt modelId="{60068786-B727-4EF5-9549-36037206B3E4}" type="pres">
      <dgm:prSet presAssocID="{C5B8BE15-93DD-4857-ADF2-98FFCE3B31B3}" presName="spaceRect" presStyleCnt="0"/>
      <dgm:spPr/>
    </dgm:pt>
    <dgm:pt modelId="{44A7EE4A-2A8F-4394-86F8-832A9FEBB5FD}" type="pres">
      <dgm:prSet presAssocID="{C5B8BE15-93DD-4857-ADF2-98FFCE3B31B3}" presName="textRect" presStyleLbl="revTx" presStyleIdx="0" presStyleCnt="5">
        <dgm:presLayoutVars>
          <dgm:chMax val="1"/>
          <dgm:chPref val="1"/>
        </dgm:presLayoutVars>
      </dgm:prSet>
      <dgm:spPr/>
    </dgm:pt>
    <dgm:pt modelId="{A26459CF-FB6E-4030-800B-EFF7EC0B462F}" type="pres">
      <dgm:prSet presAssocID="{EF8B92D3-DD3E-42B4-AD31-AAAAA4249036}" presName="sibTrans" presStyleCnt="0"/>
      <dgm:spPr/>
    </dgm:pt>
    <dgm:pt modelId="{2F4B65D6-B6A5-4826-B949-1E7424180DB1}" type="pres">
      <dgm:prSet presAssocID="{BBCED714-3E3D-43AC-BDAE-D09C4F952FAC}" presName="compNode" presStyleCnt="0"/>
      <dgm:spPr/>
    </dgm:pt>
    <dgm:pt modelId="{2485881A-E111-4CB7-A6D7-BADC3C4BDB38}" type="pres">
      <dgm:prSet presAssocID="{BBCED714-3E3D-43AC-BDAE-D09C4F952FAC}" presName="iconBgRect" presStyleLbl="bgShp" presStyleIdx="1" presStyleCnt="5"/>
      <dgm:spPr>
        <a:prstGeom prst="round2DiagRect">
          <a:avLst>
            <a:gd name="adj1" fmla="val 29727"/>
            <a:gd name="adj2" fmla="val 0"/>
          </a:avLst>
        </a:prstGeom>
      </dgm:spPr>
    </dgm:pt>
    <dgm:pt modelId="{87713F9E-71AF-476B-83B3-F6B5201D9FE7}" type="pres">
      <dgm:prSet presAssocID="{BBCED714-3E3D-43AC-BDAE-D09C4F952FAC}"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Users"/>
        </a:ext>
      </dgm:extLst>
    </dgm:pt>
    <dgm:pt modelId="{D0671D64-65E0-4A8E-9C04-84B030FC1AF7}" type="pres">
      <dgm:prSet presAssocID="{BBCED714-3E3D-43AC-BDAE-D09C4F952FAC}" presName="spaceRect" presStyleCnt="0"/>
      <dgm:spPr/>
    </dgm:pt>
    <dgm:pt modelId="{26B303F0-96CA-40E3-8E00-02706641BFDA}" type="pres">
      <dgm:prSet presAssocID="{BBCED714-3E3D-43AC-BDAE-D09C4F952FAC}" presName="textRect" presStyleLbl="revTx" presStyleIdx="1" presStyleCnt="5">
        <dgm:presLayoutVars>
          <dgm:chMax val="1"/>
          <dgm:chPref val="1"/>
        </dgm:presLayoutVars>
      </dgm:prSet>
      <dgm:spPr/>
    </dgm:pt>
    <dgm:pt modelId="{61815BC7-5003-41B9-8C1A-3C73717CD566}" type="pres">
      <dgm:prSet presAssocID="{83E5A73B-25AD-4B57-B242-119C658F7957}" presName="sibTrans" presStyleCnt="0"/>
      <dgm:spPr/>
    </dgm:pt>
    <dgm:pt modelId="{616584A6-F057-4D00-8095-AB25DCBE21FC}" type="pres">
      <dgm:prSet presAssocID="{55302B4C-BFA9-4004-A7C5-F3C875FFC693}" presName="compNode" presStyleCnt="0"/>
      <dgm:spPr/>
    </dgm:pt>
    <dgm:pt modelId="{D07C004F-27BB-46DA-9D1B-F7B806FCC2FA}" type="pres">
      <dgm:prSet presAssocID="{55302B4C-BFA9-4004-A7C5-F3C875FFC693}" presName="iconBgRect" presStyleLbl="bgShp" presStyleIdx="2" presStyleCnt="5"/>
      <dgm:spPr>
        <a:prstGeom prst="round2DiagRect">
          <a:avLst>
            <a:gd name="adj1" fmla="val 29727"/>
            <a:gd name="adj2" fmla="val 0"/>
          </a:avLst>
        </a:prstGeom>
      </dgm:spPr>
    </dgm:pt>
    <dgm:pt modelId="{8E8AA4A8-358C-4DE8-89CC-C783D32B88C7}" type="pres">
      <dgm:prSet presAssocID="{55302B4C-BFA9-4004-A7C5-F3C875FFC693}"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ools"/>
        </a:ext>
      </dgm:extLst>
    </dgm:pt>
    <dgm:pt modelId="{AF73308E-4E25-4997-BC70-10B1BD8C396A}" type="pres">
      <dgm:prSet presAssocID="{55302B4C-BFA9-4004-A7C5-F3C875FFC693}" presName="spaceRect" presStyleCnt="0"/>
      <dgm:spPr/>
    </dgm:pt>
    <dgm:pt modelId="{FBC0AB76-C5F2-4719-B6A6-C3EE661B0835}" type="pres">
      <dgm:prSet presAssocID="{55302B4C-BFA9-4004-A7C5-F3C875FFC693}" presName="textRect" presStyleLbl="revTx" presStyleIdx="2" presStyleCnt="5">
        <dgm:presLayoutVars>
          <dgm:chMax val="1"/>
          <dgm:chPref val="1"/>
        </dgm:presLayoutVars>
      </dgm:prSet>
      <dgm:spPr/>
    </dgm:pt>
    <dgm:pt modelId="{FF4301EE-57E3-4D0E-A6DC-C7CC1DB978ED}" type="pres">
      <dgm:prSet presAssocID="{39D39816-6D89-41A7-9C22-41ECB664BE00}" presName="sibTrans" presStyleCnt="0"/>
      <dgm:spPr/>
    </dgm:pt>
    <dgm:pt modelId="{C7A29605-1725-4F80-BD65-335D5CCDEAC3}" type="pres">
      <dgm:prSet presAssocID="{39DCFB4E-BF81-4F6C-A95E-1CBAED116287}" presName="compNode" presStyleCnt="0"/>
      <dgm:spPr/>
    </dgm:pt>
    <dgm:pt modelId="{C44CCEDD-2D7A-4F75-B9EE-C47674A225FE}" type="pres">
      <dgm:prSet presAssocID="{39DCFB4E-BF81-4F6C-A95E-1CBAED116287}" presName="iconBgRect" presStyleLbl="bgShp" presStyleIdx="3" presStyleCnt="5"/>
      <dgm:spPr>
        <a:prstGeom prst="round2DiagRect">
          <a:avLst>
            <a:gd name="adj1" fmla="val 29727"/>
            <a:gd name="adj2" fmla="val 0"/>
          </a:avLst>
        </a:prstGeom>
      </dgm:spPr>
    </dgm:pt>
    <dgm:pt modelId="{F0767BDD-5BDB-4B6F-B0AC-420BEC3DE572}" type="pres">
      <dgm:prSet presAssocID="{39DCFB4E-BF81-4F6C-A95E-1CBAED116287}"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pward trend"/>
        </a:ext>
      </dgm:extLst>
    </dgm:pt>
    <dgm:pt modelId="{5E0448D4-DD01-45F8-837C-95E03530C065}" type="pres">
      <dgm:prSet presAssocID="{39DCFB4E-BF81-4F6C-A95E-1CBAED116287}" presName="spaceRect" presStyleCnt="0"/>
      <dgm:spPr/>
    </dgm:pt>
    <dgm:pt modelId="{53179AE6-C758-4672-BCF8-1D8E07B6F59B}" type="pres">
      <dgm:prSet presAssocID="{39DCFB4E-BF81-4F6C-A95E-1CBAED116287}" presName="textRect" presStyleLbl="revTx" presStyleIdx="3" presStyleCnt="5">
        <dgm:presLayoutVars>
          <dgm:chMax val="1"/>
          <dgm:chPref val="1"/>
        </dgm:presLayoutVars>
      </dgm:prSet>
      <dgm:spPr/>
    </dgm:pt>
    <dgm:pt modelId="{46DA10D2-8DCE-4C17-AB3B-AC265E54FF0F}" type="pres">
      <dgm:prSet presAssocID="{45CA8CEF-C960-4C72-AC03-17DC562EB924}" presName="sibTrans" presStyleCnt="0"/>
      <dgm:spPr/>
    </dgm:pt>
    <dgm:pt modelId="{E6A6ED49-5ADF-4FBE-94E7-0152ECA3A1AA}" type="pres">
      <dgm:prSet presAssocID="{0FDA29BC-DD2F-45EC-96FD-C6F963C9799E}" presName="compNode" presStyleCnt="0"/>
      <dgm:spPr/>
    </dgm:pt>
    <dgm:pt modelId="{252D732D-2233-42CF-9725-110911238E60}" type="pres">
      <dgm:prSet presAssocID="{0FDA29BC-DD2F-45EC-96FD-C6F963C9799E}" presName="iconBgRect" presStyleLbl="bgShp" presStyleIdx="4" presStyleCnt="5"/>
      <dgm:spPr>
        <a:prstGeom prst="round2DiagRect">
          <a:avLst>
            <a:gd name="adj1" fmla="val 29727"/>
            <a:gd name="adj2" fmla="val 0"/>
          </a:avLst>
        </a:prstGeom>
      </dgm:spPr>
    </dgm:pt>
    <dgm:pt modelId="{C7952110-AB2C-4125-A6E9-F9370F202D68}" type="pres">
      <dgm:prSet presAssocID="{0FDA29BC-DD2F-45EC-96FD-C6F963C9799E}"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Stopwatch"/>
        </a:ext>
      </dgm:extLst>
    </dgm:pt>
    <dgm:pt modelId="{59C6F4DF-77D3-4177-A724-99F31DE17054}" type="pres">
      <dgm:prSet presAssocID="{0FDA29BC-DD2F-45EC-96FD-C6F963C9799E}" presName="spaceRect" presStyleCnt="0"/>
      <dgm:spPr/>
    </dgm:pt>
    <dgm:pt modelId="{A9CA13FD-6EF9-4954-846F-0AA575C7FFF2}" type="pres">
      <dgm:prSet presAssocID="{0FDA29BC-DD2F-45EC-96FD-C6F963C9799E}" presName="textRect" presStyleLbl="revTx" presStyleIdx="4" presStyleCnt="5">
        <dgm:presLayoutVars>
          <dgm:chMax val="1"/>
          <dgm:chPref val="1"/>
        </dgm:presLayoutVars>
      </dgm:prSet>
      <dgm:spPr/>
    </dgm:pt>
  </dgm:ptLst>
  <dgm:cxnLst>
    <dgm:cxn modelId="{4AE4C219-8C5D-412F-9F60-8314D3A1A8BD}" type="presOf" srcId="{0FDA29BC-DD2F-45EC-96FD-C6F963C9799E}" destId="{A9CA13FD-6EF9-4954-846F-0AA575C7FFF2}" srcOrd="0" destOrd="0" presId="urn:microsoft.com/office/officeart/2018/5/layout/IconLeafLabelList"/>
    <dgm:cxn modelId="{9A2B635F-8983-4593-A368-B2EDDCAECA78}" type="presOf" srcId="{C5B8BE15-93DD-4857-ADF2-98FFCE3B31B3}" destId="{44A7EE4A-2A8F-4394-86F8-832A9FEBB5FD}" srcOrd="0" destOrd="0" presId="urn:microsoft.com/office/officeart/2018/5/layout/IconLeafLabelList"/>
    <dgm:cxn modelId="{9B8D8B45-B226-44D5-A0F9-746CD376F37C}" type="presOf" srcId="{BBCED714-3E3D-43AC-BDAE-D09C4F952FAC}" destId="{26B303F0-96CA-40E3-8E00-02706641BFDA}" srcOrd="0" destOrd="0" presId="urn:microsoft.com/office/officeart/2018/5/layout/IconLeafLabelList"/>
    <dgm:cxn modelId="{4668AA53-FD64-4429-851E-CCDF5FA675EE}" srcId="{8872414D-DE7C-4940-938E-3A6040AEF057}" destId="{0FDA29BC-DD2F-45EC-96FD-C6F963C9799E}" srcOrd="4" destOrd="0" parTransId="{6928A44A-E155-47B6-9AFC-342FC0CCD044}" sibTransId="{677BCD5D-E6C3-45A2-B846-0A8B46DC53AE}"/>
    <dgm:cxn modelId="{CB481555-FAB1-4B01-8ACD-D2856360B94C}" srcId="{8872414D-DE7C-4940-938E-3A6040AEF057}" destId="{55302B4C-BFA9-4004-A7C5-F3C875FFC693}" srcOrd="2" destOrd="0" parTransId="{E01991BF-53F9-41C0-ACEA-A0DC65FC40AE}" sibTransId="{39D39816-6D89-41A7-9C22-41ECB664BE00}"/>
    <dgm:cxn modelId="{A7EDA377-DDE9-4C8F-8EDB-9B21AB928CC9}" type="presOf" srcId="{8872414D-DE7C-4940-938E-3A6040AEF057}" destId="{2D92694B-D963-4928-B0DB-457D4F87322D}" srcOrd="0" destOrd="0" presId="urn:microsoft.com/office/officeart/2018/5/layout/IconLeafLabelList"/>
    <dgm:cxn modelId="{A9682EB2-EFB7-45A8-8C3E-31B79B668366}" srcId="{8872414D-DE7C-4940-938E-3A6040AEF057}" destId="{BBCED714-3E3D-43AC-BDAE-D09C4F952FAC}" srcOrd="1" destOrd="0" parTransId="{6C315694-FD13-4A0A-9149-EF96F99A3EDE}" sibTransId="{83E5A73B-25AD-4B57-B242-119C658F7957}"/>
    <dgm:cxn modelId="{06A9B2BA-510A-4CDA-97D1-75B5C9876C6B}" srcId="{8872414D-DE7C-4940-938E-3A6040AEF057}" destId="{C5B8BE15-93DD-4857-ADF2-98FFCE3B31B3}" srcOrd="0" destOrd="0" parTransId="{14DE7962-40ED-4DD0-8549-5AF59EABFEF8}" sibTransId="{EF8B92D3-DD3E-42B4-AD31-AAAAA4249036}"/>
    <dgm:cxn modelId="{CFF598D2-F570-43E0-B02D-267D1993B41B}" type="presOf" srcId="{39DCFB4E-BF81-4F6C-A95E-1CBAED116287}" destId="{53179AE6-C758-4672-BCF8-1D8E07B6F59B}" srcOrd="0" destOrd="0" presId="urn:microsoft.com/office/officeart/2018/5/layout/IconLeafLabelList"/>
    <dgm:cxn modelId="{E20C2DD4-C2A1-47E1-ABE6-0E44341A06A2}" type="presOf" srcId="{55302B4C-BFA9-4004-A7C5-F3C875FFC693}" destId="{FBC0AB76-C5F2-4719-B6A6-C3EE661B0835}" srcOrd="0" destOrd="0" presId="urn:microsoft.com/office/officeart/2018/5/layout/IconLeafLabelList"/>
    <dgm:cxn modelId="{C1246DF1-22B9-4B47-A6B1-EE89551C5319}" srcId="{8872414D-DE7C-4940-938E-3A6040AEF057}" destId="{39DCFB4E-BF81-4F6C-A95E-1CBAED116287}" srcOrd="3" destOrd="0" parTransId="{9C1921A0-91DE-4599-97DD-24DD4CDA997F}" sibTransId="{45CA8CEF-C960-4C72-AC03-17DC562EB924}"/>
    <dgm:cxn modelId="{EF77C81E-814C-490B-917F-BC0B7F00806E}" type="presParOf" srcId="{2D92694B-D963-4928-B0DB-457D4F87322D}" destId="{C769EBDD-583B-458C-AC1E-D0AD3250885D}" srcOrd="0" destOrd="0" presId="urn:microsoft.com/office/officeart/2018/5/layout/IconLeafLabelList"/>
    <dgm:cxn modelId="{C62C7558-E7B0-4995-B712-3F1667F97FA0}" type="presParOf" srcId="{C769EBDD-583B-458C-AC1E-D0AD3250885D}" destId="{0F9777BB-7FF6-404A-B05D-B62BCE1B075A}" srcOrd="0" destOrd="0" presId="urn:microsoft.com/office/officeart/2018/5/layout/IconLeafLabelList"/>
    <dgm:cxn modelId="{6EF76BA0-AE77-48D9-9BE5-824DDEE36610}" type="presParOf" srcId="{C769EBDD-583B-458C-AC1E-D0AD3250885D}" destId="{4C70180C-EA4F-42C0-9EE8-23C4C9567D7D}" srcOrd="1" destOrd="0" presId="urn:microsoft.com/office/officeart/2018/5/layout/IconLeafLabelList"/>
    <dgm:cxn modelId="{C64A91F2-8782-410F-9A38-B71339975E8E}" type="presParOf" srcId="{C769EBDD-583B-458C-AC1E-D0AD3250885D}" destId="{60068786-B727-4EF5-9549-36037206B3E4}" srcOrd="2" destOrd="0" presId="urn:microsoft.com/office/officeart/2018/5/layout/IconLeafLabelList"/>
    <dgm:cxn modelId="{581F425E-9A2B-4299-818A-C5BC0EC3BF04}" type="presParOf" srcId="{C769EBDD-583B-458C-AC1E-D0AD3250885D}" destId="{44A7EE4A-2A8F-4394-86F8-832A9FEBB5FD}" srcOrd="3" destOrd="0" presId="urn:microsoft.com/office/officeart/2018/5/layout/IconLeafLabelList"/>
    <dgm:cxn modelId="{317AFB2D-2755-430D-ADF3-645B5C6A2EF1}" type="presParOf" srcId="{2D92694B-D963-4928-B0DB-457D4F87322D}" destId="{A26459CF-FB6E-4030-800B-EFF7EC0B462F}" srcOrd="1" destOrd="0" presId="urn:microsoft.com/office/officeart/2018/5/layout/IconLeafLabelList"/>
    <dgm:cxn modelId="{1992C9D2-9A76-46C1-B52D-5C4B0DF37EFB}" type="presParOf" srcId="{2D92694B-D963-4928-B0DB-457D4F87322D}" destId="{2F4B65D6-B6A5-4826-B949-1E7424180DB1}" srcOrd="2" destOrd="0" presId="urn:microsoft.com/office/officeart/2018/5/layout/IconLeafLabelList"/>
    <dgm:cxn modelId="{B29D1099-7CB0-4CE0-98FF-B0596E2B1347}" type="presParOf" srcId="{2F4B65D6-B6A5-4826-B949-1E7424180DB1}" destId="{2485881A-E111-4CB7-A6D7-BADC3C4BDB38}" srcOrd="0" destOrd="0" presId="urn:microsoft.com/office/officeart/2018/5/layout/IconLeafLabelList"/>
    <dgm:cxn modelId="{87AE0306-912A-4F48-98CE-C19F0B4FA323}" type="presParOf" srcId="{2F4B65D6-B6A5-4826-B949-1E7424180DB1}" destId="{87713F9E-71AF-476B-83B3-F6B5201D9FE7}" srcOrd="1" destOrd="0" presId="urn:microsoft.com/office/officeart/2018/5/layout/IconLeafLabelList"/>
    <dgm:cxn modelId="{EF34D92A-B9CF-4844-AAC6-51CE50E1E20B}" type="presParOf" srcId="{2F4B65D6-B6A5-4826-B949-1E7424180DB1}" destId="{D0671D64-65E0-4A8E-9C04-84B030FC1AF7}" srcOrd="2" destOrd="0" presId="urn:microsoft.com/office/officeart/2018/5/layout/IconLeafLabelList"/>
    <dgm:cxn modelId="{FD13C888-5878-44E9-A591-D6CC271262AE}" type="presParOf" srcId="{2F4B65D6-B6A5-4826-B949-1E7424180DB1}" destId="{26B303F0-96CA-40E3-8E00-02706641BFDA}" srcOrd="3" destOrd="0" presId="urn:microsoft.com/office/officeart/2018/5/layout/IconLeafLabelList"/>
    <dgm:cxn modelId="{C19D1127-31C8-42E0-B299-5A509F8176F4}" type="presParOf" srcId="{2D92694B-D963-4928-B0DB-457D4F87322D}" destId="{61815BC7-5003-41B9-8C1A-3C73717CD566}" srcOrd="3" destOrd="0" presId="urn:microsoft.com/office/officeart/2018/5/layout/IconLeafLabelList"/>
    <dgm:cxn modelId="{E2AAD6BD-F973-4513-9EE3-ED7D2503D859}" type="presParOf" srcId="{2D92694B-D963-4928-B0DB-457D4F87322D}" destId="{616584A6-F057-4D00-8095-AB25DCBE21FC}" srcOrd="4" destOrd="0" presId="urn:microsoft.com/office/officeart/2018/5/layout/IconLeafLabelList"/>
    <dgm:cxn modelId="{3020C816-29DE-41A3-99ED-C00F4E83149F}" type="presParOf" srcId="{616584A6-F057-4D00-8095-AB25DCBE21FC}" destId="{D07C004F-27BB-46DA-9D1B-F7B806FCC2FA}" srcOrd="0" destOrd="0" presId="urn:microsoft.com/office/officeart/2018/5/layout/IconLeafLabelList"/>
    <dgm:cxn modelId="{30DCD239-FBFA-4673-A353-0C8EC4ACA57F}" type="presParOf" srcId="{616584A6-F057-4D00-8095-AB25DCBE21FC}" destId="{8E8AA4A8-358C-4DE8-89CC-C783D32B88C7}" srcOrd="1" destOrd="0" presId="urn:microsoft.com/office/officeart/2018/5/layout/IconLeafLabelList"/>
    <dgm:cxn modelId="{5CCA9E1A-27F4-431D-818C-059C5404146D}" type="presParOf" srcId="{616584A6-F057-4D00-8095-AB25DCBE21FC}" destId="{AF73308E-4E25-4997-BC70-10B1BD8C396A}" srcOrd="2" destOrd="0" presId="urn:microsoft.com/office/officeart/2018/5/layout/IconLeafLabelList"/>
    <dgm:cxn modelId="{12EA03D1-C1E5-4EAF-8DEE-4C2672EB8F30}" type="presParOf" srcId="{616584A6-F057-4D00-8095-AB25DCBE21FC}" destId="{FBC0AB76-C5F2-4719-B6A6-C3EE661B0835}" srcOrd="3" destOrd="0" presId="urn:microsoft.com/office/officeart/2018/5/layout/IconLeafLabelList"/>
    <dgm:cxn modelId="{81035C4F-3E45-407A-A4ED-7A6A69C3F8B6}" type="presParOf" srcId="{2D92694B-D963-4928-B0DB-457D4F87322D}" destId="{FF4301EE-57E3-4D0E-A6DC-C7CC1DB978ED}" srcOrd="5" destOrd="0" presId="urn:microsoft.com/office/officeart/2018/5/layout/IconLeafLabelList"/>
    <dgm:cxn modelId="{9B9530AB-0890-44F5-84D7-49FE7C189938}" type="presParOf" srcId="{2D92694B-D963-4928-B0DB-457D4F87322D}" destId="{C7A29605-1725-4F80-BD65-335D5CCDEAC3}" srcOrd="6" destOrd="0" presId="urn:microsoft.com/office/officeart/2018/5/layout/IconLeafLabelList"/>
    <dgm:cxn modelId="{E7F2A016-9C07-458F-9EDE-0732921C4D53}" type="presParOf" srcId="{C7A29605-1725-4F80-BD65-335D5CCDEAC3}" destId="{C44CCEDD-2D7A-4F75-B9EE-C47674A225FE}" srcOrd="0" destOrd="0" presId="urn:microsoft.com/office/officeart/2018/5/layout/IconLeafLabelList"/>
    <dgm:cxn modelId="{D4E7BB33-16CB-4085-9673-FD87715377FC}" type="presParOf" srcId="{C7A29605-1725-4F80-BD65-335D5CCDEAC3}" destId="{F0767BDD-5BDB-4B6F-B0AC-420BEC3DE572}" srcOrd="1" destOrd="0" presId="urn:microsoft.com/office/officeart/2018/5/layout/IconLeafLabelList"/>
    <dgm:cxn modelId="{BEC7C347-9B63-4326-AD40-47E04647CF7D}" type="presParOf" srcId="{C7A29605-1725-4F80-BD65-335D5CCDEAC3}" destId="{5E0448D4-DD01-45F8-837C-95E03530C065}" srcOrd="2" destOrd="0" presId="urn:microsoft.com/office/officeart/2018/5/layout/IconLeafLabelList"/>
    <dgm:cxn modelId="{880F06A5-9E6A-4795-BD59-EDC983BD810C}" type="presParOf" srcId="{C7A29605-1725-4F80-BD65-335D5CCDEAC3}" destId="{53179AE6-C758-4672-BCF8-1D8E07B6F59B}" srcOrd="3" destOrd="0" presId="urn:microsoft.com/office/officeart/2018/5/layout/IconLeafLabelList"/>
    <dgm:cxn modelId="{760E1AFD-3164-44F7-B2A9-5F9C7EFEB73E}" type="presParOf" srcId="{2D92694B-D963-4928-B0DB-457D4F87322D}" destId="{46DA10D2-8DCE-4C17-AB3B-AC265E54FF0F}" srcOrd="7" destOrd="0" presId="urn:microsoft.com/office/officeart/2018/5/layout/IconLeafLabelList"/>
    <dgm:cxn modelId="{2521E7D1-2648-4373-9165-E3BB638F49E4}" type="presParOf" srcId="{2D92694B-D963-4928-B0DB-457D4F87322D}" destId="{E6A6ED49-5ADF-4FBE-94E7-0152ECA3A1AA}" srcOrd="8" destOrd="0" presId="urn:microsoft.com/office/officeart/2018/5/layout/IconLeafLabelList"/>
    <dgm:cxn modelId="{9E85F3CE-3E23-4916-89AF-46672DA6EEF1}" type="presParOf" srcId="{E6A6ED49-5ADF-4FBE-94E7-0152ECA3A1AA}" destId="{252D732D-2233-42CF-9725-110911238E60}" srcOrd="0" destOrd="0" presId="urn:microsoft.com/office/officeart/2018/5/layout/IconLeafLabelList"/>
    <dgm:cxn modelId="{83E80B56-D5C2-4C8F-80C7-79214A02B601}" type="presParOf" srcId="{E6A6ED49-5ADF-4FBE-94E7-0152ECA3A1AA}" destId="{C7952110-AB2C-4125-A6E9-F9370F202D68}" srcOrd="1" destOrd="0" presId="urn:microsoft.com/office/officeart/2018/5/layout/IconLeafLabelList"/>
    <dgm:cxn modelId="{02B155BD-8D6B-4A79-87FA-622D903861BC}" type="presParOf" srcId="{E6A6ED49-5ADF-4FBE-94E7-0152ECA3A1AA}" destId="{59C6F4DF-77D3-4177-A724-99F31DE17054}" srcOrd="2" destOrd="0" presId="urn:microsoft.com/office/officeart/2018/5/layout/IconLeafLabelList"/>
    <dgm:cxn modelId="{C760BF7F-AAD8-4A5B-9285-72487A2F813A}" type="presParOf" srcId="{E6A6ED49-5ADF-4FBE-94E7-0152ECA3A1AA}" destId="{A9CA13FD-6EF9-4954-846F-0AA575C7FFF2}"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764E18C-0DD7-4A11-990E-D6F4A620565A}" type="doc">
      <dgm:prSet loTypeId="urn:microsoft.com/office/officeart/2018/5/layout/IconCircleLabelList" loCatId="icon" qsTypeId="urn:microsoft.com/office/officeart/2005/8/quickstyle/simple1" qsCatId="simple" csTypeId="urn:microsoft.com/office/officeart/2018/5/colors/Iconchunking_coloredtext_colorful1" csCatId="colorful" phldr="1"/>
      <dgm:spPr/>
      <dgm:t>
        <a:bodyPr/>
        <a:lstStyle/>
        <a:p>
          <a:endParaRPr lang="en-US"/>
        </a:p>
      </dgm:t>
    </dgm:pt>
    <dgm:pt modelId="{D5E8CA65-32C1-4211-8633-1CD83CDA764B}">
      <dgm:prSet/>
      <dgm:spPr/>
      <dgm:t>
        <a:bodyPr/>
        <a:lstStyle/>
        <a:p>
          <a:pPr>
            <a:defRPr cap="all"/>
          </a:pPr>
          <a:r>
            <a:rPr lang="en-US"/>
            <a:t>Increase profit per RO sales whit new greeter.</a:t>
          </a:r>
        </a:p>
      </dgm:t>
    </dgm:pt>
    <dgm:pt modelId="{06DE4D13-78ED-4C68-8E40-9459F1CE971D}" type="parTrans" cxnId="{CC15A8CD-7D88-489B-9A93-265ECF8A0960}">
      <dgm:prSet/>
      <dgm:spPr/>
      <dgm:t>
        <a:bodyPr/>
        <a:lstStyle/>
        <a:p>
          <a:endParaRPr lang="en-US"/>
        </a:p>
      </dgm:t>
    </dgm:pt>
    <dgm:pt modelId="{C831C2DC-E024-461C-B291-FF514A218A9F}" type="sibTrans" cxnId="{CC15A8CD-7D88-489B-9A93-265ECF8A0960}">
      <dgm:prSet/>
      <dgm:spPr/>
      <dgm:t>
        <a:bodyPr/>
        <a:lstStyle/>
        <a:p>
          <a:endParaRPr lang="en-US"/>
        </a:p>
      </dgm:t>
    </dgm:pt>
    <dgm:pt modelId="{9F30D81B-37D9-4A7D-B36B-1B4FE799FAF6}">
      <dgm:prSet/>
      <dgm:spPr/>
      <dgm:t>
        <a:bodyPr/>
        <a:lstStyle/>
        <a:p>
          <a:pPr>
            <a:defRPr cap="all"/>
          </a:pPr>
          <a:r>
            <a:rPr lang="en-US"/>
            <a:t>Increase the productivity of technicians in combination with the parts back counter</a:t>
          </a:r>
        </a:p>
      </dgm:t>
    </dgm:pt>
    <dgm:pt modelId="{EB68AA85-9B47-412A-B344-9242EB69FBCC}" type="parTrans" cxnId="{2246D45C-50CE-4243-A211-DDA9FB0D2C68}">
      <dgm:prSet/>
      <dgm:spPr/>
      <dgm:t>
        <a:bodyPr/>
        <a:lstStyle/>
        <a:p>
          <a:endParaRPr lang="en-US"/>
        </a:p>
      </dgm:t>
    </dgm:pt>
    <dgm:pt modelId="{644441BC-F428-4712-AD31-2F53966CA7A5}" type="sibTrans" cxnId="{2246D45C-50CE-4243-A211-DDA9FB0D2C68}">
      <dgm:prSet/>
      <dgm:spPr/>
      <dgm:t>
        <a:bodyPr/>
        <a:lstStyle/>
        <a:p>
          <a:endParaRPr lang="en-US"/>
        </a:p>
      </dgm:t>
    </dgm:pt>
    <dgm:pt modelId="{D55AD2B0-6178-4B3F-8764-0AF0716D8889}">
      <dgm:prSet/>
      <dgm:spPr/>
      <dgm:t>
        <a:bodyPr/>
        <a:lstStyle/>
        <a:p>
          <a:pPr>
            <a:defRPr cap="all"/>
          </a:pPr>
          <a:r>
            <a:rPr lang="en-US"/>
            <a:t>Achieve a good distribution of daily diagnostic jobs according to the ranks of technicians</a:t>
          </a:r>
        </a:p>
      </dgm:t>
    </dgm:pt>
    <dgm:pt modelId="{F5473C8C-0562-43C2-93EA-53EA8CCAB777}" type="parTrans" cxnId="{5DF8479A-61A4-458A-B336-96BFED4377FC}">
      <dgm:prSet/>
      <dgm:spPr/>
      <dgm:t>
        <a:bodyPr/>
        <a:lstStyle/>
        <a:p>
          <a:endParaRPr lang="en-US"/>
        </a:p>
      </dgm:t>
    </dgm:pt>
    <dgm:pt modelId="{B37A0C7A-8342-45AF-8D3A-3557DAB4E266}" type="sibTrans" cxnId="{5DF8479A-61A4-458A-B336-96BFED4377FC}">
      <dgm:prSet/>
      <dgm:spPr/>
      <dgm:t>
        <a:bodyPr/>
        <a:lstStyle/>
        <a:p>
          <a:endParaRPr lang="en-US"/>
        </a:p>
      </dgm:t>
    </dgm:pt>
    <dgm:pt modelId="{804AC3C0-5CA0-4E9A-9CF6-B982C06455BF}">
      <dgm:prSet/>
      <dgm:spPr/>
      <dgm:t>
        <a:bodyPr/>
        <a:lstStyle/>
        <a:p>
          <a:pPr>
            <a:defRPr cap="all"/>
          </a:pPr>
          <a:r>
            <a:rPr lang="en-US"/>
            <a:t>Continue motivating the service team on a monthly with happy hours and goal incentives.</a:t>
          </a:r>
        </a:p>
      </dgm:t>
    </dgm:pt>
    <dgm:pt modelId="{B358C973-D8FF-4C25-9FEF-6682A0470D30}" type="parTrans" cxnId="{1DAE90A9-FEBC-4601-A72C-20F5E62D259E}">
      <dgm:prSet/>
      <dgm:spPr/>
      <dgm:t>
        <a:bodyPr/>
        <a:lstStyle/>
        <a:p>
          <a:endParaRPr lang="en-US"/>
        </a:p>
      </dgm:t>
    </dgm:pt>
    <dgm:pt modelId="{46E51242-C661-40B7-859C-542E3112643B}" type="sibTrans" cxnId="{1DAE90A9-FEBC-4601-A72C-20F5E62D259E}">
      <dgm:prSet/>
      <dgm:spPr/>
      <dgm:t>
        <a:bodyPr/>
        <a:lstStyle/>
        <a:p>
          <a:endParaRPr lang="en-US"/>
        </a:p>
      </dgm:t>
    </dgm:pt>
    <dgm:pt modelId="{DC6CADEE-7713-41EF-8C5B-D52DBC8F3CD0}">
      <dgm:prSet/>
      <dgm:spPr/>
      <dgm:t>
        <a:bodyPr/>
        <a:lstStyle/>
        <a:p>
          <a:pPr>
            <a:defRPr cap="all"/>
          </a:pPr>
          <a:r>
            <a:rPr lang="en-US"/>
            <a:t>Accommodate daily BDC appointments by hour for the benefit of clients and increased satisfaction.</a:t>
          </a:r>
        </a:p>
      </dgm:t>
    </dgm:pt>
    <dgm:pt modelId="{1793264B-2ECB-43DF-96AB-9320BE2242FC}" type="parTrans" cxnId="{1D9B98E2-4B36-442A-9D05-7C06DD309822}">
      <dgm:prSet/>
      <dgm:spPr/>
      <dgm:t>
        <a:bodyPr/>
        <a:lstStyle/>
        <a:p>
          <a:endParaRPr lang="en-US"/>
        </a:p>
      </dgm:t>
    </dgm:pt>
    <dgm:pt modelId="{AFB1E9C9-AA8D-4ED5-9F75-C4168EFCE4B4}" type="sibTrans" cxnId="{1D9B98E2-4B36-442A-9D05-7C06DD309822}">
      <dgm:prSet/>
      <dgm:spPr/>
      <dgm:t>
        <a:bodyPr/>
        <a:lstStyle/>
        <a:p>
          <a:endParaRPr lang="en-US"/>
        </a:p>
      </dgm:t>
    </dgm:pt>
    <dgm:pt modelId="{99CDFE47-43BC-42DB-8C2E-8938616BFF24}" type="pres">
      <dgm:prSet presAssocID="{C764E18C-0DD7-4A11-990E-D6F4A620565A}" presName="root" presStyleCnt="0">
        <dgm:presLayoutVars>
          <dgm:dir/>
          <dgm:resizeHandles val="exact"/>
        </dgm:presLayoutVars>
      </dgm:prSet>
      <dgm:spPr/>
    </dgm:pt>
    <dgm:pt modelId="{9D0F4643-D2F8-43AE-9AD7-E335C331F6E2}" type="pres">
      <dgm:prSet presAssocID="{D5E8CA65-32C1-4211-8633-1CD83CDA764B}" presName="compNode" presStyleCnt="0"/>
      <dgm:spPr/>
    </dgm:pt>
    <dgm:pt modelId="{576EEA72-A434-4445-9048-DF3A761AE909}" type="pres">
      <dgm:prSet presAssocID="{D5E8CA65-32C1-4211-8633-1CD83CDA764B}" presName="iconBgRect" presStyleLbl="bgShp" presStyleIdx="0" presStyleCnt="5"/>
      <dgm:spPr/>
    </dgm:pt>
    <dgm:pt modelId="{555C9522-6402-430E-B900-F3BEC314ACB3}" type="pres">
      <dgm:prSet presAssocID="{D5E8CA65-32C1-4211-8633-1CD83CDA764B}"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ar Graph with Upward Trend"/>
        </a:ext>
      </dgm:extLst>
    </dgm:pt>
    <dgm:pt modelId="{2636A908-F60F-47F3-9DBD-5528D4FBF55E}" type="pres">
      <dgm:prSet presAssocID="{D5E8CA65-32C1-4211-8633-1CD83CDA764B}" presName="spaceRect" presStyleCnt="0"/>
      <dgm:spPr/>
    </dgm:pt>
    <dgm:pt modelId="{6453EBC9-F53F-48BA-A219-CCA634733AA6}" type="pres">
      <dgm:prSet presAssocID="{D5E8CA65-32C1-4211-8633-1CD83CDA764B}" presName="textRect" presStyleLbl="revTx" presStyleIdx="0" presStyleCnt="5">
        <dgm:presLayoutVars>
          <dgm:chMax val="1"/>
          <dgm:chPref val="1"/>
        </dgm:presLayoutVars>
      </dgm:prSet>
      <dgm:spPr/>
    </dgm:pt>
    <dgm:pt modelId="{77F2EF58-28AB-428B-A82E-969B83BB2C20}" type="pres">
      <dgm:prSet presAssocID="{C831C2DC-E024-461C-B291-FF514A218A9F}" presName="sibTrans" presStyleCnt="0"/>
      <dgm:spPr/>
    </dgm:pt>
    <dgm:pt modelId="{5080638F-9198-4CF8-9720-C468FA24DE73}" type="pres">
      <dgm:prSet presAssocID="{9F30D81B-37D9-4A7D-B36B-1B4FE799FAF6}" presName="compNode" presStyleCnt="0"/>
      <dgm:spPr/>
    </dgm:pt>
    <dgm:pt modelId="{8B92D194-A0E2-45D0-96C0-E410DB1BFDCB}" type="pres">
      <dgm:prSet presAssocID="{9F30D81B-37D9-4A7D-B36B-1B4FE799FAF6}" presName="iconBgRect" presStyleLbl="bgShp" presStyleIdx="1" presStyleCnt="5"/>
      <dgm:spPr/>
    </dgm:pt>
    <dgm:pt modelId="{0A9700B7-8288-4179-AB7A-62F51A9E67DA}" type="pres">
      <dgm:prSet presAssocID="{9F30D81B-37D9-4A7D-B36B-1B4FE799FAF6}"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ools"/>
        </a:ext>
      </dgm:extLst>
    </dgm:pt>
    <dgm:pt modelId="{4B7D76C7-85A0-41A0-B995-0B9A38953184}" type="pres">
      <dgm:prSet presAssocID="{9F30D81B-37D9-4A7D-B36B-1B4FE799FAF6}" presName="spaceRect" presStyleCnt="0"/>
      <dgm:spPr/>
    </dgm:pt>
    <dgm:pt modelId="{385BB93B-8CF7-409F-B932-3E1C42BFEE3E}" type="pres">
      <dgm:prSet presAssocID="{9F30D81B-37D9-4A7D-B36B-1B4FE799FAF6}" presName="textRect" presStyleLbl="revTx" presStyleIdx="1" presStyleCnt="5">
        <dgm:presLayoutVars>
          <dgm:chMax val="1"/>
          <dgm:chPref val="1"/>
        </dgm:presLayoutVars>
      </dgm:prSet>
      <dgm:spPr/>
    </dgm:pt>
    <dgm:pt modelId="{BB16781F-2370-45B4-8A62-06F281B9B3D5}" type="pres">
      <dgm:prSet presAssocID="{644441BC-F428-4712-AD31-2F53966CA7A5}" presName="sibTrans" presStyleCnt="0"/>
      <dgm:spPr/>
    </dgm:pt>
    <dgm:pt modelId="{039C9AA0-B1C4-48CD-BB4D-D75CD2BAF47F}" type="pres">
      <dgm:prSet presAssocID="{D55AD2B0-6178-4B3F-8764-0AF0716D8889}" presName="compNode" presStyleCnt="0"/>
      <dgm:spPr/>
    </dgm:pt>
    <dgm:pt modelId="{048751B2-AF57-4F99-BE10-D92B55395984}" type="pres">
      <dgm:prSet presAssocID="{D55AD2B0-6178-4B3F-8764-0AF0716D8889}" presName="iconBgRect" presStyleLbl="bgShp" presStyleIdx="2" presStyleCnt="5"/>
      <dgm:spPr/>
    </dgm:pt>
    <dgm:pt modelId="{8E09D90F-4ABD-4E40-9B4D-BB72EB5707C4}" type="pres">
      <dgm:prSet presAssocID="{D55AD2B0-6178-4B3F-8764-0AF0716D8889}"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heckmark"/>
        </a:ext>
      </dgm:extLst>
    </dgm:pt>
    <dgm:pt modelId="{A2FAD691-367D-4EA1-893F-551AED8D9F77}" type="pres">
      <dgm:prSet presAssocID="{D55AD2B0-6178-4B3F-8764-0AF0716D8889}" presName="spaceRect" presStyleCnt="0"/>
      <dgm:spPr/>
    </dgm:pt>
    <dgm:pt modelId="{7392B5DA-57F1-4C03-83BC-E8C2D5767310}" type="pres">
      <dgm:prSet presAssocID="{D55AD2B0-6178-4B3F-8764-0AF0716D8889}" presName="textRect" presStyleLbl="revTx" presStyleIdx="2" presStyleCnt="5">
        <dgm:presLayoutVars>
          <dgm:chMax val="1"/>
          <dgm:chPref val="1"/>
        </dgm:presLayoutVars>
      </dgm:prSet>
      <dgm:spPr/>
    </dgm:pt>
    <dgm:pt modelId="{F699D605-CD06-493C-86D4-CFA19AE51F95}" type="pres">
      <dgm:prSet presAssocID="{B37A0C7A-8342-45AF-8D3A-3557DAB4E266}" presName="sibTrans" presStyleCnt="0"/>
      <dgm:spPr/>
    </dgm:pt>
    <dgm:pt modelId="{0F1D82AD-100C-48AB-9E96-9197B2FFFE35}" type="pres">
      <dgm:prSet presAssocID="{804AC3C0-5CA0-4E9A-9CF6-B982C06455BF}" presName="compNode" presStyleCnt="0"/>
      <dgm:spPr/>
    </dgm:pt>
    <dgm:pt modelId="{6C4D4097-410D-4EFA-9D12-48C7C3B4E487}" type="pres">
      <dgm:prSet presAssocID="{804AC3C0-5CA0-4E9A-9CF6-B982C06455BF}" presName="iconBgRect" presStyleLbl="bgShp" presStyleIdx="3" presStyleCnt="5"/>
      <dgm:spPr/>
    </dgm:pt>
    <dgm:pt modelId="{2AF33ABD-AA53-4B14-869D-D23F762E769E}" type="pres">
      <dgm:prSet presAssocID="{804AC3C0-5CA0-4E9A-9CF6-B982C06455BF}"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Group Success"/>
        </a:ext>
      </dgm:extLst>
    </dgm:pt>
    <dgm:pt modelId="{80BC8D3D-3BFF-4AF5-BD88-7B483628614E}" type="pres">
      <dgm:prSet presAssocID="{804AC3C0-5CA0-4E9A-9CF6-B982C06455BF}" presName="spaceRect" presStyleCnt="0"/>
      <dgm:spPr/>
    </dgm:pt>
    <dgm:pt modelId="{AA9D7D14-3D1C-4CB5-A9E6-80ED18A41968}" type="pres">
      <dgm:prSet presAssocID="{804AC3C0-5CA0-4E9A-9CF6-B982C06455BF}" presName="textRect" presStyleLbl="revTx" presStyleIdx="3" presStyleCnt="5">
        <dgm:presLayoutVars>
          <dgm:chMax val="1"/>
          <dgm:chPref val="1"/>
        </dgm:presLayoutVars>
      </dgm:prSet>
      <dgm:spPr/>
    </dgm:pt>
    <dgm:pt modelId="{3FCD413A-A6AC-4899-9E38-0566EA859F3F}" type="pres">
      <dgm:prSet presAssocID="{46E51242-C661-40B7-859C-542E3112643B}" presName="sibTrans" presStyleCnt="0"/>
      <dgm:spPr/>
    </dgm:pt>
    <dgm:pt modelId="{4F822D42-4711-4980-BA70-51D48A4EFDC1}" type="pres">
      <dgm:prSet presAssocID="{DC6CADEE-7713-41EF-8C5B-D52DBC8F3CD0}" presName="compNode" presStyleCnt="0"/>
      <dgm:spPr/>
    </dgm:pt>
    <dgm:pt modelId="{B3572237-1130-42AF-9B0E-A4224E548EF6}" type="pres">
      <dgm:prSet presAssocID="{DC6CADEE-7713-41EF-8C5B-D52DBC8F3CD0}" presName="iconBgRect" presStyleLbl="bgShp" presStyleIdx="4" presStyleCnt="5"/>
      <dgm:spPr/>
    </dgm:pt>
    <dgm:pt modelId="{4CA3EFCA-C771-47F4-86AB-56D484F3A46C}" type="pres">
      <dgm:prSet presAssocID="{DC6CADEE-7713-41EF-8C5B-D52DBC8F3CD0}"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ar"/>
        </a:ext>
      </dgm:extLst>
    </dgm:pt>
    <dgm:pt modelId="{B6F3F0F8-62F7-4535-9BB2-F8ED8A22F53B}" type="pres">
      <dgm:prSet presAssocID="{DC6CADEE-7713-41EF-8C5B-D52DBC8F3CD0}" presName="spaceRect" presStyleCnt="0"/>
      <dgm:spPr/>
    </dgm:pt>
    <dgm:pt modelId="{0662DFF9-CBD6-4336-AF9A-527B8F6ED19A}" type="pres">
      <dgm:prSet presAssocID="{DC6CADEE-7713-41EF-8C5B-D52DBC8F3CD0}" presName="textRect" presStyleLbl="revTx" presStyleIdx="4" presStyleCnt="5">
        <dgm:presLayoutVars>
          <dgm:chMax val="1"/>
          <dgm:chPref val="1"/>
        </dgm:presLayoutVars>
      </dgm:prSet>
      <dgm:spPr/>
    </dgm:pt>
  </dgm:ptLst>
  <dgm:cxnLst>
    <dgm:cxn modelId="{A1E08E1F-9477-4BB2-9E3C-773E6B87C92D}" type="presOf" srcId="{804AC3C0-5CA0-4E9A-9CF6-B982C06455BF}" destId="{AA9D7D14-3D1C-4CB5-A9E6-80ED18A41968}" srcOrd="0" destOrd="0" presId="urn:microsoft.com/office/officeart/2018/5/layout/IconCircleLabelList"/>
    <dgm:cxn modelId="{2246D45C-50CE-4243-A211-DDA9FB0D2C68}" srcId="{C764E18C-0DD7-4A11-990E-D6F4A620565A}" destId="{9F30D81B-37D9-4A7D-B36B-1B4FE799FAF6}" srcOrd="1" destOrd="0" parTransId="{EB68AA85-9B47-412A-B344-9242EB69FBCC}" sibTransId="{644441BC-F428-4712-AD31-2F53966CA7A5}"/>
    <dgm:cxn modelId="{E1563054-E2EC-4622-AA5F-72CE1F01B28F}" type="presOf" srcId="{D55AD2B0-6178-4B3F-8764-0AF0716D8889}" destId="{7392B5DA-57F1-4C03-83BC-E8C2D5767310}" srcOrd="0" destOrd="0" presId="urn:microsoft.com/office/officeart/2018/5/layout/IconCircleLabelList"/>
    <dgm:cxn modelId="{5DF8479A-61A4-458A-B336-96BFED4377FC}" srcId="{C764E18C-0DD7-4A11-990E-D6F4A620565A}" destId="{D55AD2B0-6178-4B3F-8764-0AF0716D8889}" srcOrd="2" destOrd="0" parTransId="{F5473C8C-0562-43C2-93EA-53EA8CCAB777}" sibTransId="{B37A0C7A-8342-45AF-8D3A-3557DAB4E266}"/>
    <dgm:cxn modelId="{1DAE90A9-FEBC-4601-A72C-20F5E62D259E}" srcId="{C764E18C-0DD7-4A11-990E-D6F4A620565A}" destId="{804AC3C0-5CA0-4E9A-9CF6-B982C06455BF}" srcOrd="3" destOrd="0" parTransId="{B358C973-D8FF-4C25-9FEF-6682A0470D30}" sibTransId="{46E51242-C661-40B7-859C-542E3112643B}"/>
    <dgm:cxn modelId="{BCC7BFB8-245D-4461-8E84-70DCB3752862}" type="presOf" srcId="{9F30D81B-37D9-4A7D-B36B-1B4FE799FAF6}" destId="{385BB93B-8CF7-409F-B932-3E1C42BFEE3E}" srcOrd="0" destOrd="0" presId="urn:microsoft.com/office/officeart/2018/5/layout/IconCircleLabelList"/>
    <dgm:cxn modelId="{CC15A8CD-7D88-489B-9A93-265ECF8A0960}" srcId="{C764E18C-0DD7-4A11-990E-D6F4A620565A}" destId="{D5E8CA65-32C1-4211-8633-1CD83CDA764B}" srcOrd="0" destOrd="0" parTransId="{06DE4D13-78ED-4C68-8E40-9459F1CE971D}" sibTransId="{C831C2DC-E024-461C-B291-FF514A218A9F}"/>
    <dgm:cxn modelId="{71D9DED4-DF46-44F4-B087-0B0998E8B928}" type="presOf" srcId="{DC6CADEE-7713-41EF-8C5B-D52DBC8F3CD0}" destId="{0662DFF9-CBD6-4336-AF9A-527B8F6ED19A}" srcOrd="0" destOrd="0" presId="urn:microsoft.com/office/officeart/2018/5/layout/IconCircleLabelList"/>
    <dgm:cxn modelId="{B5875DDF-0A15-47AC-AB38-A475CF8A9967}" type="presOf" srcId="{D5E8CA65-32C1-4211-8633-1CD83CDA764B}" destId="{6453EBC9-F53F-48BA-A219-CCA634733AA6}" srcOrd="0" destOrd="0" presId="urn:microsoft.com/office/officeart/2018/5/layout/IconCircleLabelList"/>
    <dgm:cxn modelId="{1D9B98E2-4B36-442A-9D05-7C06DD309822}" srcId="{C764E18C-0DD7-4A11-990E-D6F4A620565A}" destId="{DC6CADEE-7713-41EF-8C5B-D52DBC8F3CD0}" srcOrd="4" destOrd="0" parTransId="{1793264B-2ECB-43DF-96AB-9320BE2242FC}" sibTransId="{AFB1E9C9-AA8D-4ED5-9F75-C4168EFCE4B4}"/>
    <dgm:cxn modelId="{4552A1F2-B07D-4FFE-8D03-4023DB625DE6}" type="presOf" srcId="{C764E18C-0DD7-4A11-990E-D6F4A620565A}" destId="{99CDFE47-43BC-42DB-8C2E-8938616BFF24}" srcOrd="0" destOrd="0" presId="urn:microsoft.com/office/officeart/2018/5/layout/IconCircleLabelList"/>
    <dgm:cxn modelId="{66DADCAD-C0C6-4AF5-8D92-1731A4FDC8C5}" type="presParOf" srcId="{99CDFE47-43BC-42DB-8C2E-8938616BFF24}" destId="{9D0F4643-D2F8-43AE-9AD7-E335C331F6E2}" srcOrd="0" destOrd="0" presId="urn:microsoft.com/office/officeart/2018/5/layout/IconCircleLabelList"/>
    <dgm:cxn modelId="{F0C383A9-D86A-4E26-B65B-71280EE6C83A}" type="presParOf" srcId="{9D0F4643-D2F8-43AE-9AD7-E335C331F6E2}" destId="{576EEA72-A434-4445-9048-DF3A761AE909}" srcOrd="0" destOrd="0" presId="urn:microsoft.com/office/officeart/2018/5/layout/IconCircleLabelList"/>
    <dgm:cxn modelId="{3B03C664-2E76-4BF0-912D-8BA2C8F488E1}" type="presParOf" srcId="{9D0F4643-D2F8-43AE-9AD7-E335C331F6E2}" destId="{555C9522-6402-430E-B900-F3BEC314ACB3}" srcOrd="1" destOrd="0" presId="urn:microsoft.com/office/officeart/2018/5/layout/IconCircleLabelList"/>
    <dgm:cxn modelId="{B18975B0-5FA3-4092-8670-904372762BC4}" type="presParOf" srcId="{9D0F4643-D2F8-43AE-9AD7-E335C331F6E2}" destId="{2636A908-F60F-47F3-9DBD-5528D4FBF55E}" srcOrd="2" destOrd="0" presId="urn:microsoft.com/office/officeart/2018/5/layout/IconCircleLabelList"/>
    <dgm:cxn modelId="{51BE8376-9C5D-429F-8AF9-FC6F88BC1873}" type="presParOf" srcId="{9D0F4643-D2F8-43AE-9AD7-E335C331F6E2}" destId="{6453EBC9-F53F-48BA-A219-CCA634733AA6}" srcOrd="3" destOrd="0" presId="urn:microsoft.com/office/officeart/2018/5/layout/IconCircleLabelList"/>
    <dgm:cxn modelId="{7BC5E340-EA0F-46F1-A80C-B4C261840661}" type="presParOf" srcId="{99CDFE47-43BC-42DB-8C2E-8938616BFF24}" destId="{77F2EF58-28AB-428B-A82E-969B83BB2C20}" srcOrd="1" destOrd="0" presId="urn:microsoft.com/office/officeart/2018/5/layout/IconCircleLabelList"/>
    <dgm:cxn modelId="{49BDC422-4834-436C-B103-3DD63B5AF254}" type="presParOf" srcId="{99CDFE47-43BC-42DB-8C2E-8938616BFF24}" destId="{5080638F-9198-4CF8-9720-C468FA24DE73}" srcOrd="2" destOrd="0" presId="urn:microsoft.com/office/officeart/2018/5/layout/IconCircleLabelList"/>
    <dgm:cxn modelId="{C1A1A00B-AB70-4A08-86E3-20D5DB1744DB}" type="presParOf" srcId="{5080638F-9198-4CF8-9720-C468FA24DE73}" destId="{8B92D194-A0E2-45D0-96C0-E410DB1BFDCB}" srcOrd="0" destOrd="0" presId="urn:microsoft.com/office/officeart/2018/5/layout/IconCircleLabelList"/>
    <dgm:cxn modelId="{266C5CD6-6CD9-47F8-A7EE-715998DE3D8C}" type="presParOf" srcId="{5080638F-9198-4CF8-9720-C468FA24DE73}" destId="{0A9700B7-8288-4179-AB7A-62F51A9E67DA}" srcOrd="1" destOrd="0" presId="urn:microsoft.com/office/officeart/2018/5/layout/IconCircleLabelList"/>
    <dgm:cxn modelId="{BC39A253-580B-4B10-A1C1-6D99E219F682}" type="presParOf" srcId="{5080638F-9198-4CF8-9720-C468FA24DE73}" destId="{4B7D76C7-85A0-41A0-B995-0B9A38953184}" srcOrd="2" destOrd="0" presId="urn:microsoft.com/office/officeart/2018/5/layout/IconCircleLabelList"/>
    <dgm:cxn modelId="{B2E15C6D-C952-4E99-9FAF-8FA42DF78833}" type="presParOf" srcId="{5080638F-9198-4CF8-9720-C468FA24DE73}" destId="{385BB93B-8CF7-409F-B932-3E1C42BFEE3E}" srcOrd="3" destOrd="0" presId="urn:microsoft.com/office/officeart/2018/5/layout/IconCircleLabelList"/>
    <dgm:cxn modelId="{AE0ECF30-15CB-4654-A4D9-3F36D958CF4D}" type="presParOf" srcId="{99CDFE47-43BC-42DB-8C2E-8938616BFF24}" destId="{BB16781F-2370-45B4-8A62-06F281B9B3D5}" srcOrd="3" destOrd="0" presId="urn:microsoft.com/office/officeart/2018/5/layout/IconCircleLabelList"/>
    <dgm:cxn modelId="{FD1E7D32-0A7C-4640-A1DC-B07B380DDC8F}" type="presParOf" srcId="{99CDFE47-43BC-42DB-8C2E-8938616BFF24}" destId="{039C9AA0-B1C4-48CD-BB4D-D75CD2BAF47F}" srcOrd="4" destOrd="0" presId="urn:microsoft.com/office/officeart/2018/5/layout/IconCircleLabelList"/>
    <dgm:cxn modelId="{86B425FE-4F0E-453E-A84B-6A059ABA0D48}" type="presParOf" srcId="{039C9AA0-B1C4-48CD-BB4D-D75CD2BAF47F}" destId="{048751B2-AF57-4F99-BE10-D92B55395984}" srcOrd="0" destOrd="0" presId="urn:microsoft.com/office/officeart/2018/5/layout/IconCircleLabelList"/>
    <dgm:cxn modelId="{8328DF37-40C1-4C28-8D8F-F2A32DCFE893}" type="presParOf" srcId="{039C9AA0-B1C4-48CD-BB4D-D75CD2BAF47F}" destId="{8E09D90F-4ABD-4E40-9B4D-BB72EB5707C4}" srcOrd="1" destOrd="0" presId="urn:microsoft.com/office/officeart/2018/5/layout/IconCircleLabelList"/>
    <dgm:cxn modelId="{EA41EE26-5DB0-407E-A6D4-341E3A08A593}" type="presParOf" srcId="{039C9AA0-B1C4-48CD-BB4D-D75CD2BAF47F}" destId="{A2FAD691-367D-4EA1-893F-551AED8D9F77}" srcOrd="2" destOrd="0" presId="urn:microsoft.com/office/officeart/2018/5/layout/IconCircleLabelList"/>
    <dgm:cxn modelId="{5EE91DEC-CF89-4865-984E-79240D00F9A9}" type="presParOf" srcId="{039C9AA0-B1C4-48CD-BB4D-D75CD2BAF47F}" destId="{7392B5DA-57F1-4C03-83BC-E8C2D5767310}" srcOrd="3" destOrd="0" presId="urn:microsoft.com/office/officeart/2018/5/layout/IconCircleLabelList"/>
    <dgm:cxn modelId="{231F291F-31E3-4DDD-B6E1-D4B715C85E50}" type="presParOf" srcId="{99CDFE47-43BC-42DB-8C2E-8938616BFF24}" destId="{F699D605-CD06-493C-86D4-CFA19AE51F95}" srcOrd="5" destOrd="0" presId="urn:microsoft.com/office/officeart/2018/5/layout/IconCircleLabelList"/>
    <dgm:cxn modelId="{EC8BA559-6F11-4481-93FE-A139832490D6}" type="presParOf" srcId="{99CDFE47-43BC-42DB-8C2E-8938616BFF24}" destId="{0F1D82AD-100C-48AB-9E96-9197B2FFFE35}" srcOrd="6" destOrd="0" presId="urn:microsoft.com/office/officeart/2018/5/layout/IconCircleLabelList"/>
    <dgm:cxn modelId="{D1B76FAE-65B0-4D8C-A766-D874ED683A8F}" type="presParOf" srcId="{0F1D82AD-100C-48AB-9E96-9197B2FFFE35}" destId="{6C4D4097-410D-4EFA-9D12-48C7C3B4E487}" srcOrd="0" destOrd="0" presId="urn:microsoft.com/office/officeart/2018/5/layout/IconCircleLabelList"/>
    <dgm:cxn modelId="{D931CB38-94D0-4A08-82E5-8737CF75EDD6}" type="presParOf" srcId="{0F1D82AD-100C-48AB-9E96-9197B2FFFE35}" destId="{2AF33ABD-AA53-4B14-869D-D23F762E769E}" srcOrd="1" destOrd="0" presId="urn:microsoft.com/office/officeart/2018/5/layout/IconCircleLabelList"/>
    <dgm:cxn modelId="{8ABBC55B-FA0E-4950-B7BD-A639211506BF}" type="presParOf" srcId="{0F1D82AD-100C-48AB-9E96-9197B2FFFE35}" destId="{80BC8D3D-3BFF-4AF5-BD88-7B483628614E}" srcOrd="2" destOrd="0" presId="urn:microsoft.com/office/officeart/2018/5/layout/IconCircleLabelList"/>
    <dgm:cxn modelId="{0DFCD591-FEF2-4450-888C-5CE00AEF60F3}" type="presParOf" srcId="{0F1D82AD-100C-48AB-9E96-9197B2FFFE35}" destId="{AA9D7D14-3D1C-4CB5-A9E6-80ED18A41968}" srcOrd="3" destOrd="0" presId="urn:microsoft.com/office/officeart/2018/5/layout/IconCircleLabelList"/>
    <dgm:cxn modelId="{AF81C30C-3776-4187-A0F0-B3D3CBAA1A8A}" type="presParOf" srcId="{99CDFE47-43BC-42DB-8C2E-8938616BFF24}" destId="{3FCD413A-A6AC-4899-9E38-0566EA859F3F}" srcOrd="7" destOrd="0" presId="urn:microsoft.com/office/officeart/2018/5/layout/IconCircleLabelList"/>
    <dgm:cxn modelId="{D48BD2FA-6A77-458F-8DFF-87718BA721B3}" type="presParOf" srcId="{99CDFE47-43BC-42DB-8C2E-8938616BFF24}" destId="{4F822D42-4711-4980-BA70-51D48A4EFDC1}" srcOrd="8" destOrd="0" presId="urn:microsoft.com/office/officeart/2018/5/layout/IconCircleLabelList"/>
    <dgm:cxn modelId="{38A5CD2B-660C-4CAE-8DEA-0EC7CB070E72}" type="presParOf" srcId="{4F822D42-4711-4980-BA70-51D48A4EFDC1}" destId="{B3572237-1130-42AF-9B0E-A4224E548EF6}" srcOrd="0" destOrd="0" presId="urn:microsoft.com/office/officeart/2018/5/layout/IconCircleLabelList"/>
    <dgm:cxn modelId="{0F9175CC-33C1-4E94-AC05-EBD2CBEBEACC}" type="presParOf" srcId="{4F822D42-4711-4980-BA70-51D48A4EFDC1}" destId="{4CA3EFCA-C771-47F4-86AB-56D484F3A46C}" srcOrd="1" destOrd="0" presId="urn:microsoft.com/office/officeart/2018/5/layout/IconCircleLabelList"/>
    <dgm:cxn modelId="{D0A30DA5-B906-43DB-B7A2-97E4373788B9}" type="presParOf" srcId="{4F822D42-4711-4980-BA70-51D48A4EFDC1}" destId="{B6F3F0F8-62F7-4535-9BB2-F8ED8A22F53B}" srcOrd="2" destOrd="0" presId="urn:microsoft.com/office/officeart/2018/5/layout/IconCircleLabelList"/>
    <dgm:cxn modelId="{A5249A64-189E-42CC-957B-A2073DEBB7B6}" type="presParOf" srcId="{4F822D42-4711-4980-BA70-51D48A4EFDC1}" destId="{0662DFF9-CBD6-4336-AF9A-527B8F6ED19A}"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0AB7C03-C548-4E57-BE45-E28561DA0B3A}" type="doc">
      <dgm:prSet loTypeId="urn:microsoft.com/office/officeart/2018/2/layout/IconCircle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FBB6A48C-8C0E-427D-8DEA-970F42DB09EE}">
      <dgm:prSet/>
      <dgm:spPr/>
      <dgm:t>
        <a:bodyPr/>
        <a:lstStyle/>
        <a:p>
          <a:r>
            <a:rPr lang="en-US"/>
            <a:t>Work on camping with discounts involving advertising and BDC</a:t>
          </a:r>
        </a:p>
      </dgm:t>
    </dgm:pt>
    <dgm:pt modelId="{3EBB837F-44C3-4EEC-86B3-493ECD70C41D}" type="parTrans" cxnId="{676F7482-8D86-4F3D-B201-32B099EDACA4}">
      <dgm:prSet/>
      <dgm:spPr/>
      <dgm:t>
        <a:bodyPr/>
        <a:lstStyle/>
        <a:p>
          <a:endParaRPr lang="en-US"/>
        </a:p>
      </dgm:t>
    </dgm:pt>
    <dgm:pt modelId="{75D3B80F-A29D-4AB6-A318-511C3BF9BD57}" type="sibTrans" cxnId="{676F7482-8D86-4F3D-B201-32B099EDACA4}">
      <dgm:prSet/>
      <dgm:spPr/>
      <dgm:t>
        <a:bodyPr/>
        <a:lstStyle/>
        <a:p>
          <a:endParaRPr lang="en-US"/>
        </a:p>
      </dgm:t>
    </dgm:pt>
    <dgm:pt modelId="{5988E48E-0D77-4544-A43B-D3D53CDD4958}">
      <dgm:prSet/>
      <dgm:spPr/>
      <dgm:t>
        <a:bodyPr/>
        <a:lstStyle/>
        <a:p>
          <a:r>
            <a:rPr lang="en-US"/>
            <a:t>Only the service manager will be authorized to give discounts on labor.</a:t>
          </a:r>
        </a:p>
      </dgm:t>
    </dgm:pt>
    <dgm:pt modelId="{C25795F1-3873-4657-923C-0D415FEAA9A3}" type="parTrans" cxnId="{B87D6BBB-58A5-4974-92E9-C43F12A9EF46}">
      <dgm:prSet/>
      <dgm:spPr/>
      <dgm:t>
        <a:bodyPr/>
        <a:lstStyle/>
        <a:p>
          <a:endParaRPr lang="en-US"/>
        </a:p>
      </dgm:t>
    </dgm:pt>
    <dgm:pt modelId="{2EA90DE0-149F-4573-BD7C-B7AEE880A537}" type="sibTrans" cxnId="{B87D6BBB-58A5-4974-92E9-C43F12A9EF46}">
      <dgm:prSet/>
      <dgm:spPr/>
      <dgm:t>
        <a:bodyPr/>
        <a:lstStyle/>
        <a:p>
          <a:endParaRPr lang="en-US"/>
        </a:p>
      </dgm:t>
    </dgm:pt>
    <dgm:pt modelId="{6561060B-9F57-4C47-BD6C-8C228D2EA568}">
      <dgm:prSet/>
      <dgm:spPr/>
      <dgm:t>
        <a:bodyPr/>
        <a:lstStyle/>
        <a:p>
          <a:r>
            <a:rPr lang="en-US"/>
            <a:t>Video implementation in the service workshop is already approved and will be done through CDK.</a:t>
          </a:r>
        </a:p>
      </dgm:t>
    </dgm:pt>
    <dgm:pt modelId="{C4AAA65F-058B-4D3D-824D-7392FB545BC3}" type="parTrans" cxnId="{B1B3008A-C1A1-4463-9EBC-86A451DC93BF}">
      <dgm:prSet/>
      <dgm:spPr/>
      <dgm:t>
        <a:bodyPr/>
        <a:lstStyle/>
        <a:p>
          <a:endParaRPr lang="en-US"/>
        </a:p>
      </dgm:t>
    </dgm:pt>
    <dgm:pt modelId="{0A72C615-6123-4C4E-909B-6909DA5F185F}" type="sibTrans" cxnId="{B1B3008A-C1A1-4463-9EBC-86A451DC93BF}">
      <dgm:prSet/>
      <dgm:spPr/>
      <dgm:t>
        <a:bodyPr/>
        <a:lstStyle/>
        <a:p>
          <a:endParaRPr lang="en-US"/>
        </a:p>
      </dgm:t>
    </dgm:pt>
    <dgm:pt modelId="{DA2A3A3C-7A86-4484-9888-0B6F4D5F7D5B}">
      <dgm:prSet/>
      <dgm:spPr/>
      <dgm:t>
        <a:bodyPr/>
        <a:lstStyle/>
        <a:p>
          <a:r>
            <a:rPr lang="en-US"/>
            <a:t>Check the competition and their prices monthly</a:t>
          </a:r>
        </a:p>
      </dgm:t>
    </dgm:pt>
    <dgm:pt modelId="{DB48CE12-5707-4685-95E9-84C31E44A0B5}" type="parTrans" cxnId="{35BD17F3-2770-444F-B4CE-C3EF56964404}">
      <dgm:prSet/>
      <dgm:spPr/>
      <dgm:t>
        <a:bodyPr/>
        <a:lstStyle/>
        <a:p>
          <a:endParaRPr lang="en-US"/>
        </a:p>
      </dgm:t>
    </dgm:pt>
    <dgm:pt modelId="{35F54AEE-80BD-414D-B942-55818F80E7DD}" type="sibTrans" cxnId="{35BD17F3-2770-444F-B4CE-C3EF56964404}">
      <dgm:prSet/>
      <dgm:spPr/>
      <dgm:t>
        <a:bodyPr/>
        <a:lstStyle/>
        <a:p>
          <a:endParaRPr lang="en-US"/>
        </a:p>
      </dgm:t>
    </dgm:pt>
    <dgm:pt modelId="{324B1C04-C989-49C0-B834-5F37AB44EC7D}">
      <dgm:prSet/>
      <dgm:spPr/>
      <dgm:t>
        <a:bodyPr/>
        <a:lstStyle/>
        <a:p>
          <a:r>
            <a:rPr lang="en-US"/>
            <a:t>The service manager will be enrolled in NADA in these months for the service seminar.</a:t>
          </a:r>
        </a:p>
      </dgm:t>
    </dgm:pt>
    <dgm:pt modelId="{7E0DCDCD-ACD6-49CE-946A-30522A7294F1}" type="parTrans" cxnId="{DB8E03ED-E066-4FB4-8991-F59976EB3713}">
      <dgm:prSet/>
      <dgm:spPr/>
      <dgm:t>
        <a:bodyPr/>
        <a:lstStyle/>
        <a:p>
          <a:endParaRPr lang="en-US"/>
        </a:p>
      </dgm:t>
    </dgm:pt>
    <dgm:pt modelId="{DB9BE928-14C6-4CAE-8EFA-C3C6D34496F7}" type="sibTrans" cxnId="{DB8E03ED-E066-4FB4-8991-F59976EB3713}">
      <dgm:prSet/>
      <dgm:spPr/>
      <dgm:t>
        <a:bodyPr/>
        <a:lstStyle/>
        <a:p>
          <a:endParaRPr lang="en-US"/>
        </a:p>
      </dgm:t>
    </dgm:pt>
    <dgm:pt modelId="{01569520-F508-40CE-AEA4-C3870D62C2FE}">
      <dgm:prSet/>
      <dgm:spPr/>
      <dgm:t>
        <a:bodyPr/>
        <a:lstStyle/>
        <a:p>
          <a:r>
            <a:rPr lang="en-US"/>
            <a:t>Improve our back counter in relation to fill rate.</a:t>
          </a:r>
        </a:p>
      </dgm:t>
    </dgm:pt>
    <dgm:pt modelId="{D808C358-4E24-4BE1-BA1E-D907FBB714DF}" type="parTrans" cxnId="{23E2C33F-B13C-4750-9699-C1CB2A7C21A2}">
      <dgm:prSet/>
      <dgm:spPr/>
      <dgm:t>
        <a:bodyPr/>
        <a:lstStyle/>
        <a:p>
          <a:endParaRPr lang="en-US"/>
        </a:p>
      </dgm:t>
    </dgm:pt>
    <dgm:pt modelId="{47B1AEA0-E044-43CF-BAE9-93E58F0DC4FD}" type="sibTrans" cxnId="{23E2C33F-B13C-4750-9699-C1CB2A7C21A2}">
      <dgm:prSet/>
      <dgm:spPr/>
      <dgm:t>
        <a:bodyPr/>
        <a:lstStyle/>
        <a:p>
          <a:endParaRPr lang="en-US"/>
        </a:p>
      </dgm:t>
    </dgm:pt>
    <dgm:pt modelId="{9A2B31C5-CB06-4013-816C-8C75A01DFBC1}" type="pres">
      <dgm:prSet presAssocID="{50AB7C03-C548-4E57-BE45-E28561DA0B3A}" presName="root" presStyleCnt="0">
        <dgm:presLayoutVars>
          <dgm:dir/>
          <dgm:resizeHandles val="exact"/>
        </dgm:presLayoutVars>
      </dgm:prSet>
      <dgm:spPr/>
    </dgm:pt>
    <dgm:pt modelId="{82C691A0-1B70-4530-AB84-5EE931938F4F}" type="pres">
      <dgm:prSet presAssocID="{50AB7C03-C548-4E57-BE45-E28561DA0B3A}" presName="container" presStyleCnt="0">
        <dgm:presLayoutVars>
          <dgm:dir/>
          <dgm:resizeHandles val="exact"/>
        </dgm:presLayoutVars>
      </dgm:prSet>
      <dgm:spPr/>
    </dgm:pt>
    <dgm:pt modelId="{A4EF7E7A-CD9C-4BFA-8306-779CFADEC000}" type="pres">
      <dgm:prSet presAssocID="{FBB6A48C-8C0E-427D-8DEA-970F42DB09EE}" presName="compNode" presStyleCnt="0"/>
      <dgm:spPr/>
    </dgm:pt>
    <dgm:pt modelId="{DD849444-FF05-49B3-9DF3-60D24C40D9EF}" type="pres">
      <dgm:prSet presAssocID="{FBB6A48C-8C0E-427D-8DEA-970F42DB09EE}" presName="iconBgRect" presStyleLbl="bgShp" presStyleIdx="0" presStyleCnt="6"/>
      <dgm:spPr/>
    </dgm:pt>
    <dgm:pt modelId="{14E0A4B0-243E-4EB7-88DA-7B314C2015E6}" type="pres">
      <dgm:prSet presAssocID="{FBB6A48C-8C0E-427D-8DEA-970F42DB09EE}"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ent"/>
        </a:ext>
      </dgm:extLst>
    </dgm:pt>
    <dgm:pt modelId="{1DCE3D38-3253-454A-976B-9D1B4DABA4E2}" type="pres">
      <dgm:prSet presAssocID="{FBB6A48C-8C0E-427D-8DEA-970F42DB09EE}" presName="spaceRect" presStyleCnt="0"/>
      <dgm:spPr/>
    </dgm:pt>
    <dgm:pt modelId="{2D9D1110-08DF-49F8-8356-62948F266B45}" type="pres">
      <dgm:prSet presAssocID="{FBB6A48C-8C0E-427D-8DEA-970F42DB09EE}" presName="textRect" presStyleLbl="revTx" presStyleIdx="0" presStyleCnt="6">
        <dgm:presLayoutVars>
          <dgm:chMax val="1"/>
          <dgm:chPref val="1"/>
        </dgm:presLayoutVars>
      </dgm:prSet>
      <dgm:spPr/>
    </dgm:pt>
    <dgm:pt modelId="{76985DAA-FF83-46EA-B62E-4A87FEC09CEF}" type="pres">
      <dgm:prSet presAssocID="{75D3B80F-A29D-4AB6-A318-511C3BF9BD57}" presName="sibTrans" presStyleLbl="sibTrans2D1" presStyleIdx="0" presStyleCnt="0"/>
      <dgm:spPr/>
    </dgm:pt>
    <dgm:pt modelId="{96DF52E8-D8F4-456C-B03D-9E2FE45E661A}" type="pres">
      <dgm:prSet presAssocID="{5988E48E-0D77-4544-A43B-D3D53CDD4958}" presName="compNode" presStyleCnt="0"/>
      <dgm:spPr/>
    </dgm:pt>
    <dgm:pt modelId="{59C300FD-DEE9-41EF-BA72-2006676EA52B}" type="pres">
      <dgm:prSet presAssocID="{5988E48E-0D77-4544-A43B-D3D53CDD4958}" presName="iconBgRect" presStyleLbl="bgShp" presStyleIdx="1" presStyleCnt="6"/>
      <dgm:spPr/>
    </dgm:pt>
    <dgm:pt modelId="{3978A5C9-08AD-4332-801A-67299D6AD75C}" type="pres">
      <dgm:prSet presAssocID="{5988E48E-0D77-4544-A43B-D3D53CDD4958}"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Office Worker"/>
        </a:ext>
      </dgm:extLst>
    </dgm:pt>
    <dgm:pt modelId="{2888EE4E-C48D-4351-B54D-51B1B2FFAA5A}" type="pres">
      <dgm:prSet presAssocID="{5988E48E-0D77-4544-A43B-D3D53CDD4958}" presName="spaceRect" presStyleCnt="0"/>
      <dgm:spPr/>
    </dgm:pt>
    <dgm:pt modelId="{0C98ACC7-B022-4014-A1F0-5B91E5E3D8D6}" type="pres">
      <dgm:prSet presAssocID="{5988E48E-0D77-4544-A43B-D3D53CDD4958}" presName="textRect" presStyleLbl="revTx" presStyleIdx="1" presStyleCnt="6">
        <dgm:presLayoutVars>
          <dgm:chMax val="1"/>
          <dgm:chPref val="1"/>
        </dgm:presLayoutVars>
      </dgm:prSet>
      <dgm:spPr/>
    </dgm:pt>
    <dgm:pt modelId="{07284DED-21DE-41E8-9382-40B34EF8B890}" type="pres">
      <dgm:prSet presAssocID="{2EA90DE0-149F-4573-BD7C-B7AEE880A537}" presName="sibTrans" presStyleLbl="sibTrans2D1" presStyleIdx="0" presStyleCnt="0"/>
      <dgm:spPr/>
    </dgm:pt>
    <dgm:pt modelId="{9475D89A-D107-4580-90AE-487DAB801FA1}" type="pres">
      <dgm:prSet presAssocID="{6561060B-9F57-4C47-BD6C-8C228D2EA568}" presName="compNode" presStyleCnt="0"/>
      <dgm:spPr/>
    </dgm:pt>
    <dgm:pt modelId="{2EC83CB0-2903-4EFB-8699-553113E191FF}" type="pres">
      <dgm:prSet presAssocID="{6561060B-9F57-4C47-BD6C-8C228D2EA568}" presName="iconBgRect" presStyleLbl="bgShp" presStyleIdx="2" presStyleCnt="6"/>
      <dgm:spPr/>
    </dgm:pt>
    <dgm:pt modelId="{5387049A-7221-436D-9092-EB7D0C8530F3}" type="pres">
      <dgm:prSet presAssocID="{6561060B-9F57-4C47-BD6C-8C228D2EA568}"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lapper board"/>
        </a:ext>
      </dgm:extLst>
    </dgm:pt>
    <dgm:pt modelId="{DDABF1FB-5F29-424B-81DB-08C60A8D4124}" type="pres">
      <dgm:prSet presAssocID="{6561060B-9F57-4C47-BD6C-8C228D2EA568}" presName="spaceRect" presStyleCnt="0"/>
      <dgm:spPr/>
    </dgm:pt>
    <dgm:pt modelId="{890AEC0D-18CA-48D3-8FC5-8BFB7EF4EFCB}" type="pres">
      <dgm:prSet presAssocID="{6561060B-9F57-4C47-BD6C-8C228D2EA568}" presName="textRect" presStyleLbl="revTx" presStyleIdx="2" presStyleCnt="6">
        <dgm:presLayoutVars>
          <dgm:chMax val="1"/>
          <dgm:chPref val="1"/>
        </dgm:presLayoutVars>
      </dgm:prSet>
      <dgm:spPr/>
    </dgm:pt>
    <dgm:pt modelId="{44F2B7C8-9AE7-459F-95DE-98DF7432EE79}" type="pres">
      <dgm:prSet presAssocID="{0A72C615-6123-4C4E-909B-6909DA5F185F}" presName="sibTrans" presStyleLbl="sibTrans2D1" presStyleIdx="0" presStyleCnt="0"/>
      <dgm:spPr/>
    </dgm:pt>
    <dgm:pt modelId="{97217C91-D15F-4FD0-AE87-78605D63E553}" type="pres">
      <dgm:prSet presAssocID="{DA2A3A3C-7A86-4484-9888-0B6F4D5F7D5B}" presName="compNode" presStyleCnt="0"/>
      <dgm:spPr/>
    </dgm:pt>
    <dgm:pt modelId="{046B2548-FF7E-49DF-A9A6-8FE825645F33}" type="pres">
      <dgm:prSet presAssocID="{DA2A3A3C-7A86-4484-9888-0B6F4D5F7D5B}" presName="iconBgRect" presStyleLbl="bgShp" presStyleIdx="3" presStyleCnt="6"/>
      <dgm:spPr/>
    </dgm:pt>
    <dgm:pt modelId="{5F08CCD2-57BC-4DBB-B5A2-203F1FAC06FB}" type="pres">
      <dgm:prSet presAssocID="{DA2A3A3C-7A86-4484-9888-0B6F4D5F7D5B}"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mark"/>
        </a:ext>
      </dgm:extLst>
    </dgm:pt>
    <dgm:pt modelId="{D8B2EF07-0A74-49E0-9B63-FBBBDA2236F8}" type="pres">
      <dgm:prSet presAssocID="{DA2A3A3C-7A86-4484-9888-0B6F4D5F7D5B}" presName="spaceRect" presStyleCnt="0"/>
      <dgm:spPr/>
    </dgm:pt>
    <dgm:pt modelId="{B4AAECA6-9238-469F-B303-FC84AA79E641}" type="pres">
      <dgm:prSet presAssocID="{DA2A3A3C-7A86-4484-9888-0B6F4D5F7D5B}" presName="textRect" presStyleLbl="revTx" presStyleIdx="3" presStyleCnt="6">
        <dgm:presLayoutVars>
          <dgm:chMax val="1"/>
          <dgm:chPref val="1"/>
        </dgm:presLayoutVars>
      </dgm:prSet>
      <dgm:spPr/>
    </dgm:pt>
    <dgm:pt modelId="{5DE263E3-5EC9-4110-9FF0-DC787D84CB71}" type="pres">
      <dgm:prSet presAssocID="{35F54AEE-80BD-414D-B942-55818F80E7DD}" presName="sibTrans" presStyleLbl="sibTrans2D1" presStyleIdx="0" presStyleCnt="0"/>
      <dgm:spPr/>
    </dgm:pt>
    <dgm:pt modelId="{0D1BF1CC-8748-4FC4-9980-E815B03A5BB3}" type="pres">
      <dgm:prSet presAssocID="{324B1C04-C989-49C0-B834-5F37AB44EC7D}" presName="compNode" presStyleCnt="0"/>
      <dgm:spPr/>
    </dgm:pt>
    <dgm:pt modelId="{2AB3D1DB-9652-442B-A05F-C69BFEE40CE1}" type="pres">
      <dgm:prSet presAssocID="{324B1C04-C989-49C0-B834-5F37AB44EC7D}" presName="iconBgRect" presStyleLbl="bgShp" presStyleIdx="4" presStyleCnt="6"/>
      <dgm:spPr/>
    </dgm:pt>
    <dgm:pt modelId="{AE46BB4F-F692-4A40-9CD5-E6B9B1B5A622}" type="pres">
      <dgm:prSet presAssocID="{324B1C04-C989-49C0-B834-5F37AB44EC7D}"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iploma Roll"/>
        </a:ext>
      </dgm:extLst>
    </dgm:pt>
    <dgm:pt modelId="{49BE1ABB-926A-415D-8CD9-70D936267981}" type="pres">
      <dgm:prSet presAssocID="{324B1C04-C989-49C0-B834-5F37AB44EC7D}" presName="spaceRect" presStyleCnt="0"/>
      <dgm:spPr/>
    </dgm:pt>
    <dgm:pt modelId="{53C91DB9-04AA-4F44-AC9D-99C5024ECB41}" type="pres">
      <dgm:prSet presAssocID="{324B1C04-C989-49C0-B834-5F37AB44EC7D}" presName="textRect" presStyleLbl="revTx" presStyleIdx="4" presStyleCnt="6">
        <dgm:presLayoutVars>
          <dgm:chMax val="1"/>
          <dgm:chPref val="1"/>
        </dgm:presLayoutVars>
      </dgm:prSet>
      <dgm:spPr/>
    </dgm:pt>
    <dgm:pt modelId="{C1CA6E47-C486-4363-9550-1FD366823CF8}" type="pres">
      <dgm:prSet presAssocID="{DB9BE928-14C6-4CAE-8EFA-C3C6D34496F7}" presName="sibTrans" presStyleLbl="sibTrans2D1" presStyleIdx="0" presStyleCnt="0"/>
      <dgm:spPr/>
    </dgm:pt>
    <dgm:pt modelId="{8DF34630-1821-45A3-BE70-8B751B79F28D}" type="pres">
      <dgm:prSet presAssocID="{01569520-F508-40CE-AEA4-C3870D62C2FE}" presName="compNode" presStyleCnt="0"/>
      <dgm:spPr/>
    </dgm:pt>
    <dgm:pt modelId="{7A0A676B-7906-4F96-AABF-32DCA6EA0466}" type="pres">
      <dgm:prSet presAssocID="{01569520-F508-40CE-AEA4-C3870D62C2FE}" presName="iconBgRect" presStyleLbl="bgShp" presStyleIdx="5" presStyleCnt="6"/>
      <dgm:spPr/>
    </dgm:pt>
    <dgm:pt modelId="{C27B5EDB-27A7-446A-94C4-B68965ADE18B}" type="pres">
      <dgm:prSet presAssocID="{01569520-F508-40CE-AEA4-C3870D62C2FE}"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Bar Graph with Upward Trend"/>
        </a:ext>
      </dgm:extLst>
    </dgm:pt>
    <dgm:pt modelId="{B1E07E37-42BD-4E2F-AC3C-E1A796F853FE}" type="pres">
      <dgm:prSet presAssocID="{01569520-F508-40CE-AEA4-C3870D62C2FE}" presName="spaceRect" presStyleCnt="0"/>
      <dgm:spPr/>
    </dgm:pt>
    <dgm:pt modelId="{C0EE7A53-2873-48B6-87B3-F09EB154F7B8}" type="pres">
      <dgm:prSet presAssocID="{01569520-F508-40CE-AEA4-C3870D62C2FE}" presName="textRect" presStyleLbl="revTx" presStyleIdx="5" presStyleCnt="6">
        <dgm:presLayoutVars>
          <dgm:chMax val="1"/>
          <dgm:chPref val="1"/>
        </dgm:presLayoutVars>
      </dgm:prSet>
      <dgm:spPr/>
    </dgm:pt>
  </dgm:ptLst>
  <dgm:cxnLst>
    <dgm:cxn modelId="{1A9CAE11-5A44-41D3-B1FB-A29D5B70C369}" type="presOf" srcId="{50AB7C03-C548-4E57-BE45-E28561DA0B3A}" destId="{9A2B31C5-CB06-4013-816C-8C75A01DFBC1}" srcOrd="0" destOrd="0" presId="urn:microsoft.com/office/officeart/2018/2/layout/IconCircleList"/>
    <dgm:cxn modelId="{5A071C17-F027-44E4-933F-4B050C1B5340}" type="presOf" srcId="{5988E48E-0D77-4544-A43B-D3D53CDD4958}" destId="{0C98ACC7-B022-4014-A1F0-5B91E5E3D8D6}" srcOrd="0" destOrd="0" presId="urn:microsoft.com/office/officeart/2018/2/layout/IconCircleList"/>
    <dgm:cxn modelId="{2CBAF61C-730F-49B7-964E-BC8E9F67A6F8}" type="presOf" srcId="{0A72C615-6123-4C4E-909B-6909DA5F185F}" destId="{44F2B7C8-9AE7-459F-95DE-98DF7432EE79}" srcOrd="0" destOrd="0" presId="urn:microsoft.com/office/officeart/2018/2/layout/IconCircleList"/>
    <dgm:cxn modelId="{D00A2428-246F-49DC-8FF7-C7411CA5317A}" type="presOf" srcId="{DA2A3A3C-7A86-4484-9888-0B6F4D5F7D5B}" destId="{B4AAECA6-9238-469F-B303-FC84AA79E641}" srcOrd="0" destOrd="0" presId="urn:microsoft.com/office/officeart/2018/2/layout/IconCircleList"/>
    <dgm:cxn modelId="{A6B1AC2E-C80B-42E7-B239-698C3BC5DF30}" type="presOf" srcId="{01569520-F508-40CE-AEA4-C3870D62C2FE}" destId="{C0EE7A53-2873-48B6-87B3-F09EB154F7B8}" srcOrd="0" destOrd="0" presId="urn:microsoft.com/office/officeart/2018/2/layout/IconCircleList"/>
    <dgm:cxn modelId="{B2183934-F082-47AF-B4F8-3D3262899046}" type="presOf" srcId="{6561060B-9F57-4C47-BD6C-8C228D2EA568}" destId="{890AEC0D-18CA-48D3-8FC5-8BFB7EF4EFCB}" srcOrd="0" destOrd="0" presId="urn:microsoft.com/office/officeart/2018/2/layout/IconCircleList"/>
    <dgm:cxn modelId="{23E2C33F-B13C-4750-9699-C1CB2A7C21A2}" srcId="{50AB7C03-C548-4E57-BE45-E28561DA0B3A}" destId="{01569520-F508-40CE-AEA4-C3870D62C2FE}" srcOrd="5" destOrd="0" parTransId="{D808C358-4E24-4BE1-BA1E-D907FBB714DF}" sibTransId="{47B1AEA0-E044-43CF-BAE9-93E58F0DC4FD}"/>
    <dgm:cxn modelId="{52843262-0781-4F62-9D90-054B55841A9B}" type="presOf" srcId="{75D3B80F-A29D-4AB6-A318-511C3BF9BD57}" destId="{76985DAA-FF83-46EA-B62E-4A87FEC09CEF}" srcOrd="0" destOrd="0" presId="urn:microsoft.com/office/officeart/2018/2/layout/IconCircleList"/>
    <dgm:cxn modelId="{C1E75F74-65F5-443F-A67A-D15C588B7792}" type="presOf" srcId="{DB9BE928-14C6-4CAE-8EFA-C3C6D34496F7}" destId="{C1CA6E47-C486-4363-9550-1FD366823CF8}" srcOrd="0" destOrd="0" presId="urn:microsoft.com/office/officeart/2018/2/layout/IconCircleList"/>
    <dgm:cxn modelId="{676F7482-8D86-4F3D-B201-32B099EDACA4}" srcId="{50AB7C03-C548-4E57-BE45-E28561DA0B3A}" destId="{FBB6A48C-8C0E-427D-8DEA-970F42DB09EE}" srcOrd="0" destOrd="0" parTransId="{3EBB837F-44C3-4EEC-86B3-493ECD70C41D}" sibTransId="{75D3B80F-A29D-4AB6-A318-511C3BF9BD57}"/>
    <dgm:cxn modelId="{D886E087-2EB6-4CCE-A7B2-C260EEFE719E}" type="presOf" srcId="{FBB6A48C-8C0E-427D-8DEA-970F42DB09EE}" destId="{2D9D1110-08DF-49F8-8356-62948F266B45}" srcOrd="0" destOrd="0" presId="urn:microsoft.com/office/officeart/2018/2/layout/IconCircleList"/>
    <dgm:cxn modelId="{44531D88-DACA-4257-A671-110416986A38}" type="presOf" srcId="{2EA90DE0-149F-4573-BD7C-B7AEE880A537}" destId="{07284DED-21DE-41E8-9382-40B34EF8B890}" srcOrd="0" destOrd="0" presId="urn:microsoft.com/office/officeart/2018/2/layout/IconCircleList"/>
    <dgm:cxn modelId="{B1B3008A-C1A1-4463-9EBC-86A451DC93BF}" srcId="{50AB7C03-C548-4E57-BE45-E28561DA0B3A}" destId="{6561060B-9F57-4C47-BD6C-8C228D2EA568}" srcOrd="2" destOrd="0" parTransId="{C4AAA65F-058B-4D3D-824D-7392FB545BC3}" sibTransId="{0A72C615-6123-4C4E-909B-6909DA5F185F}"/>
    <dgm:cxn modelId="{B87D6BBB-58A5-4974-92E9-C43F12A9EF46}" srcId="{50AB7C03-C548-4E57-BE45-E28561DA0B3A}" destId="{5988E48E-0D77-4544-A43B-D3D53CDD4958}" srcOrd="1" destOrd="0" parTransId="{C25795F1-3873-4657-923C-0D415FEAA9A3}" sibTransId="{2EA90DE0-149F-4573-BD7C-B7AEE880A537}"/>
    <dgm:cxn modelId="{03E306BE-3F6B-4149-BC68-8DB0D672C806}" type="presOf" srcId="{324B1C04-C989-49C0-B834-5F37AB44EC7D}" destId="{53C91DB9-04AA-4F44-AC9D-99C5024ECB41}" srcOrd="0" destOrd="0" presId="urn:microsoft.com/office/officeart/2018/2/layout/IconCircleList"/>
    <dgm:cxn modelId="{DB8E03ED-E066-4FB4-8991-F59976EB3713}" srcId="{50AB7C03-C548-4E57-BE45-E28561DA0B3A}" destId="{324B1C04-C989-49C0-B834-5F37AB44EC7D}" srcOrd="4" destOrd="0" parTransId="{7E0DCDCD-ACD6-49CE-946A-30522A7294F1}" sibTransId="{DB9BE928-14C6-4CAE-8EFA-C3C6D34496F7}"/>
    <dgm:cxn modelId="{35BD17F3-2770-444F-B4CE-C3EF56964404}" srcId="{50AB7C03-C548-4E57-BE45-E28561DA0B3A}" destId="{DA2A3A3C-7A86-4484-9888-0B6F4D5F7D5B}" srcOrd="3" destOrd="0" parTransId="{DB48CE12-5707-4685-95E9-84C31E44A0B5}" sibTransId="{35F54AEE-80BD-414D-B942-55818F80E7DD}"/>
    <dgm:cxn modelId="{919061F8-D093-4C90-BE05-38D32E2431B9}" type="presOf" srcId="{35F54AEE-80BD-414D-B942-55818F80E7DD}" destId="{5DE263E3-5EC9-4110-9FF0-DC787D84CB71}" srcOrd="0" destOrd="0" presId="urn:microsoft.com/office/officeart/2018/2/layout/IconCircleList"/>
    <dgm:cxn modelId="{3C81A652-0ABD-426A-9E79-2B0A8A42A0E5}" type="presParOf" srcId="{9A2B31C5-CB06-4013-816C-8C75A01DFBC1}" destId="{82C691A0-1B70-4530-AB84-5EE931938F4F}" srcOrd="0" destOrd="0" presId="urn:microsoft.com/office/officeart/2018/2/layout/IconCircleList"/>
    <dgm:cxn modelId="{0FF3A8BB-CEF5-4F29-9729-D675D4C5D3C1}" type="presParOf" srcId="{82C691A0-1B70-4530-AB84-5EE931938F4F}" destId="{A4EF7E7A-CD9C-4BFA-8306-779CFADEC000}" srcOrd="0" destOrd="0" presId="urn:microsoft.com/office/officeart/2018/2/layout/IconCircleList"/>
    <dgm:cxn modelId="{9121AB6E-BA7A-41F4-A87F-BB34628AA96C}" type="presParOf" srcId="{A4EF7E7A-CD9C-4BFA-8306-779CFADEC000}" destId="{DD849444-FF05-49B3-9DF3-60D24C40D9EF}" srcOrd="0" destOrd="0" presId="urn:microsoft.com/office/officeart/2018/2/layout/IconCircleList"/>
    <dgm:cxn modelId="{459A001D-456B-4426-8051-B354496F3FDC}" type="presParOf" srcId="{A4EF7E7A-CD9C-4BFA-8306-779CFADEC000}" destId="{14E0A4B0-243E-4EB7-88DA-7B314C2015E6}" srcOrd="1" destOrd="0" presId="urn:microsoft.com/office/officeart/2018/2/layout/IconCircleList"/>
    <dgm:cxn modelId="{DBAAB4DC-C839-4F9E-8350-028CF68DC6D9}" type="presParOf" srcId="{A4EF7E7A-CD9C-4BFA-8306-779CFADEC000}" destId="{1DCE3D38-3253-454A-976B-9D1B4DABA4E2}" srcOrd="2" destOrd="0" presId="urn:microsoft.com/office/officeart/2018/2/layout/IconCircleList"/>
    <dgm:cxn modelId="{0AC2C848-5B10-4E9F-A5B7-8A747B56B7FA}" type="presParOf" srcId="{A4EF7E7A-CD9C-4BFA-8306-779CFADEC000}" destId="{2D9D1110-08DF-49F8-8356-62948F266B45}" srcOrd="3" destOrd="0" presId="urn:microsoft.com/office/officeart/2018/2/layout/IconCircleList"/>
    <dgm:cxn modelId="{9B32BC4F-E273-44D5-BDA9-D7B3D989216D}" type="presParOf" srcId="{82C691A0-1B70-4530-AB84-5EE931938F4F}" destId="{76985DAA-FF83-46EA-B62E-4A87FEC09CEF}" srcOrd="1" destOrd="0" presId="urn:microsoft.com/office/officeart/2018/2/layout/IconCircleList"/>
    <dgm:cxn modelId="{5C79F110-3E5B-4E2A-817A-B7501DC1E511}" type="presParOf" srcId="{82C691A0-1B70-4530-AB84-5EE931938F4F}" destId="{96DF52E8-D8F4-456C-B03D-9E2FE45E661A}" srcOrd="2" destOrd="0" presId="urn:microsoft.com/office/officeart/2018/2/layout/IconCircleList"/>
    <dgm:cxn modelId="{43979AE9-FFB7-41DD-9D74-821C72122BC5}" type="presParOf" srcId="{96DF52E8-D8F4-456C-B03D-9E2FE45E661A}" destId="{59C300FD-DEE9-41EF-BA72-2006676EA52B}" srcOrd="0" destOrd="0" presId="urn:microsoft.com/office/officeart/2018/2/layout/IconCircleList"/>
    <dgm:cxn modelId="{EBBAA480-2184-43EE-BE5B-9F05655AC1E3}" type="presParOf" srcId="{96DF52E8-D8F4-456C-B03D-9E2FE45E661A}" destId="{3978A5C9-08AD-4332-801A-67299D6AD75C}" srcOrd="1" destOrd="0" presId="urn:microsoft.com/office/officeart/2018/2/layout/IconCircleList"/>
    <dgm:cxn modelId="{38FD8937-1723-4F0D-BF1D-CC709E1C1C26}" type="presParOf" srcId="{96DF52E8-D8F4-456C-B03D-9E2FE45E661A}" destId="{2888EE4E-C48D-4351-B54D-51B1B2FFAA5A}" srcOrd="2" destOrd="0" presId="urn:microsoft.com/office/officeart/2018/2/layout/IconCircleList"/>
    <dgm:cxn modelId="{8917F3CB-B900-4316-BF45-9ECAA5F8A9CF}" type="presParOf" srcId="{96DF52E8-D8F4-456C-B03D-9E2FE45E661A}" destId="{0C98ACC7-B022-4014-A1F0-5B91E5E3D8D6}" srcOrd="3" destOrd="0" presId="urn:microsoft.com/office/officeart/2018/2/layout/IconCircleList"/>
    <dgm:cxn modelId="{3640A76A-CB08-4C8D-A009-62F7602A619A}" type="presParOf" srcId="{82C691A0-1B70-4530-AB84-5EE931938F4F}" destId="{07284DED-21DE-41E8-9382-40B34EF8B890}" srcOrd="3" destOrd="0" presId="urn:microsoft.com/office/officeart/2018/2/layout/IconCircleList"/>
    <dgm:cxn modelId="{A8C62F97-9BC5-4BAD-B6D5-27F438E50755}" type="presParOf" srcId="{82C691A0-1B70-4530-AB84-5EE931938F4F}" destId="{9475D89A-D107-4580-90AE-487DAB801FA1}" srcOrd="4" destOrd="0" presId="urn:microsoft.com/office/officeart/2018/2/layout/IconCircleList"/>
    <dgm:cxn modelId="{783E0078-1874-4F0D-917E-6D4D4FDF4964}" type="presParOf" srcId="{9475D89A-D107-4580-90AE-487DAB801FA1}" destId="{2EC83CB0-2903-4EFB-8699-553113E191FF}" srcOrd="0" destOrd="0" presId="urn:microsoft.com/office/officeart/2018/2/layout/IconCircleList"/>
    <dgm:cxn modelId="{C99EAE5A-2C97-48A0-948E-B9919E905ABB}" type="presParOf" srcId="{9475D89A-D107-4580-90AE-487DAB801FA1}" destId="{5387049A-7221-436D-9092-EB7D0C8530F3}" srcOrd="1" destOrd="0" presId="urn:microsoft.com/office/officeart/2018/2/layout/IconCircleList"/>
    <dgm:cxn modelId="{5CAB590D-BB2B-4093-9A2E-6A1ED7489D50}" type="presParOf" srcId="{9475D89A-D107-4580-90AE-487DAB801FA1}" destId="{DDABF1FB-5F29-424B-81DB-08C60A8D4124}" srcOrd="2" destOrd="0" presId="urn:microsoft.com/office/officeart/2018/2/layout/IconCircleList"/>
    <dgm:cxn modelId="{585B63FF-87AD-4C1A-AE0A-4A36139A48AC}" type="presParOf" srcId="{9475D89A-D107-4580-90AE-487DAB801FA1}" destId="{890AEC0D-18CA-48D3-8FC5-8BFB7EF4EFCB}" srcOrd="3" destOrd="0" presId="urn:microsoft.com/office/officeart/2018/2/layout/IconCircleList"/>
    <dgm:cxn modelId="{C685C995-1A40-4F2A-8F6A-59F71DD40509}" type="presParOf" srcId="{82C691A0-1B70-4530-AB84-5EE931938F4F}" destId="{44F2B7C8-9AE7-459F-95DE-98DF7432EE79}" srcOrd="5" destOrd="0" presId="urn:microsoft.com/office/officeart/2018/2/layout/IconCircleList"/>
    <dgm:cxn modelId="{A7A6F879-FEB8-4AD3-A5CB-F7F3747A212A}" type="presParOf" srcId="{82C691A0-1B70-4530-AB84-5EE931938F4F}" destId="{97217C91-D15F-4FD0-AE87-78605D63E553}" srcOrd="6" destOrd="0" presId="urn:microsoft.com/office/officeart/2018/2/layout/IconCircleList"/>
    <dgm:cxn modelId="{D0B0BC06-3CB6-4460-8116-88A091EE09EB}" type="presParOf" srcId="{97217C91-D15F-4FD0-AE87-78605D63E553}" destId="{046B2548-FF7E-49DF-A9A6-8FE825645F33}" srcOrd="0" destOrd="0" presId="urn:microsoft.com/office/officeart/2018/2/layout/IconCircleList"/>
    <dgm:cxn modelId="{09CCC567-DC87-4A27-964C-5F10790F749B}" type="presParOf" srcId="{97217C91-D15F-4FD0-AE87-78605D63E553}" destId="{5F08CCD2-57BC-4DBB-B5A2-203F1FAC06FB}" srcOrd="1" destOrd="0" presId="urn:microsoft.com/office/officeart/2018/2/layout/IconCircleList"/>
    <dgm:cxn modelId="{326C4B17-3FEC-49B3-BE32-E4718D62BCE6}" type="presParOf" srcId="{97217C91-D15F-4FD0-AE87-78605D63E553}" destId="{D8B2EF07-0A74-49E0-9B63-FBBBDA2236F8}" srcOrd="2" destOrd="0" presId="urn:microsoft.com/office/officeart/2018/2/layout/IconCircleList"/>
    <dgm:cxn modelId="{030E1CCC-0C15-46B2-8763-E14C20956D2E}" type="presParOf" srcId="{97217C91-D15F-4FD0-AE87-78605D63E553}" destId="{B4AAECA6-9238-469F-B303-FC84AA79E641}" srcOrd="3" destOrd="0" presId="urn:microsoft.com/office/officeart/2018/2/layout/IconCircleList"/>
    <dgm:cxn modelId="{A6996D37-1556-48A2-B317-B6969AAB5B83}" type="presParOf" srcId="{82C691A0-1B70-4530-AB84-5EE931938F4F}" destId="{5DE263E3-5EC9-4110-9FF0-DC787D84CB71}" srcOrd="7" destOrd="0" presId="urn:microsoft.com/office/officeart/2018/2/layout/IconCircleList"/>
    <dgm:cxn modelId="{6C9945D1-E924-4E02-A59D-344F3AF4DCA4}" type="presParOf" srcId="{82C691A0-1B70-4530-AB84-5EE931938F4F}" destId="{0D1BF1CC-8748-4FC4-9980-E815B03A5BB3}" srcOrd="8" destOrd="0" presId="urn:microsoft.com/office/officeart/2018/2/layout/IconCircleList"/>
    <dgm:cxn modelId="{6594F3A1-EBD7-41BE-A685-D8A22E400F0F}" type="presParOf" srcId="{0D1BF1CC-8748-4FC4-9980-E815B03A5BB3}" destId="{2AB3D1DB-9652-442B-A05F-C69BFEE40CE1}" srcOrd="0" destOrd="0" presId="urn:microsoft.com/office/officeart/2018/2/layout/IconCircleList"/>
    <dgm:cxn modelId="{4CE930C3-2EC8-4808-9020-47DB694D12D0}" type="presParOf" srcId="{0D1BF1CC-8748-4FC4-9980-E815B03A5BB3}" destId="{AE46BB4F-F692-4A40-9CD5-E6B9B1B5A622}" srcOrd="1" destOrd="0" presId="urn:microsoft.com/office/officeart/2018/2/layout/IconCircleList"/>
    <dgm:cxn modelId="{6FD0844E-E79C-4285-8D85-D336837E63D9}" type="presParOf" srcId="{0D1BF1CC-8748-4FC4-9980-E815B03A5BB3}" destId="{49BE1ABB-926A-415D-8CD9-70D936267981}" srcOrd="2" destOrd="0" presId="urn:microsoft.com/office/officeart/2018/2/layout/IconCircleList"/>
    <dgm:cxn modelId="{8CA57CBB-7E79-4CFD-AEAE-8535FF8D0497}" type="presParOf" srcId="{0D1BF1CC-8748-4FC4-9980-E815B03A5BB3}" destId="{53C91DB9-04AA-4F44-AC9D-99C5024ECB41}" srcOrd="3" destOrd="0" presId="urn:microsoft.com/office/officeart/2018/2/layout/IconCircleList"/>
    <dgm:cxn modelId="{8D448488-1331-4BE2-9B47-4759DDEAF985}" type="presParOf" srcId="{82C691A0-1B70-4530-AB84-5EE931938F4F}" destId="{C1CA6E47-C486-4363-9550-1FD366823CF8}" srcOrd="9" destOrd="0" presId="urn:microsoft.com/office/officeart/2018/2/layout/IconCircleList"/>
    <dgm:cxn modelId="{5693EC93-CDB7-4C9F-8A7B-4EA0B0550F5B}" type="presParOf" srcId="{82C691A0-1B70-4530-AB84-5EE931938F4F}" destId="{8DF34630-1821-45A3-BE70-8B751B79F28D}" srcOrd="10" destOrd="0" presId="urn:microsoft.com/office/officeart/2018/2/layout/IconCircleList"/>
    <dgm:cxn modelId="{DB1C4131-A379-4234-B449-294180AC073D}" type="presParOf" srcId="{8DF34630-1821-45A3-BE70-8B751B79F28D}" destId="{7A0A676B-7906-4F96-AABF-32DCA6EA0466}" srcOrd="0" destOrd="0" presId="urn:microsoft.com/office/officeart/2018/2/layout/IconCircleList"/>
    <dgm:cxn modelId="{FE138FEE-C643-4FE6-B0D3-234852EBA647}" type="presParOf" srcId="{8DF34630-1821-45A3-BE70-8B751B79F28D}" destId="{C27B5EDB-27A7-446A-94C4-B68965ADE18B}" srcOrd="1" destOrd="0" presId="urn:microsoft.com/office/officeart/2018/2/layout/IconCircleList"/>
    <dgm:cxn modelId="{526A7EFF-BDFD-46FF-94DE-C4E37C385CD2}" type="presParOf" srcId="{8DF34630-1821-45A3-BE70-8B751B79F28D}" destId="{B1E07E37-42BD-4E2F-AC3C-E1A796F853FE}" srcOrd="2" destOrd="0" presId="urn:microsoft.com/office/officeart/2018/2/layout/IconCircleList"/>
    <dgm:cxn modelId="{3593152B-DC43-456F-A24F-890A3DEBAD93}" type="presParOf" srcId="{8DF34630-1821-45A3-BE70-8B751B79F28D}" destId="{C0EE7A53-2873-48B6-87B3-F09EB154F7B8}"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A241552-D76C-46CB-A50B-75A6DBAFFE33}" type="doc">
      <dgm:prSet loTypeId="urn:microsoft.com/office/officeart/2005/8/layout/process4" loCatId="process" qsTypeId="urn:microsoft.com/office/officeart/2005/8/quickstyle/simple1" qsCatId="simple" csTypeId="urn:microsoft.com/office/officeart/2005/8/colors/colorful1" csCatId="colorful" phldr="1"/>
      <dgm:spPr/>
      <dgm:t>
        <a:bodyPr/>
        <a:lstStyle/>
        <a:p>
          <a:endParaRPr lang="en-US"/>
        </a:p>
      </dgm:t>
    </dgm:pt>
    <dgm:pt modelId="{9FC23972-B209-41C0-B032-FB5E18552C6A}">
      <dgm:prSet/>
      <dgm:spPr/>
      <dgm:t>
        <a:bodyPr/>
        <a:lstStyle/>
        <a:p>
          <a:r>
            <a:rPr lang="en-US" dirty="0"/>
            <a:t>Adjust a technician's schedule for the week and for Saturday two so that they come in at 7:00AM to advance clients.</a:t>
          </a:r>
        </a:p>
      </dgm:t>
    </dgm:pt>
    <dgm:pt modelId="{74D8CC4B-87DA-47B5-A25B-F5BE9FAB4E8C}" type="parTrans" cxnId="{D942BD26-4632-4310-A518-4B9FBDA875DD}">
      <dgm:prSet/>
      <dgm:spPr/>
      <dgm:t>
        <a:bodyPr/>
        <a:lstStyle/>
        <a:p>
          <a:endParaRPr lang="en-US"/>
        </a:p>
      </dgm:t>
    </dgm:pt>
    <dgm:pt modelId="{18D8E03F-0191-496F-98EA-E7736C56CAC9}" type="sibTrans" cxnId="{D942BD26-4632-4310-A518-4B9FBDA875DD}">
      <dgm:prSet/>
      <dgm:spPr/>
      <dgm:t>
        <a:bodyPr/>
        <a:lstStyle/>
        <a:p>
          <a:endParaRPr lang="en-US"/>
        </a:p>
      </dgm:t>
    </dgm:pt>
    <dgm:pt modelId="{9FB85BC3-0306-4CD5-A3A0-214C86A51A83}">
      <dgm:prSet/>
      <dgm:spPr/>
      <dgm:t>
        <a:bodyPr/>
        <a:lstStyle/>
        <a:p>
          <a:r>
            <a:rPr lang="en-US"/>
            <a:t>T O of the service manager in cases where the client does not accept the services.</a:t>
          </a:r>
        </a:p>
      </dgm:t>
    </dgm:pt>
    <dgm:pt modelId="{EEFEDB95-3DAF-4BA6-BA8C-2CA824F6D46B}" type="parTrans" cxnId="{71E89EA9-ACF4-4220-9106-CF6A33A033A1}">
      <dgm:prSet/>
      <dgm:spPr/>
      <dgm:t>
        <a:bodyPr/>
        <a:lstStyle/>
        <a:p>
          <a:endParaRPr lang="en-US"/>
        </a:p>
      </dgm:t>
    </dgm:pt>
    <dgm:pt modelId="{402AD395-9266-4C48-B45D-889B365E2EC6}" type="sibTrans" cxnId="{71E89EA9-ACF4-4220-9106-CF6A33A033A1}">
      <dgm:prSet/>
      <dgm:spPr/>
      <dgm:t>
        <a:bodyPr/>
        <a:lstStyle/>
        <a:p>
          <a:endParaRPr lang="en-US"/>
        </a:p>
      </dgm:t>
    </dgm:pt>
    <dgm:pt modelId="{B9287730-2F3D-4F03-B075-D799C7B1EFAA}">
      <dgm:prSet/>
      <dgm:spPr/>
      <dgm:t>
        <a:bodyPr/>
        <a:lstStyle/>
        <a:p>
          <a:r>
            <a:rPr lang="en-US"/>
            <a:t>Weekly meetings with technicians, advisors and parts manager.</a:t>
          </a:r>
        </a:p>
      </dgm:t>
    </dgm:pt>
    <dgm:pt modelId="{B8E8A4BB-B348-4E94-B541-BABE61AF8CCF}" type="parTrans" cxnId="{87893FC1-B7FB-41A6-BEE5-4B0F1488F697}">
      <dgm:prSet/>
      <dgm:spPr/>
      <dgm:t>
        <a:bodyPr/>
        <a:lstStyle/>
        <a:p>
          <a:endParaRPr lang="en-US"/>
        </a:p>
      </dgm:t>
    </dgm:pt>
    <dgm:pt modelId="{F8D1EC4E-6C13-431D-BEC3-F35B5C4DC653}" type="sibTrans" cxnId="{87893FC1-B7FB-41A6-BEE5-4B0F1488F697}">
      <dgm:prSet/>
      <dgm:spPr/>
      <dgm:t>
        <a:bodyPr/>
        <a:lstStyle/>
        <a:p>
          <a:endParaRPr lang="en-US"/>
        </a:p>
      </dgm:t>
    </dgm:pt>
    <dgm:pt modelId="{07A3730B-026C-4C61-A739-39875D46E261}">
      <dgm:prSet/>
      <dgm:spPr/>
      <dgm:t>
        <a:bodyPr/>
        <a:lstStyle/>
        <a:p>
          <a:r>
            <a:rPr lang="en-US"/>
            <a:t>Verify current data vs. previous month's data monthly with the service and parts manager.</a:t>
          </a:r>
        </a:p>
      </dgm:t>
    </dgm:pt>
    <dgm:pt modelId="{44924376-D4BB-4EDA-BEFD-1EFB9F3E6B1E}" type="parTrans" cxnId="{ABEC6BC1-CC07-4D5A-9C2A-370059BA231C}">
      <dgm:prSet/>
      <dgm:spPr/>
      <dgm:t>
        <a:bodyPr/>
        <a:lstStyle/>
        <a:p>
          <a:endParaRPr lang="en-US"/>
        </a:p>
      </dgm:t>
    </dgm:pt>
    <dgm:pt modelId="{742CB6AF-85D3-4446-A0FB-EB0C274EFA94}" type="sibTrans" cxnId="{ABEC6BC1-CC07-4D5A-9C2A-370059BA231C}">
      <dgm:prSet/>
      <dgm:spPr/>
      <dgm:t>
        <a:bodyPr/>
        <a:lstStyle/>
        <a:p>
          <a:endParaRPr lang="en-US"/>
        </a:p>
      </dgm:t>
    </dgm:pt>
    <dgm:pt modelId="{CEF6D657-B2B9-4C51-9226-A2F972C8D96E}">
      <dgm:prSet/>
      <dgm:spPr/>
      <dgm:t>
        <a:bodyPr/>
        <a:lstStyle/>
        <a:p>
          <a:r>
            <a:rPr lang="en-US"/>
            <a:t>Facilitate the dispatch of parts with the new greeter and the back counter so that technicians can maximize.</a:t>
          </a:r>
        </a:p>
      </dgm:t>
    </dgm:pt>
    <dgm:pt modelId="{19B18E77-90E1-441D-A5B1-4AA7CFFDFC9A}" type="parTrans" cxnId="{E8FBACF3-D791-44E9-B1F0-A0B2A278AD80}">
      <dgm:prSet/>
      <dgm:spPr/>
      <dgm:t>
        <a:bodyPr/>
        <a:lstStyle/>
        <a:p>
          <a:endParaRPr lang="en-US"/>
        </a:p>
      </dgm:t>
    </dgm:pt>
    <dgm:pt modelId="{B0848AF1-2AFE-497B-8150-1AB7BC092B64}" type="sibTrans" cxnId="{E8FBACF3-D791-44E9-B1F0-A0B2A278AD80}">
      <dgm:prSet/>
      <dgm:spPr/>
      <dgm:t>
        <a:bodyPr/>
        <a:lstStyle/>
        <a:p>
          <a:endParaRPr lang="en-US"/>
        </a:p>
      </dgm:t>
    </dgm:pt>
    <dgm:pt modelId="{4F95892B-D22C-4EAC-B724-699FDF5CBFEC}">
      <dgm:prSet/>
      <dgm:spPr/>
      <dgm:t>
        <a:bodyPr/>
        <a:lstStyle/>
        <a:p>
          <a:r>
            <a:rPr lang="en-US"/>
            <a:t>aggressive advertising with weekly discounts</a:t>
          </a:r>
        </a:p>
      </dgm:t>
    </dgm:pt>
    <dgm:pt modelId="{75F05922-A909-4EDC-A2FE-291FE0AF7C1E}" type="parTrans" cxnId="{615B9843-2E52-446A-AA7F-B157BD4909B4}">
      <dgm:prSet/>
      <dgm:spPr/>
      <dgm:t>
        <a:bodyPr/>
        <a:lstStyle/>
        <a:p>
          <a:endParaRPr lang="en-US"/>
        </a:p>
      </dgm:t>
    </dgm:pt>
    <dgm:pt modelId="{CEE0E5F8-3609-4E46-9430-B7B9AFC23EDF}" type="sibTrans" cxnId="{615B9843-2E52-446A-AA7F-B157BD4909B4}">
      <dgm:prSet/>
      <dgm:spPr/>
      <dgm:t>
        <a:bodyPr/>
        <a:lstStyle/>
        <a:p>
          <a:endParaRPr lang="en-US"/>
        </a:p>
      </dgm:t>
    </dgm:pt>
    <dgm:pt modelId="{78E606F5-764E-4F5B-8422-692A2F242E07}" type="pres">
      <dgm:prSet presAssocID="{1A241552-D76C-46CB-A50B-75A6DBAFFE33}" presName="Name0" presStyleCnt="0">
        <dgm:presLayoutVars>
          <dgm:dir/>
          <dgm:animLvl val="lvl"/>
          <dgm:resizeHandles val="exact"/>
        </dgm:presLayoutVars>
      </dgm:prSet>
      <dgm:spPr/>
    </dgm:pt>
    <dgm:pt modelId="{664EB39A-E070-4DF7-9B79-FC39B8535A8A}" type="pres">
      <dgm:prSet presAssocID="{4F95892B-D22C-4EAC-B724-699FDF5CBFEC}" presName="boxAndChildren" presStyleCnt="0"/>
      <dgm:spPr/>
    </dgm:pt>
    <dgm:pt modelId="{9F896798-FD06-4FA0-8066-E5A857D934AA}" type="pres">
      <dgm:prSet presAssocID="{4F95892B-D22C-4EAC-B724-699FDF5CBFEC}" presName="parentTextBox" presStyleLbl="node1" presStyleIdx="0" presStyleCnt="6"/>
      <dgm:spPr/>
    </dgm:pt>
    <dgm:pt modelId="{53621C14-FB78-4810-B30F-AD24286D88B2}" type="pres">
      <dgm:prSet presAssocID="{B0848AF1-2AFE-497B-8150-1AB7BC092B64}" presName="sp" presStyleCnt="0"/>
      <dgm:spPr/>
    </dgm:pt>
    <dgm:pt modelId="{90AC5FEB-78D0-4096-9951-8B044651124A}" type="pres">
      <dgm:prSet presAssocID="{CEF6D657-B2B9-4C51-9226-A2F972C8D96E}" presName="arrowAndChildren" presStyleCnt="0"/>
      <dgm:spPr/>
    </dgm:pt>
    <dgm:pt modelId="{B524BB12-4011-4B23-89E9-D8ED29723250}" type="pres">
      <dgm:prSet presAssocID="{CEF6D657-B2B9-4C51-9226-A2F972C8D96E}" presName="parentTextArrow" presStyleLbl="node1" presStyleIdx="1" presStyleCnt="6"/>
      <dgm:spPr/>
    </dgm:pt>
    <dgm:pt modelId="{5798AC4A-F252-465C-9E00-93BDF94B2B48}" type="pres">
      <dgm:prSet presAssocID="{742CB6AF-85D3-4446-A0FB-EB0C274EFA94}" presName="sp" presStyleCnt="0"/>
      <dgm:spPr/>
    </dgm:pt>
    <dgm:pt modelId="{4D1AB08E-6558-4FD4-B3DB-D4002DD73373}" type="pres">
      <dgm:prSet presAssocID="{07A3730B-026C-4C61-A739-39875D46E261}" presName="arrowAndChildren" presStyleCnt="0"/>
      <dgm:spPr/>
    </dgm:pt>
    <dgm:pt modelId="{5AA7D384-42E4-4A4A-93B4-1C14F5E9FD70}" type="pres">
      <dgm:prSet presAssocID="{07A3730B-026C-4C61-A739-39875D46E261}" presName="parentTextArrow" presStyleLbl="node1" presStyleIdx="2" presStyleCnt="6"/>
      <dgm:spPr/>
    </dgm:pt>
    <dgm:pt modelId="{C09B42E4-0AA5-47F7-A246-A64841F841F5}" type="pres">
      <dgm:prSet presAssocID="{F8D1EC4E-6C13-431D-BEC3-F35B5C4DC653}" presName="sp" presStyleCnt="0"/>
      <dgm:spPr/>
    </dgm:pt>
    <dgm:pt modelId="{D06C0BD5-2D60-4CBC-BE4A-630050B975D1}" type="pres">
      <dgm:prSet presAssocID="{B9287730-2F3D-4F03-B075-D799C7B1EFAA}" presName="arrowAndChildren" presStyleCnt="0"/>
      <dgm:spPr/>
    </dgm:pt>
    <dgm:pt modelId="{1359E2EE-409D-4A93-A35E-F8E9D1516C4A}" type="pres">
      <dgm:prSet presAssocID="{B9287730-2F3D-4F03-B075-D799C7B1EFAA}" presName="parentTextArrow" presStyleLbl="node1" presStyleIdx="3" presStyleCnt="6"/>
      <dgm:spPr/>
    </dgm:pt>
    <dgm:pt modelId="{74855C34-DF58-466C-A69A-AC8B4F94D09E}" type="pres">
      <dgm:prSet presAssocID="{402AD395-9266-4C48-B45D-889B365E2EC6}" presName="sp" presStyleCnt="0"/>
      <dgm:spPr/>
    </dgm:pt>
    <dgm:pt modelId="{82617BDA-190D-4FAF-A5F2-3FADDB607EC2}" type="pres">
      <dgm:prSet presAssocID="{9FB85BC3-0306-4CD5-A3A0-214C86A51A83}" presName="arrowAndChildren" presStyleCnt="0"/>
      <dgm:spPr/>
    </dgm:pt>
    <dgm:pt modelId="{8E60165F-CF2D-4BBF-A5AF-74746333A809}" type="pres">
      <dgm:prSet presAssocID="{9FB85BC3-0306-4CD5-A3A0-214C86A51A83}" presName="parentTextArrow" presStyleLbl="node1" presStyleIdx="4" presStyleCnt="6"/>
      <dgm:spPr/>
    </dgm:pt>
    <dgm:pt modelId="{CA2AFBE0-93DE-4FD6-B7F8-A864DC189ED9}" type="pres">
      <dgm:prSet presAssocID="{18D8E03F-0191-496F-98EA-E7736C56CAC9}" presName="sp" presStyleCnt="0"/>
      <dgm:spPr/>
    </dgm:pt>
    <dgm:pt modelId="{991ADF97-A83E-454C-9CBC-FC1B56C86516}" type="pres">
      <dgm:prSet presAssocID="{9FC23972-B209-41C0-B032-FB5E18552C6A}" presName="arrowAndChildren" presStyleCnt="0"/>
      <dgm:spPr/>
    </dgm:pt>
    <dgm:pt modelId="{CD879E37-1CFE-490A-ADF8-7942D395459F}" type="pres">
      <dgm:prSet presAssocID="{9FC23972-B209-41C0-B032-FB5E18552C6A}" presName="parentTextArrow" presStyleLbl="node1" presStyleIdx="5" presStyleCnt="6"/>
      <dgm:spPr/>
    </dgm:pt>
  </dgm:ptLst>
  <dgm:cxnLst>
    <dgm:cxn modelId="{D942BD26-4632-4310-A518-4B9FBDA875DD}" srcId="{1A241552-D76C-46CB-A50B-75A6DBAFFE33}" destId="{9FC23972-B209-41C0-B032-FB5E18552C6A}" srcOrd="0" destOrd="0" parTransId="{74D8CC4B-87DA-47B5-A25B-F5BE9FAB4E8C}" sibTransId="{18D8E03F-0191-496F-98EA-E7736C56CAC9}"/>
    <dgm:cxn modelId="{15F6C262-A43F-4B10-9FF0-3E5576AD006E}" type="presOf" srcId="{07A3730B-026C-4C61-A739-39875D46E261}" destId="{5AA7D384-42E4-4A4A-93B4-1C14F5E9FD70}" srcOrd="0" destOrd="0" presId="urn:microsoft.com/office/officeart/2005/8/layout/process4"/>
    <dgm:cxn modelId="{615B9843-2E52-446A-AA7F-B157BD4909B4}" srcId="{1A241552-D76C-46CB-A50B-75A6DBAFFE33}" destId="{4F95892B-D22C-4EAC-B724-699FDF5CBFEC}" srcOrd="5" destOrd="0" parTransId="{75F05922-A909-4EDC-A2FE-291FE0AF7C1E}" sibTransId="{CEE0E5F8-3609-4E46-9430-B7B9AFC23EDF}"/>
    <dgm:cxn modelId="{E797B857-05F1-4A54-97C0-ED15E904A14B}" type="presOf" srcId="{9FC23972-B209-41C0-B032-FB5E18552C6A}" destId="{CD879E37-1CFE-490A-ADF8-7942D395459F}" srcOrd="0" destOrd="0" presId="urn:microsoft.com/office/officeart/2005/8/layout/process4"/>
    <dgm:cxn modelId="{71E89EA9-ACF4-4220-9106-CF6A33A033A1}" srcId="{1A241552-D76C-46CB-A50B-75A6DBAFFE33}" destId="{9FB85BC3-0306-4CD5-A3A0-214C86A51A83}" srcOrd="1" destOrd="0" parTransId="{EEFEDB95-3DAF-4BA6-BA8C-2CA824F6D46B}" sibTransId="{402AD395-9266-4C48-B45D-889B365E2EC6}"/>
    <dgm:cxn modelId="{56934AB3-DBD3-4C81-966E-E6778F5B77E7}" type="presOf" srcId="{4F95892B-D22C-4EAC-B724-699FDF5CBFEC}" destId="{9F896798-FD06-4FA0-8066-E5A857D934AA}" srcOrd="0" destOrd="0" presId="urn:microsoft.com/office/officeart/2005/8/layout/process4"/>
    <dgm:cxn modelId="{87893FC1-B7FB-41A6-BEE5-4B0F1488F697}" srcId="{1A241552-D76C-46CB-A50B-75A6DBAFFE33}" destId="{B9287730-2F3D-4F03-B075-D799C7B1EFAA}" srcOrd="2" destOrd="0" parTransId="{B8E8A4BB-B348-4E94-B541-BABE61AF8CCF}" sibTransId="{F8D1EC4E-6C13-431D-BEC3-F35B5C4DC653}"/>
    <dgm:cxn modelId="{8CDA40C1-EEDC-4FE6-840C-297A7270E527}" type="presOf" srcId="{CEF6D657-B2B9-4C51-9226-A2F972C8D96E}" destId="{B524BB12-4011-4B23-89E9-D8ED29723250}" srcOrd="0" destOrd="0" presId="urn:microsoft.com/office/officeart/2005/8/layout/process4"/>
    <dgm:cxn modelId="{ABEC6BC1-CC07-4D5A-9C2A-370059BA231C}" srcId="{1A241552-D76C-46CB-A50B-75A6DBAFFE33}" destId="{07A3730B-026C-4C61-A739-39875D46E261}" srcOrd="3" destOrd="0" parTransId="{44924376-D4BB-4EDA-BEFD-1EFB9F3E6B1E}" sibTransId="{742CB6AF-85D3-4446-A0FB-EB0C274EFA94}"/>
    <dgm:cxn modelId="{4D1A7BE0-3D54-47F6-B1E6-010EEA5C36E1}" type="presOf" srcId="{1A241552-D76C-46CB-A50B-75A6DBAFFE33}" destId="{78E606F5-764E-4F5B-8422-692A2F242E07}" srcOrd="0" destOrd="0" presId="urn:microsoft.com/office/officeart/2005/8/layout/process4"/>
    <dgm:cxn modelId="{5AA80AF1-5261-41CD-9CDB-825D243B11BB}" type="presOf" srcId="{9FB85BC3-0306-4CD5-A3A0-214C86A51A83}" destId="{8E60165F-CF2D-4BBF-A5AF-74746333A809}" srcOrd="0" destOrd="0" presId="urn:microsoft.com/office/officeart/2005/8/layout/process4"/>
    <dgm:cxn modelId="{E8FBACF3-D791-44E9-B1F0-A0B2A278AD80}" srcId="{1A241552-D76C-46CB-A50B-75A6DBAFFE33}" destId="{CEF6D657-B2B9-4C51-9226-A2F972C8D96E}" srcOrd="4" destOrd="0" parTransId="{19B18E77-90E1-441D-A5B1-4AA7CFFDFC9A}" sibTransId="{B0848AF1-2AFE-497B-8150-1AB7BC092B64}"/>
    <dgm:cxn modelId="{F51032F8-9C29-40F2-A8B8-14BE38399C87}" type="presOf" srcId="{B9287730-2F3D-4F03-B075-D799C7B1EFAA}" destId="{1359E2EE-409D-4A93-A35E-F8E9D1516C4A}" srcOrd="0" destOrd="0" presId="urn:microsoft.com/office/officeart/2005/8/layout/process4"/>
    <dgm:cxn modelId="{93654881-FEF4-400F-9ED1-FDF143432108}" type="presParOf" srcId="{78E606F5-764E-4F5B-8422-692A2F242E07}" destId="{664EB39A-E070-4DF7-9B79-FC39B8535A8A}" srcOrd="0" destOrd="0" presId="urn:microsoft.com/office/officeart/2005/8/layout/process4"/>
    <dgm:cxn modelId="{425331AF-58EA-4CCC-AB13-E595DF9F71A8}" type="presParOf" srcId="{664EB39A-E070-4DF7-9B79-FC39B8535A8A}" destId="{9F896798-FD06-4FA0-8066-E5A857D934AA}" srcOrd="0" destOrd="0" presId="urn:microsoft.com/office/officeart/2005/8/layout/process4"/>
    <dgm:cxn modelId="{1EDDE164-4F8E-49F1-B93C-14DB9C098E05}" type="presParOf" srcId="{78E606F5-764E-4F5B-8422-692A2F242E07}" destId="{53621C14-FB78-4810-B30F-AD24286D88B2}" srcOrd="1" destOrd="0" presId="urn:microsoft.com/office/officeart/2005/8/layout/process4"/>
    <dgm:cxn modelId="{5589E6A3-DE19-48C9-8807-15E37DE1EDB6}" type="presParOf" srcId="{78E606F5-764E-4F5B-8422-692A2F242E07}" destId="{90AC5FEB-78D0-4096-9951-8B044651124A}" srcOrd="2" destOrd="0" presId="urn:microsoft.com/office/officeart/2005/8/layout/process4"/>
    <dgm:cxn modelId="{D164DF55-CE2B-4D9B-AA56-39390AB42133}" type="presParOf" srcId="{90AC5FEB-78D0-4096-9951-8B044651124A}" destId="{B524BB12-4011-4B23-89E9-D8ED29723250}" srcOrd="0" destOrd="0" presId="urn:microsoft.com/office/officeart/2005/8/layout/process4"/>
    <dgm:cxn modelId="{16D5E8D6-3899-49E4-BB21-9BDD87DD29FB}" type="presParOf" srcId="{78E606F5-764E-4F5B-8422-692A2F242E07}" destId="{5798AC4A-F252-465C-9E00-93BDF94B2B48}" srcOrd="3" destOrd="0" presId="urn:microsoft.com/office/officeart/2005/8/layout/process4"/>
    <dgm:cxn modelId="{73DEEF6A-8450-4191-A7C6-54C2FFD0D1D8}" type="presParOf" srcId="{78E606F5-764E-4F5B-8422-692A2F242E07}" destId="{4D1AB08E-6558-4FD4-B3DB-D4002DD73373}" srcOrd="4" destOrd="0" presId="urn:microsoft.com/office/officeart/2005/8/layout/process4"/>
    <dgm:cxn modelId="{C57B9F25-8C17-464F-B786-B39C518AE3F1}" type="presParOf" srcId="{4D1AB08E-6558-4FD4-B3DB-D4002DD73373}" destId="{5AA7D384-42E4-4A4A-93B4-1C14F5E9FD70}" srcOrd="0" destOrd="0" presId="urn:microsoft.com/office/officeart/2005/8/layout/process4"/>
    <dgm:cxn modelId="{8389CBEA-9111-40C8-9C44-3EF5152EEC12}" type="presParOf" srcId="{78E606F5-764E-4F5B-8422-692A2F242E07}" destId="{C09B42E4-0AA5-47F7-A246-A64841F841F5}" srcOrd="5" destOrd="0" presId="urn:microsoft.com/office/officeart/2005/8/layout/process4"/>
    <dgm:cxn modelId="{2398912E-F3BB-46A7-AEB9-5420574470EC}" type="presParOf" srcId="{78E606F5-764E-4F5B-8422-692A2F242E07}" destId="{D06C0BD5-2D60-4CBC-BE4A-630050B975D1}" srcOrd="6" destOrd="0" presId="urn:microsoft.com/office/officeart/2005/8/layout/process4"/>
    <dgm:cxn modelId="{292AF465-2F4E-4598-88DB-C5116072682A}" type="presParOf" srcId="{D06C0BD5-2D60-4CBC-BE4A-630050B975D1}" destId="{1359E2EE-409D-4A93-A35E-F8E9D1516C4A}" srcOrd="0" destOrd="0" presId="urn:microsoft.com/office/officeart/2005/8/layout/process4"/>
    <dgm:cxn modelId="{093C2FB1-C0BE-4094-BF44-084FE3471128}" type="presParOf" srcId="{78E606F5-764E-4F5B-8422-692A2F242E07}" destId="{74855C34-DF58-466C-A69A-AC8B4F94D09E}" srcOrd="7" destOrd="0" presId="urn:microsoft.com/office/officeart/2005/8/layout/process4"/>
    <dgm:cxn modelId="{019C01C7-FE5A-4608-BB5B-3333B9084C75}" type="presParOf" srcId="{78E606F5-764E-4F5B-8422-692A2F242E07}" destId="{82617BDA-190D-4FAF-A5F2-3FADDB607EC2}" srcOrd="8" destOrd="0" presId="urn:microsoft.com/office/officeart/2005/8/layout/process4"/>
    <dgm:cxn modelId="{3584D808-6F93-4979-AA52-EC2BA2BDB8D6}" type="presParOf" srcId="{82617BDA-190D-4FAF-A5F2-3FADDB607EC2}" destId="{8E60165F-CF2D-4BBF-A5AF-74746333A809}" srcOrd="0" destOrd="0" presId="urn:microsoft.com/office/officeart/2005/8/layout/process4"/>
    <dgm:cxn modelId="{D2BB6416-452D-4809-BAAC-42D59C615F2A}" type="presParOf" srcId="{78E606F5-764E-4F5B-8422-692A2F242E07}" destId="{CA2AFBE0-93DE-4FD6-B7F8-A864DC189ED9}" srcOrd="9" destOrd="0" presId="urn:microsoft.com/office/officeart/2005/8/layout/process4"/>
    <dgm:cxn modelId="{B2A825B6-9883-4078-903A-2FFDA3051BAE}" type="presParOf" srcId="{78E606F5-764E-4F5B-8422-692A2F242E07}" destId="{991ADF97-A83E-454C-9CBC-FC1B56C86516}" srcOrd="10" destOrd="0" presId="urn:microsoft.com/office/officeart/2005/8/layout/process4"/>
    <dgm:cxn modelId="{D913E906-58C0-4DB1-A690-5EA3D4591E05}" type="presParOf" srcId="{991ADF97-A83E-454C-9CBC-FC1B56C86516}" destId="{CD879E37-1CFE-490A-ADF8-7942D395459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46191D-9516-4120-B3B3-8EB604FC5B83}">
      <dsp:nvSpPr>
        <dsp:cNvPr id="0" name=""/>
        <dsp:cNvSpPr/>
      </dsp:nvSpPr>
      <dsp:spPr>
        <a:xfrm>
          <a:off x="1764832" y="99317"/>
          <a:ext cx="887324" cy="88732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67B4D42-63C5-4AE6-BD2B-0DFB099161B5}">
      <dsp:nvSpPr>
        <dsp:cNvPr id="0" name=""/>
        <dsp:cNvSpPr/>
      </dsp:nvSpPr>
      <dsp:spPr>
        <a:xfrm>
          <a:off x="1951170" y="285655"/>
          <a:ext cx="514648" cy="51464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E3E5394-E00D-42CB-A430-FBC5D216244A}">
      <dsp:nvSpPr>
        <dsp:cNvPr id="0" name=""/>
        <dsp:cNvSpPr/>
      </dsp:nvSpPr>
      <dsp:spPr>
        <a:xfrm>
          <a:off x="2842298" y="99317"/>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Attentive staff ready for any change.</a:t>
          </a:r>
        </a:p>
      </dsp:txBody>
      <dsp:txXfrm>
        <a:off x="2842298" y="99317"/>
        <a:ext cx="2091551" cy="887324"/>
      </dsp:txXfrm>
    </dsp:sp>
    <dsp:sp modelId="{F994FC39-574E-412D-8FD9-13CFED7939D9}">
      <dsp:nvSpPr>
        <dsp:cNvPr id="0" name=""/>
        <dsp:cNvSpPr/>
      </dsp:nvSpPr>
      <dsp:spPr>
        <a:xfrm>
          <a:off x="5298286" y="99317"/>
          <a:ext cx="887324" cy="88732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5886107-E0FB-43D1-B1D0-CB2B788BFFAD}">
      <dsp:nvSpPr>
        <dsp:cNvPr id="0" name=""/>
        <dsp:cNvSpPr/>
      </dsp:nvSpPr>
      <dsp:spPr>
        <a:xfrm>
          <a:off x="5484624" y="285655"/>
          <a:ext cx="514648" cy="51464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06F468-3790-4343-BD08-2B638E36D0CD}">
      <dsp:nvSpPr>
        <dsp:cNvPr id="0" name=""/>
        <dsp:cNvSpPr/>
      </dsp:nvSpPr>
      <dsp:spPr>
        <a:xfrm>
          <a:off x="6375752" y="99317"/>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Good customer base to prospect daily.</a:t>
          </a:r>
        </a:p>
      </dsp:txBody>
      <dsp:txXfrm>
        <a:off x="6375752" y="99317"/>
        <a:ext cx="2091551" cy="887324"/>
      </dsp:txXfrm>
    </dsp:sp>
    <dsp:sp modelId="{55A736C1-4FF7-4D97-90CF-EEDCAD39F140}">
      <dsp:nvSpPr>
        <dsp:cNvPr id="0" name=""/>
        <dsp:cNvSpPr/>
      </dsp:nvSpPr>
      <dsp:spPr>
        <a:xfrm>
          <a:off x="1764832" y="1723465"/>
          <a:ext cx="887324" cy="887324"/>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1A7E407-0BF0-4223-8FBE-D1FB7DE9D5EE}">
      <dsp:nvSpPr>
        <dsp:cNvPr id="0" name=""/>
        <dsp:cNvSpPr/>
      </dsp:nvSpPr>
      <dsp:spPr>
        <a:xfrm>
          <a:off x="1951170" y="1909803"/>
          <a:ext cx="514648" cy="51464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6F3508F-43D9-4EC1-9109-BF5A88E85C49}">
      <dsp:nvSpPr>
        <dsp:cNvPr id="0" name=""/>
        <dsp:cNvSpPr/>
      </dsp:nvSpPr>
      <dsp:spPr>
        <a:xfrm>
          <a:off x="2842298" y="1723465"/>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BDC Staff committed to customer prospecting and campaign for daily appointments.</a:t>
          </a:r>
        </a:p>
      </dsp:txBody>
      <dsp:txXfrm>
        <a:off x="2842298" y="1723465"/>
        <a:ext cx="2091551" cy="887324"/>
      </dsp:txXfrm>
    </dsp:sp>
    <dsp:sp modelId="{3FCE4644-B043-43FF-AE21-A6B1C891FA66}">
      <dsp:nvSpPr>
        <dsp:cNvPr id="0" name=""/>
        <dsp:cNvSpPr/>
      </dsp:nvSpPr>
      <dsp:spPr>
        <a:xfrm>
          <a:off x="5298286" y="1723465"/>
          <a:ext cx="887324" cy="887324"/>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49ED305-882C-4892-AEE3-98AD86F06134}">
      <dsp:nvSpPr>
        <dsp:cNvPr id="0" name=""/>
        <dsp:cNvSpPr/>
      </dsp:nvSpPr>
      <dsp:spPr>
        <a:xfrm>
          <a:off x="5484624" y="1909803"/>
          <a:ext cx="514648" cy="51464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782F0DB-5014-4757-AFC3-69B337C9DAC4}">
      <dsp:nvSpPr>
        <dsp:cNvPr id="0" name=""/>
        <dsp:cNvSpPr/>
      </dsp:nvSpPr>
      <dsp:spPr>
        <a:xfrm>
          <a:off x="6375752" y="1723465"/>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New manager in the department committed to training and training his staff.</a:t>
          </a:r>
        </a:p>
      </dsp:txBody>
      <dsp:txXfrm>
        <a:off x="6375752" y="1723465"/>
        <a:ext cx="2091551" cy="887324"/>
      </dsp:txXfrm>
    </dsp:sp>
    <dsp:sp modelId="{8112977B-B240-425A-900D-27B953DEE1FE}">
      <dsp:nvSpPr>
        <dsp:cNvPr id="0" name=""/>
        <dsp:cNvSpPr/>
      </dsp:nvSpPr>
      <dsp:spPr>
        <a:xfrm>
          <a:off x="1764832" y="3347613"/>
          <a:ext cx="887324" cy="887324"/>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7EB60A-9868-4BEC-BE8F-2C966C0B263A}">
      <dsp:nvSpPr>
        <dsp:cNvPr id="0" name=""/>
        <dsp:cNvSpPr/>
      </dsp:nvSpPr>
      <dsp:spPr>
        <a:xfrm>
          <a:off x="1951170" y="3533952"/>
          <a:ext cx="514648" cy="51464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3D83184-26AF-4CB3-AF33-1F8001864F0B}">
      <dsp:nvSpPr>
        <dsp:cNvPr id="0" name=""/>
        <dsp:cNvSpPr/>
      </dsp:nvSpPr>
      <dsp:spPr>
        <a:xfrm>
          <a:off x="2842298" y="3347613"/>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12 well-prepared and certified technicians by Toyota of Puerto Rico and among them two master technicians .</a:t>
          </a:r>
        </a:p>
      </dsp:txBody>
      <dsp:txXfrm>
        <a:off x="2842298" y="3347613"/>
        <a:ext cx="2091551" cy="887324"/>
      </dsp:txXfrm>
    </dsp:sp>
    <dsp:sp modelId="{F156F189-CCFF-454C-A28C-2224F4AC130C}">
      <dsp:nvSpPr>
        <dsp:cNvPr id="0" name=""/>
        <dsp:cNvSpPr/>
      </dsp:nvSpPr>
      <dsp:spPr>
        <a:xfrm>
          <a:off x="5298286" y="3347613"/>
          <a:ext cx="887324" cy="88732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4194A9-DA50-462C-9FE8-4C015C0676A1}">
      <dsp:nvSpPr>
        <dsp:cNvPr id="0" name=""/>
        <dsp:cNvSpPr/>
      </dsp:nvSpPr>
      <dsp:spPr>
        <a:xfrm>
          <a:off x="5484624" y="3533952"/>
          <a:ext cx="514648" cy="514648"/>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75F589D-E08A-4662-8B05-B71C5DBDF52C}">
      <dsp:nvSpPr>
        <dsp:cNvPr id="0" name=""/>
        <dsp:cNvSpPr/>
      </dsp:nvSpPr>
      <dsp:spPr>
        <a:xfrm>
          <a:off x="6375752" y="3347613"/>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533400">
            <a:lnSpc>
              <a:spcPct val="90000"/>
            </a:lnSpc>
            <a:spcBef>
              <a:spcPct val="0"/>
            </a:spcBef>
            <a:spcAft>
              <a:spcPct val="35000"/>
            </a:spcAft>
            <a:buNone/>
          </a:pPr>
          <a:r>
            <a:rPr lang="en-US" sz="1200" kern="1200"/>
            <a:t>Facilities with present and future development potential</a:t>
          </a:r>
        </a:p>
      </dsp:txBody>
      <dsp:txXfrm>
        <a:off x="6375752" y="3347613"/>
        <a:ext cx="2091551" cy="8873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232F19-0E25-4C61-AC1A-F24ABC2DBFEC}">
      <dsp:nvSpPr>
        <dsp:cNvPr id="0" name=""/>
        <dsp:cNvSpPr/>
      </dsp:nvSpPr>
      <dsp:spPr>
        <a:xfrm>
          <a:off x="2997" y="621316"/>
          <a:ext cx="2378172" cy="1426903"/>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Lack of continuing education for advisors</a:t>
          </a:r>
        </a:p>
      </dsp:txBody>
      <dsp:txXfrm>
        <a:off x="2997" y="621316"/>
        <a:ext cx="2378172" cy="1426903"/>
      </dsp:txXfrm>
    </dsp:sp>
    <dsp:sp modelId="{AAC7A8D9-EC5C-4249-B10B-BD4385E034FB}">
      <dsp:nvSpPr>
        <dsp:cNvPr id="0" name=""/>
        <dsp:cNvSpPr/>
      </dsp:nvSpPr>
      <dsp:spPr>
        <a:xfrm>
          <a:off x="2618987" y="621316"/>
          <a:ext cx="2378172" cy="1426903"/>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Skills of the back counter in parts service</a:t>
          </a:r>
        </a:p>
      </dsp:txBody>
      <dsp:txXfrm>
        <a:off x="2618987" y="621316"/>
        <a:ext cx="2378172" cy="1426903"/>
      </dsp:txXfrm>
    </dsp:sp>
    <dsp:sp modelId="{69CBF60D-793A-45FC-A225-2E4AE082F58A}">
      <dsp:nvSpPr>
        <dsp:cNvPr id="0" name=""/>
        <dsp:cNvSpPr/>
      </dsp:nvSpPr>
      <dsp:spPr>
        <a:xfrm>
          <a:off x="5234976" y="621316"/>
          <a:ext cx="2378172" cy="1426903"/>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Unauthorized ASM discounts</a:t>
          </a:r>
        </a:p>
      </dsp:txBody>
      <dsp:txXfrm>
        <a:off x="5234976" y="621316"/>
        <a:ext cx="2378172" cy="1426903"/>
      </dsp:txXfrm>
    </dsp:sp>
    <dsp:sp modelId="{8F624512-62C9-4716-81A1-EDBD6768AE08}">
      <dsp:nvSpPr>
        <dsp:cNvPr id="0" name=""/>
        <dsp:cNvSpPr/>
      </dsp:nvSpPr>
      <dsp:spPr>
        <a:xfrm>
          <a:off x="7850966" y="621316"/>
          <a:ext cx="2378172" cy="1426903"/>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Low customer satisfaction due to waiting</a:t>
          </a:r>
        </a:p>
      </dsp:txBody>
      <dsp:txXfrm>
        <a:off x="7850966" y="621316"/>
        <a:ext cx="2378172" cy="1426903"/>
      </dsp:txXfrm>
    </dsp:sp>
    <dsp:sp modelId="{657AD58F-1BCA-456A-AC90-EB2E5E44E52D}">
      <dsp:nvSpPr>
        <dsp:cNvPr id="0" name=""/>
        <dsp:cNvSpPr/>
      </dsp:nvSpPr>
      <dsp:spPr>
        <a:xfrm>
          <a:off x="1310992" y="2286036"/>
          <a:ext cx="2378172" cy="1426903"/>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Little advertising about the services</a:t>
          </a:r>
        </a:p>
      </dsp:txBody>
      <dsp:txXfrm>
        <a:off x="1310992" y="2286036"/>
        <a:ext cx="2378172" cy="1426903"/>
      </dsp:txXfrm>
    </dsp:sp>
    <dsp:sp modelId="{DBCF9819-9B2A-4A08-904F-932656C08AE3}">
      <dsp:nvSpPr>
        <dsp:cNvPr id="0" name=""/>
        <dsp:cNvSpPr/>
      </dsp:nvSpPr>
      <dsp:spPr>
        <a:xfrm>
          <a:off x="3926981" y="2286036"/>
          <a:ext cx="2378172" cy="1426903"/>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Prices too low for Premium car maintenance</a:t>
          </a:r>
        </a:p>
      </dsp:txBody>
      <dsp:txXfrm>
        <a:off x="3926981" y="2286036"/>
        <a:ext cx="2378172" cy="1426903"/>
      </dsp:txXfrm>
    </dsp:sp>
    <dsp:sp modelId="{E9C93007-9CB9-4658-9CE4-82D78230A9E5}">
      <dsp:nvSpPr>
        <dsp:cNvPr id="0" name=""/>
        <dsp:cNvSpPr/>
      </dsp:nvSpPr>
      <dsp:spPr>
        <a:xfrm>
          <a:off x="6542971" y="2286036"/>
          <a:ext cx="2378172" cy="1426903"/>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We open the service store at 7:00 AM and close at 5:00 PM but the technicians start work at 8:00 AM</a:t>
          </a:r>
        </a:p>
      </dsp:txBody>
      <dsp:txXfrm>
        <a:off x="6542971" y="2286036"/>
        <a:ext cx="2378172" cy="14269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49BE35-91A6-4003-9A78-8E847D52BACB}">
      <dsp:nvSpPr>
        <dsp:cNvPr id="0" name=""/>
        <dsp:cNvSpPr/>
      </dsp:nvSpPr>
      <dsp:spPr>
        <a:xfrm>
          <a:off x="849772" y="981726"/>
          <a:ext cx="1258737" cy="1258737"/>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085A7B-8E71-4D36-A5BC-66DC46FDC2DE}">
      <dsp:nvSpPr>
        <dsp:cNvPr id="0" name=""/>
        <dsp:cNvSpPr/>
      </dsp:nvSpPr>
      <dsp:spPr>
        <a:xfrm>
          <a:off x="1118028" y="1249981"/>
          <a:ext cx="722226" cy="7222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1876F75-259F-4260-AF5B-29D9BF75343A}">
      <dsp:nvSpPr>
        <dsp:cNvPr id="0" name=""/>
        <dsp:cNvSpPr/>
      </dsp:nvSpPr>
      <dsp:spPr>
        <a:xfrm>
          <a:off x="447389" y="2632529"/>
          <a:ext cx="206350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Aggressive advertising for the department with the new hired agency</a:t>
          </a:r>
        </a:p>
      </dsp:txBody>
      <dsp:txXfrm>
        <a:off x="447389" y="2632529"/>
        <a:ext cx="2063504" cy="720000"/>
      </dsp:txXfrm>
    </dsp:sp>
    <dsp:sp modelId="{A9F56AB5-9089-4BD1-AEFF-1C192F622042}">
      <dsp:nvSpPr>
        <dsp:cNvPr id="0" name=""/>
        <dsp:cNvSpPr/>
      </dsp:nvSpPr>
      <dsp:spPr>
        <a:xfrm>
          <a:off x="3274390" y="981726"/>
          <a:ext cx="1258737" cy="1258737"/>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25653C-0FAF-4605-9910-11B6042B38E8}">
      <dsp:nvSpPr>
        <dsp:cNvPr id="0" name=""/>
        <dsp:cNvSpPr/>
      </dsp:nvSpPr>
      <dsp:spPr>
        <a:xfrm>
          <a:off x="3542646" y="1249981"/>
          <a:ext cx="722226" cy="7222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3FAD0E1-7120-412D-9AB3-E1050F16F42D}">
      <dsp:nvSpPr>
        <dsp:cNvPr id="0" name=""/>
        <dsp:cNvSpPr/>
      </dsp:nvSpPr>
      <dsp:spPr>
        <a:xfrm>
          <a:off x="2872007" y="2632529"/>
          <a:ext cx="206350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More visibility of the service area starting from sales for the first time creating the first appointment.</a:t>
          </a:r>
        </a:p>
      </dsp:txBody>
      <dsp:txXfrm>
        <a:off x="2872007" y="2632529"/>
        <a:ext cx="2063504" cy="720000"/>
      </dsp:txXfrm>
    </dsp:sp>
    <dsp:sp modelId="{80964035-6DD6-4727-8678-0AE5FBDB5B69}">
      <dsp:nvSpPr>
        <dsp:cNvPr id="0" name=""/>
        <dsp:cNvSpPr/>
      </dsp:nvSpPr>
      <dsp:spPr>
        <a:xfrm>
          <a:off x="5699007" y="981726"/>
          <a:ext cx="1258737" cy="1258737"/>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A15156-FBB4-4D2D-BF7E-8487E15EE14A}">
      <dsp:nvSpPr>
        <dsp:cNvPr id="0" name=""/>
        <dsp:cNvSpPr/>
      </dsp:nvSpPr>
      <dsp:spPr>
        <a:xfrm>
          <a:off x="5967263" y="1249981"/>
          <a:ext cx="722226" cy="7222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345FDE6-31FA-465C-89C9-1E7FB981CD80}">
      <dsp:nvSpPr>
        <dsp:cNvPr id="0" name=""/>
        <dsp:cNvSpPr/>
      </dsp:nvSpPr>
      <dsp:spPr>
        <a:xfrm>
          <a:off x="5296624" y="2632529"/>
          <a:ext cx="206350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Weekly specials on inspections and maintenance</a:t>
          </a:r>
        </a:p>
      </dsp:txBody>
      <dsp:txXfrm>
        <a:off x="5296624" y="2632529"/>
        <a:ext cx="2063504" cy="720000"/>
      </dsp:txXfrm>
    </dsp:sp>
    <dsp:sp modelId="{EE0E0790-07F8-4757-B36D-45C8DB17151E}">
      <dsp:nvSpPr>
        <dsp:cNvPr id="0" name=""/>
        <dsp:cNvSpPr/>
      </dsp:nvSpPr>
      <dsp:spPr>
        <a:xfrm>
          <a:off x="8123625" y="981726"/>
          <a:ext cx="1258737" cy="1258737"/>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DD0601-DF96-48A4-8291-AE7661362511}">
      <dsp:nvSpPr>
        <dsp:cNvPr id="0" name=""/>
        <dsp:cNvSpPr/>
      </dsp:nvSpPr>
      <dsp:spPr>
        <a:xfrm>
          <a:off x="8391880" y="1249981"/>
          <a:ext cx="722226" cy="72222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C01828B-4DCD-4F4A-BE1B-8FB3039BCA5A}">
      <dsp:nvSpPr>
        <dsp:cNvPr id="0" name=""/>
        <dsp:cNvSpPr/>
      </dsp:nvSpPr>
      <dsp:spPr>
        <a:xfrm>
          <a:off x="7721242" y="2632529"/>
          <a:ext cx="2063504"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Start working on diagnoses effectively</a:t>
          </a:r>
        </a:p>
      </dsp:txBody>
      <dsp:txXfrm>
        <a:off x="7721242" y="2632529"/>
        <a:ext cx="2063504" cy="720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9777BB-7FF6-404A-B05D-B62BCE1B075A}">
      <dsp:nvSpPr>
        <dsp:cNvPr id="0" name=""/>
        <dsp:cNvSpPr/>
      </dsp:nvSpPr>
      <dsp:spPr>
        <a:xfrm>
          <a:off x="351068" y="1090292"/>
          <a:ext cx="1094783" cy="1094783"/>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70180C-EA4F-42C0-9EE8-23C4C9567D7D}">
      <dsp:nvSpPr>
        <dsp:cNvPr id="0" name=""/>
        <dsp:cNvSpPr/>
      </dsp:nvSpPr>
      <dsp:spPr>
        <a:xfrm>
          <a:off x="584383" y="1323606"/>
          <a:ext cx="628154" cy="62815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4A7EE4A-2A8F-4394-86F8-832A9FEBB5FD}">
      <dsp:nvSpPr>
        <dsp:cNvPr id="0" name=""/>
        <dsp:cNvSpPr/>
      </dsp:nvSpPr>
      <dsp:spPr>
        <a:xfrm>
          <a:off x="1097" y="2526073"/>
          <a:ext cx="1794726" cy="717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The great lack of responsible mechanical technicians and advisors</a:t>
          </a:r>
        </a:p>
      </dsp:txBody>
      <dsp:txXfrm>
        <a:off x="1097" y="2526073"/>
        <a:ext cx="1794726" cy="717890"/>
      </dsp:txXfrm>
    </dsp:sp>
    <dsp:sp modelId="{2485881A-E111-4CB7-A6D7-BADC3C4BDB38}">
      <dsp:nvSpPr>
        <dsp:cNvPr id="0" name=""/>
        <dsp:cNvSpPr/>
      </dsp:nvSpPr>
      <dsp:spPr>
        <a:xfrm>
          <a:off x="2459872" y="1090292"/>
          <a:ext cx="1094783" cy="1094783"/>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713F9E-71AF-476B-83B3-F6B5201D9FE7}">
      <dsp:nvSpPr>
        <dsp:cNvPr id="0" name=""/>
        <dsp:cNvSpPr/>
      </dsp:nvSpPr>
      <dsp:spPr>
        <a:xfrm>
          <a:off x="2693187" y="1323606"/>
          <a:ext cx="628154" cy="62815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6B303F0-96CA-40E3-8E00-02706641BFDA}">
      <dsp:nvSpPr>
        <dsp:cNvPr id="0" name=""/>
        <dsp:cNvSpPr/>
      </dsp:nvSpPr>
      <dsp:spPr>
        <a:xfrm>
          <a:off x="2109901" y="2526073"/>
          <a:ext cx="1794726" cy="717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The expansion of service workshops near our area requesting personnel</a:t>
          </a:r>
        </a:p>
      </dsp:txBody>
      <dsp:txXfrm>
        <a:off x="2109901" y="2526073"/>
        <a:ext cx="1794726" cy="717890"/>
      </dsp:txXfrm>
    </dsp:sp>
    <dsp:sp modelId="{D07C004F-27BB-46DA-9D1B-F7B806FCC2FA}">
      <dsp:nvSpPr>
        <dsp:cNvPr id="0" name=""/>
        <dsp:cNvSpPr/>
      </dsp:nvSpPr>
      <dsp:spPr>
        <a:xfrm>
          <a:off x="4568676" y="1090292"/>
          <a:ext cx="1094783" cy="1094783"/>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8AA4A8-358C-4DE8-89CC-C783D32B88C7}">
      <dsp:nvSpPr>
        <dsp:cNvPr id="0" name=""/>
        <dsp:cNvSpPr/>
      </dsp:nvSpPr>
      <dsp:spPr>
        <a:xfrm>
          <a:off x="4801990" y="1323606"/>
          <a:ext cx="628154" cy="62815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BC0AB76-C5F2-4719-B6A6-C3EE661B0835}">
      <dsp:nvSpPr>
        <dsp:cNvPr id="0" name=""/>
        <dsp:cNvSpPr/>
      </dsp:nvSpPr>
      <dsp:spPr>
        <a:xfrm>
          <a:off x="4218704" y="2526073"/>
          <a:ext cx="1794726" cy="717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The few repairs due to lack of sale</a:t>
          </a:r>
        </a:p>
      </dsp:txBody>
      <dsp:txXfrm>
        <a:off x="4218704" y="2526073"/>
        <a:ext cx="1794726" cy="717890"/>
      </dsp:txXfrm>
    </dsp:sp>
    <dsp:sp modelId="{C44CCEDD-2D7A-4F75-B9EE-C47674A225FE}">
      <dsp:nvSpPr>
        <dsp:cNvPr id="0" name=""/>
        <dsp:cNvSpPr/>
      </dsp:nvSpPr>
      <dsp:spPr>
        <a:xfrm>
          <a:off x="6677480" y="1090292"/>
          <a:ext cx="1094783" cy="1094783"/>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767BDD-5BDB-4B6F-B0AC-420BEC3DE572}">
      <dsp:nvSpPr>
        <dsp:cNvPr id="0" name=""/>
        <dsp:cNvSpPr/>
      </dsp:nvSpPr>
      <dsp:spPr>
        <a:xfrm>
          <a:off x="6910794" y="1323606"/>
          <a:ext cx="628154" cy="62815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3179AE6-C758-4672-BCF8-1D8E07B6F59B}">
      <dsp:nvSpPr>
        <dsp:cNvPr id="0" name=""/>
        <dsp:cNvSpPr/>
      </dsp:nvSpPr>
      <dsp:spPr>
        <a:xfrm>
          <a:off x="6327508" y="2526073"/>
          <a:ext cx="1794726" cy="717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Increase in profits</a:t>
          </a:r>
        </a:p>
      </dsp:txBody>
      <dsp:txXfrm>
        <a:off x="6327508" y="2526073"/>
        <a:ext cx="1794726" cy="717890"/>
      </dsp:txXfrm>
    </dsp:sp>
    <dsp:sp modelId="{252D732D-2233-42CF-9725-110911238E60}">
      <dsp:nvSpPr>
        <dsp:cNvPr id="0" name=""/>
        <dsp:cNvSpPr/>
      </dsp:nvSpPr>
      <dsp:spPr>
        <a:xfrm>
          <a:off x="8786283" y="1090292"/>
          <a:ext cx="1094783" cy="1094783"/>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7952110-AB2C-4125-A6E9-F9370F202D68}">
      <dsp:nvSpPr>
        <dsp:cNvPr id="0" name=""/>
        <dsp:cNvSpPr/>
      </dsp:nvSpPr>
      <dsp:spPr>
        <a:xfrm>
          <a:off x="9019598" y="1323606"/>
          <a:ext cx="628154" cy="628154"/>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9CA13FD-6EF9-4954-846F-0AA575C7FFF2}">
      <dsp:nvSpPr>
        <dsp:cNvPr id="0" name=""/>
        <dsp:cNvSpPr/>
      </dsp:nvSpPr>
      <dsp:spPr>
        <a:xfrm>
          <a:off x="8436312" y="2526073"/>
          <a:ext cx="1794726" cy="717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Wait time causes customers to talk to each other and affects our CSI.</a:t>
          </a:r>
        </a:p>
      </dsp:txBody>
      <dsp:txXfrm>
        <a:off x="8436312" y="2526073"/>
        <a:ext cx="1794726" cy="71789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6EEA72-A434-4445-9048-DF3A761AE909}">
      <dsp:nvSpPr>
        <dsp:cNvPr id="0" name=""/>
        <dsp:cNvSpPr/>
      </dsp:nvSpPr>
      <dsp:spPr>
        <a:xfrm>
          <a:off x="684914" y="982652"/>
          <a:ext cx="1098000" cy="1098000"/>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55C9522-6402-430E-B900-F3BEC314ACB3}">
      <dsp:nvSpPr>
        <dsp:cNvPr id="0" name=""/>
        <dsp:cNvSpPr/>
      </dsp:nvSpPr>
      <dsp:spPr>
        <a:xfrm>
          <a:off x="918914" y="1216652"/>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453EBC9-F53F-48BA-A219-CCA634733AA6}">
      <dsp:nvSpPr>
        <dsp:cNvPr id="0" name=""/>
        <dsp:cNvSpPr/>
      </dsp:nvSpPr>
      <dsp:spPr>
        <a:xfrm>
          <a:off x="333914" y="2422652"/>
          <a:ext cx="1800000" cy="78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Increase profit per RO sales whit new greeter.</a:t>
          </a:r>
        </a:p>
      </dsp:txBody>
      <dsp:txXfrm>
        <a:off x="333914" y="2422652"/>
        <a:ext cx="1800000" cy="787500"/>
      </dsp:txXfrm>
    </dsp:sp>
    <dsp:sp modelId="{8B92D194-A0E2-45D0-96C0-E410DB1BFDCB}">
      <dsp:nvSpPr>
        <dsp:cNvPr id="0" name=""/>
        <dsp:cNvSpPr/>
      </dsp:nvSpPr>
      <dsp:spPr>
        <a:xfrm>
          <a:off x="2799914" y="982652"/>
          <a:ext cx="1098000" cy="1098000"/>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9700B7-8288-4179-AB7A-62F51A9E67DA}">
      <dsp:nvSpPr>
        <dsp:cNvPr id="0" name=""/>
        <dsp:cNvSpPr/>
      </dsp:nvSpPr>
      <dsp:spPr>
        <a:xfrm>
          <a:off x="3033914" y="1216652"/>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85BB93B-8CF7-409F-B932-3E1C42BFEE3E}">
      <dsp:nvSpPr>
        <dsp:cNvPr id="0" name=""/>
        <dsp:cNvSpPr/>
      </dsp:nvSpPr>
      <dsp:spPr>
        <a:xfrm>
          <a:off x="2448914" y="2422652"/>
          <a:ext cx="1800000" cy="78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Increase the productivity of technicians in combination with the parts back counter</a:t>
          </a:r>
        </a:p>
      </dsp:txBody>
      <dsp:txXfrm>
        <a:off x="2448914" y="2422652"/>
        <a:ext cx="1800000" cy="787500"/>
      </dsp:txXfrm>
    </dsp:sp>
    <dsp:sp modelId="{048751B2-AF57-4F99-BE10-D92B55395984}">
      <dsp:nvSpPr>
        <dsp:cNvPr id="0" name=""/>
        <dsp:cNvSpPr/>
      </dsp:nvSpPr>
      <dsp:spPr>
        <a:xfrm>
          <a:off x="4914914" y="982652"/>
          <a:ext cx="1098000" cy="1098000"/>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09D90F-4ABD-4E40-9B4D-BB72EB5707C4}">
      <dsp:nvSpPr>
        <dsp:cNvPr id="0" name=""/>
        <dsp:cNvSpPr/>
      </dsp:nvSpPr>
      <dsp:spPr>
        <a:xfrm>
          <a:off x="5148914" y="1216652"/>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392B5DA-57F1-4C03-83BC-E8C2D5767310}">
      <dsp:nvSpPr>
        <dsp:cNvPr id="0" name=""/>
        <dsp:cNvSpPr/>
      </dsp:nvSpPr>
      <dsp:spPr>
        <a:xfrm>
          <a:off x="4563914" y="2422652"/>
          <a:ext cx="1800000" cy="78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Achieve a good distribution of daily diagnostic jobs according to the ranks of technicians</a:t>
          </a:r>
        </a:p>
      </dsp:txBody>
      <dsp:txXfrm>
        <a:off x="4563914" y="2422652"/>
        <a:ext cx="1800000" cy="787500"/>
      </dsp:txXfrm>
    </dsp:sp>
    <dsp:sp modelId="{6C4D4097-410D-4EFA-9D12-48C7C3B4E487}">
      <dsp:nvSpPr>
        <dsp:cNvPr id="0" name=""/>
        <dsp:cNvSpPr/>
      </dsp:nvSpPr>
      <dsp:spPr>
        <a:xfrm>
          <a:off x="7029914" y="982652"/>
          <a:ext cx="1098000" cy="1098000"/>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F33ABD-AA53-4B14-869D-D23F762E769E}">
      <dsp:nvSpPr>
        <dsp:cNvPr id="0" name=""/>
        <dsp:cNvSpPr/>
      </dsp:nvSpPr>
      <dsp:spPr>
        <a:xfrm>
          <a:off x="7263914" y="1216652"/>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A9D7D14-3D1C-4CB5-A9E6-80ED18A41968}">
      <dsp:nvSpPr>
        <dsp:cNvPr id="0" name=""/>
        <dsp:cNvSpPr/>
      </dsp:nvSpPr>
      <dsp:spPr>
        <a:xfrm>
          <a:off x="6678914" y="2422652"/>
          <a:ext cx="1800000" cy="78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Continue motivating the service team on a monthly with happy hours and goal incentives.</a:t>
          </a:r>
        </a:p>
      </dsp:txBody>
      <dsp:txXfrm>
        <a:off x="6678914" y="2422652"/>
        <a:ext cx="1800000" cy="787500"/>
      </dsp:txXfrm>
    </dsp:sp>
    <dsp:sp modelId="{B3572237-1130-42AF-9B0E-A4224E548EF6}">
      <dsp:nvSpPr>
        <dsp:cNvPr id="0" name=""/>
        <dsp:cNvSpPr/>
      </dsp:nvSpPr>
      <dsp:spPr>
        <a:xfrm>
          <a:off x="9144914" y="982652"/>
          <a:ext cx="1098000" cy="1098000"/>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CA3EFCA-C771-47F4-86AB-56D484F3A46C}">
      <dsp:nvSpPr>
        <dsp:cNvPr id="0" name=""/>
        <dsp:cNvSpPr/>
      </dsp:nvSpPr>
      <dsp:spPr>
        <a:xfrm>
          <a:off x="9378914" y="1216652"/>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662DFF9-CBD6-4336-AF9A-527B8F6ED19A}">
      <dsp:nvSpPr>
        <dsp:cNvPr id="0" name=""/>
        <dsp:cNvSpPr/>
      </dsp:nvSpPr>
      <dsp:spPr>
        <a:xfrm>
          <a:off x="8793914" y="2422652"/>
          <a:ext cx="1800000" cy="787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kern="1200"/>
            <a:t>Accommodate daily BDC appointments by hour for the benefit of clients and increased satisfaction.</a:t>
          </a:r>
        </a:p>
      </dsp:txBody>
      <dsp:txXfrm>
        <a:off x="8793914" y="2422652"/>
        <a:ext cx="1800000" cy="7875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849444-FF05-49B3-9DF3-60D24C40D9EF}">
      <dsp:nvSpPr>
        <dsp:cNvPr id="0" name=""/>
        <dsp:cNvSpPr/>
      </dsp:nvSpPr>
      <dsp:spPr>
        <a:xfrm>
          <a:off x="1764832" y="99317"/>
          <a:ext cx="887324" cy="88732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E0A4B0-243E-4EB7-88DA-7B314C2015E6}">
      <dsp:nvSpPr>
        <dsp:cNvPr id="0" name=""/>
        <dsp:cNvSpPr/>
      </dsp:nvSpPr>
      <dsp:spPr>
        <a:xfrm>
          <a:off x="1951170" y="285655"/>
          <a:ext cx="514648" cy="51464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9D1110-08DF-49F8-8356-62948F266B45}">
      <dsp:nvSpPr>
        <dsp:cNvPr id="0" name=""/>
        <dsp:cNvSpPr/>
      </dsp:nvSpPr>
      <dsp:spPr>
        <a:xfrm>
          <a:off x="2842298" y="99317"/>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90000"/>
            </a:lnSpc>
            <a:spcBef>
              <a:spcPct val="0"/>
            </a:spcBef>
            <a:spcAft>
              <a:spcPct val="35000"/>
            </a:spcAft>
            <a:buNone/>
          </a:pPr>
          <a:r>
            <a:rPr lang="en-US" sz="1500" kern="1200"/>
            <a:t>Work on camping with discounts involving advertising and BDC</a:t>
          </a:r>
        </a:p>
      </dsp:txBody>
      <dsp:txXfrm>
        <a:off x="2842298" y="99317"/>
        <a:ext cx="2091551" cy="887324"/>
      </dsp:txXfrm>
    </dsp:sp>
    <dsp:sp modelId="{59C300FD-DEE9-41EF-BA72-2006676EA52B}">
      <dsp:nvSpPr>
        <dsp:cNvPr id="0" name=""/>
        <dsp:cNvSpPr/>
      </dsp:nvSpPr>
      <dsp:spPr>
        <a:xfrm>
          <a:off x="5298286" y="99317"/>
          <a:ext cx="887324" cy="887324"/>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78A5C9-08AD-4332-801A-67299D6AD75C}">
      <dsp:nvSpPr>
        <dsp:cNvPr id="0" name=""/>
        <dsp:cNvSpPr/>
      </dsp:nvSpPr>
      <dsp:spPr>
        <a:xfrm>
          <a:off x="5484624" y="285655"/>
          <a:ext cx="514648" cy="51464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C98ACC7-B022-4014-A1F0-5B91E5E3D8D6}">
      <dsp:nvSpPr>
        <dsp:cNvPr id="0" name=""/>
        <dsp:cNvSpPr/>
      </dsp:nvSpPr>
      <dsp:spPr>
        <a:xfrm>
          <a:off x="6375752" y="99317"/>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90000"/>
            </a:lnSpc>
            <a:spcBef>
              <a:spcPct val="0"/>
            </a:spcBef>
            <a:spcAft>
              <a:spcPct val="35000"/>
            </a:spcAft>
            <a:buNone/>
          </a:pPr>
          <a:r>
            <a:rPr lang="en-US" sz="1500" kern="1200"/>
            <a:t>Only the service manager will be authorized to give discounts on labor.</a:t>
          </a:r>
        </a:p>
      </dsp:txBody>
      <dsp:txXfrm>
        <a:off x="6375752" y="99317"/>
        <a:ext cx="2091551" cy="887324"/>
      </dsp:txXfrm>
    </dsp:sp>
    <dsp:sp modelId="{2EC83CB0-2903-4EFB-8699-553113E191FF}">
      <dsp:nvSpPr>
        <dsp:cNvPr id="0" name=""/>
        <dsp:cNvSpPr/>
      </dsp:nvSpPr>
      <dsp:spPr>
        <a:xfrm>
          <a:off x="1764832" y="1723465"/>
          <a:ext cx="887324" cy="887324"/>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87049A-7221-436D-9092-EB7D0C8530F3}">
      <dsp:nvSpPr>
        <dsp:cNvPr id="0" name=""/>
        <dsp:cNvSpPr/>
      </dsp:nvSpPr>
      <dsp:spPr>
        <a:xfrm>
          <a:off x="1951170" y="1909803"/>
          <a:ext cx="514648" cy="51464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90AEC0D-18CA-48D3-8FC5-8BFB7EF4EFCB}">
      <dsp:nvSpPr>
        <dsp:cNvPr id="0" name=""/>
        <dsp:cNvSpPr/>
      </dsp:nvSpPr>
      <dsp:spPr>
        <a:xfrm>
          <a:off x="2842298" y="1723465"/>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90000"/>
            </a:lnSpc>
            <a:spcBef>
              <a:spcPct val="0"/>
            </a:spcBef>
            <a:spcAft>
              <a:spcPct val="35000"/>
            </a:spcAft>
            <a:buNone/>
          </a:pPr>
          <a:r>
            <a:rPr lang="en-US" sz="1500" kern="1200"/>
            <a:t>Video implementation in the service workshop is already approved and will be done through CDK.</a:t>
          </a:r>
        </a:p>
      </dsp:txBody>
      <dsp:txXfrm>
        <a:off x="2842298" y="1723465"/>
        <a:ext cx="2091551" cy="887324"/>
      </dsp:txXfrm>
    </dsp:sp>
    <dsp:sp modelId="{046B2548-FF7E-49DF-A9A6-8FE825645F33}">
      <dsp:nvSpPr>
        <dsp:cNvPr id="0" name=""/>
        <dsp:cNvSpPr/>
      </dsp:nvSpPr>
      <dsp:spPr>
        <a:xfrm>
          <a:off x="5298286" y="1723465"/>
          <a:ext cx="887324" cy="887324"/>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08CCD2-57BC-4DBB-B5A2-203F1FAC06FB}">
      <dsp:nvSpPr>
        <dsp:cNvPr id="0" name=""/>
        <dsp:cNvSpPr/>
      </dsp:nvSpPr>
      <dsp:spPr>
        <a:xfrm>
          <a:off x="5484624" y="1909803"/>
          <a:ext cx="514648" cy="51464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4AAECA6-9238-469F-B303-FC84AA79E641}">
      <dsp:nvSpPr>
        <dsp:cNvPr id="0" name=""/>
        <dsp:cNvSpPr/>
      </dsp:nvSpPr>
      <dsp:spPr>
        <a:xfrm>
          <a:off x="6375752" y="1723465"/>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90000"/>
            </a:lnSpc>
            <a:spcBef>
              <a:spcPct val="0"/>
            </a:spcBef>
            <a:spcAft>
              <a:spcPct val="35000"/>
            </a:spcAft>
            <a:buNone/>
          </a:pPr>
          <a:r>
            <a:rPr lang="en-US" sz="1500" kern="1200"/>
            <a:t>Check the competition and their prices monthly</a:t>
          </a:r>
        </a:p>
      </dsp:txBody>
      <dsp:txXfrm>
        <a:off x="6375752" y="1723465"/>
        <a:ext cx="2091551" cy="887324"/>
      </dsp:txXfrm>
    </dsp:sp>
    <dsp:sp modelId="{2AB3D1DB-9652-442B-A05F-C69BFEE40CE1}">
      <dsp:nvSpPr>
        <dsp:cNvPr id="0" name=""/>
        <dsp:cNvSpPr/>
      </dsp:nvSpPr>
      <dsp:spPr>
        <a:xfrm>
          <a:off x="1764832" y="3347613"/>
          <a:ext cx="887324" cy="887324"/>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E46BB4F-F692-4A40-9CD5-E6B9B1B5A622}">
      <dsp:nvSpPr>
        <dsp:cNvPr id="0" name=""/>
        <dsp:cNvSpPr/>
      </dsp:nvSpPr>
      <dsp:spPr>
        <a:xfrm>
          <a:off x="1951170" y="3533952"/>
          <a:ext cx="514648" cy="51464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3C91DB9-04AA-4F44-AC9D-99C5024ECB41}">
      <dsp:nvSpPr>
        <dsp:cNvPr id="0" name=""/>
        <dsp:cNvSpPr/>
      </dsp:nvSpPr>
      <dsp:spPr>
        <a:xfrm>
          <a:off x="2842298" y="3347613"/>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90000"/>
            </a:lnSpc>
            <a:spcBef>
              <a:spcPct val="0"/>
            </a:spcBef>
            <a:spcAft>
              <a:spcPct val="35000"/>
            </a:spcAft>
            <a:buNone/>
          </a:pPr>
          <a:r>
            <a:rPr lang="en-US" sz="1500" kern="1200"/>
            <a:t>The service manager will be enrolled in NADA in these months for the service seminar.</a:t>
          </a:r>
        </a:p>
      </dsp:txBody>
      <dsp:txXfrm>
        <a:off x="2842298" y="3347613"/>
        <a:ext cx="2091551" cy="887324"/>
      </dsp:txXfrm>
    </dsp:sp>
    <dsp:sp modelId="{7A0A676B-7906-4F96-AABF-32DCA6EA0466}">
      <dsp:nvSpPr>
        <dsp:cNvPr id="0" name=""/>
        <dsp:cNvSpPr/>
      </dsp:nvSpPr>
      <dsp:spPr>
        <a:xfrm>
          <a:off x="5298286" y="3347613"/>
          <a:ext cx="887324" cy="887324"/>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27B5EDB-27A7-446A-94C4-B68965ADE18B}">
      <dsp:nvSpPr>
        <dsp:cNvPr id="0" name=""/>
        <dsp:cNvSpPr/>
      </dsp:nvSpPr>
      <dsp:spPr>
        <a:xfrm>
          <a:off x="5484624" y="3533952"/>
          <a:ext cx="514648" cy="514648"/>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0EE7A53-2873-48B6-87B3-F09EB154F7B8}">
      <dsp:nvSpPr>
        <dsp:cNvPr id="0" name=""/>
        <dsp:cNvSpPr/>
      </dsp:nvSpPr>
      <dsp:spPr>
        <a:xfrm>
          <a:off x="6375752" y="3347613"/>
          <a:ext cx="2091551" cy="887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666750">
            <a:lnSpc>
              <a:spcPct val="90000"/>
            </a:lnSpc>
            <a:spcBef>
              <a:spcPct val="0"/>
            </a:spcBef>
            <a:spcAft>
              <a:spcPct val="35000"/>
            </a:spcAft>
            <a:buNone/>
          </a:pPr>
          <a:r>
            <a:rPr lang="en-US" sz="1500" kern="1200"/>
            <a:t>Improve our back counter in relation to fill rate.</a:t>
          </a:r>
        </a:p>
      </dsp:txBody>
      <dsp:txXfrm>
        <a:off x="6375752" y="3347613"/>
        <a:ext cx="2091551" cy="8873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896798-FD06-4FA0-8066-E5A857D934AA}">
      <dsp:nvSpPr>
        <dsp:cNvPr id="0" name=""/>
        <dsp:cNvSpPr/>
      </dsp:nvSpPr>
      <dsp:spPr>
        <a:xfrm>
          <a:off x="0" y="3829576"/>
          <a:ext cx="10232136" cy="502629"/>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aggressive advertising with weekly discounts</a:t>
          </a:r>
        </a:p>
      </dsp:txBody>
      <dsp:txXfrm>
        <a:off x="0" y="3829576"/>
        <a:ext cx="10232136" cy="502629"/>
      </dsp:txXfrm>
    </dsp:sp>
    <dsp:sp modelId="{B524BB12-4011-4B23-89E9-D8ED29723250}">
      <dsp:nvSpPr>
        <dsp:cNvPr id="0" name=""/>
        <dsp:cNvSpPr/>
      </dsp:nvSpPr>
      <dsp:spPr>
        <a:xfrm rot="10800000">
          <a:off x="0" y="3064070"/>
          <a:ext cx="10232136" cy="773044"/>
        </a:xfrm>
        <a:prstGeom prst="upArrowCallou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Facilitate the dispatch of parts with the new greeter and the back counter so that technicians can maximize.</a:t>
          </a:r>
        </a:p>
      </dsp:txBody>
      <dsp:txXfrm rot="10800000">
        <a:off x="0" y="3064070"/>
        <a:ext cx="10232136" cy="502301"/>
      </dsp:txXfrm>
    </dsp:sp>
    <dsp:sp modelId="{5AA7D384-42E4-4A4A-93B4-1C14F5E9FD70}">
      <dsp:nvSpPr>
        <dsp:cNvPr id="0" name=""/>
        <dsp:cNvSpPr/>
      </dsp:nvSpPr>
      <dsp:spPr>
        <a:xfrm rot="10800000">
          <a:off x="0" y="2298565"/>
          <a:ext cx="10232136" cy="773044"/>
        </a:xfrm>
        <a:prstGeom prst="upArrowCallou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Verify current data vs. previous month's data monthly with the service and parts manager.</a:t>
          </a:r>
        </a:p>
      </dsp:txBody>
      <dsp:txXfrm rot="10800000">
        <a:off x="0" y="2298565"/>
        <a:ext cx="10232136" cy="502301"/>
      </dsp:txXfrm>
    </dsp:sp>
    <dsp:sp modelId="{1359E2EE-409D-4A93-A35E-F8E9D1516C4A}">
      <dsp:nvSpPr>
        <dsp:cNvPr id="0" name=""/>
        <dsp:cNvSpPr/>
      </dsp:nvSpPr>
      <dsp:spPr>
        <a:xfrm rot="10800000">
          <a:off x="0" y="1533060"/>
          <a:ext cx="10232136" cy="773044"/>
        </a:xfrm>
        <a:prstGeom prst="upArrowCallou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Weekly meetings with technicians, advisors and parts manager.</a:t>
          </a:r>
        </a:p>
      </dsp:txBody>
      <dsp:txXfrm rot="10800000">
        <a:off x="0" y="1533060"/>
        <a:ext cx="10232136" cy="502301"/>
      </dsp:txXfrm>
    </dsp:sp>
    <dsp:sp modelId="{8E60165F-CF2D-4BBF-A5AF-74746333A809}">
      <dsp:nvSpPr>
        <dsp:cNvPr id="0" name=""/>
        <dsp:cNvSpPr/>
      </dsp:nvSpPr>
      <dsp:spPr>
        <a:xfrm rot="10800000">
          <a:off x="0" y="767555"/>
          <a:ext cx="10232136" cy="773044"/>
        </a:xfrm>
        <a:prstGeom prst="upArrowCallou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a:t>T O of the service manager in cases where the client does not accept the services.</a:t>
          </a:r>
        </a:p>
      </dsp:txBody>
      <dsp:txXfrm rot="10800000">
        <a:off x="0" y="767555"/>
        <a:ext cx="10232136" cy="502301"/>
      </dsp:txXfrm>
    </dsp:sp>
    <dsp:sp modelId="{CD879E37-1CFE-490A-ADF8-7942D395459F}">
      <dsp:nvSpPr>
        <dsp:cNvPr id="0" name=""/>
        <dsp:cNvSpPr/>
      </dsp:nvSpPr>
      <dsp:spPr>
        <a:xfrm rot="10800000">
          <a:off x="0" y="2050"/>
          <a:ext cx="10232136" cy="773044"/>
        </a:xfrm>
        <a:prstGeom prst="upArrowCallou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kern="1200" dirty="0"/>
            <a:t>Adjust a technician's schedule for the week and for Saturday two so that they come in at 7:00AM to advance clients.</a:t>
          </a:r>
        </a:p>
      </dsp:txBody>
      <dsp:txXfrm rot="10800000">
        <a:off x="0" y="2050"/>
        <a:ext cx="10232136" cy="502301"/>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6.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956BE-056A-9DD4-95D6-421CB859F7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822BC45-C029-078C-D287-318196BF06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3AB6515-85C2-6807-8F5F-A553779F9850}"/>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5" name="Footer Placeholder 4">
            <a:extLst>
              <a:ext uri="{FF2B5EF4-FFF2-40B4-BE49-F238E27FC236}">
                <a16:creationId xmlns:a16="http://schemas.microsoft.com/office/drawing/2014/main" id="{0AEC9136-EB3F-2CC3-46D1-A26EEABCA7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867ABE8-CC92-4C3C-BFAB-48A17F5D0170}"/>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919334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36D89F-3159-B38B-3967-E223E4A2C85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0E6D690-E83B-1316-3F2E-FBC459E3088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E423BF-11A8-5BF3-1367-D77D9490323C}"/>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5" name="Footer Placeholder 4">
            <a:extLst>
              <a:ext uri="{FF2B5EF4-FFF2-40B4-BE49-F238E27FC236}">
                <a16:creationId xmlns:a16="http://schemas.microsoft.com/office/drawing/2014/main" id="{7AFF06E4-DB82-DD1C-2DC8-7A9208F195F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D427DE-AF03-5702-02CB-29D965AC63A8}"/>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13245647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695895-A85E-DDE3-A2E0-A4859F7217D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EB086C-21EC-8A85-2105-7C0649A681D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BB70F3-37CB-0439-DC91-F3E039A8AE39}"/>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5" name="Footer Placeholder 4">
            <a:extLst>
              <a:ext uri="{FF2B5EF4-FFF2-40B4-BE49-F238E27FC236}">
                <a16:creationId xmlns:a16="http://schemas.microsoft.com/office/drawing/2014/main" id="{6E6807B0-9005-16EC-7429-BDBD72CD06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81145F-EA8A-2D18-95A7-1EFB7D72C937}"/>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3817067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4D9593-9BB1-9FE1-F586-482DFA3792C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2AD7F53-9669-CD08-1062-341190B8B6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27A711-93EF-E7F8-D1B1-C541D1BEFB39}"/>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5" name="Footer Placeholder 4">
            <a:extLst>
              <a:ext uri="{FF2B5EF4-FFF2-40B4-BE49-F238E27FC236}">
                <a16:creationId xmlns:a16="http://schemas.microsoft.com/office/drawing/2014/main" id="{868718D3-7991-657F-6DAE-9C08C900FB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4220EF-791E-3D64-4469-B38FEAC96B23}"/>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3503992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55831-25DB-76B5-3731-4E1B3C69CB7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4C294DA-CA01-FEAB-309E-348F6C4E027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2726CE-DA67-CDE1-2FF4-ED1B61936536}"/>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5" name="Footer Placeholder 4">
            <a:extLst>
              <a:ext uri="{FF2B5EF4-FFF2-40B4-BE49-F238E27FC236}">
                <a16:creationId xmlns:a16="http://schemas.microsoft.com/office/drawing/2014/main" id="{50C36E8A-76A4-5389-09CA-D950227D53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B9BFA1-BD3B-C557-7EE2-37CF71C0E9BB}"/>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8685947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B251B-21D8-163E-97A0-B725F80494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04A4BAC-3C86-24A2-4D34-8DA94676D3C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C900D1-E5BA-082A-D242-8255A6176A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CC454E-C684-295A-D966-F682A8C24697}"/>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6" name="Footer Placeholder 5">
            <a:extLst>
              <a:ext uri="{FF2B5EF4-FFF2-40B4-BE49-F238E27FC236}">
                <a16:creationId xmlns:a16="http://schemas.microsoft.com/office/drawing/2014/main" id="{BC653153-A75C-FBDB-121D-438D2C8B33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7590B9-EE64-3C35-24A6-D9889AF08CEB}"/>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727670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1143D-2252-C989-92F8-09A90C10D3A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019754-6FAB-1EA7-828B-7747A140017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3D41D1-D4C1-025E-FCB0-7E03CCA827A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8E08AE5-EE43-1282-E01D-DB2D3A3AB9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6CB6D5-7226-3CE3-938F-285CC449E62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FBF07F1-DDF7-3E76-29C6-2C062AFA4653}"/>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8" name="Footer Placeholder 7">
            <a:extLst>
              <a:ext uri="{FF2B5EF4-FFF2-40B4-BE49-F238E27FC236}">
                <a16:creationId xmlns:a16="http://schemas.microsoft.com/office/drawing/2014/main" id="{DC6AD224-3363-22AD-AC96-14D3F8B327B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8EB21CF-7112-1A55-FFB3-F666DBC35FD4}"/>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4165740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C49D28-EBA5-829E-7D95-FFB351F9BB3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535F72F-3ADD-B588-2593-66EF11C6F1BE}"/>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4" name="Footer Placeholder 3">
            <a:extLst>
              <a:ext uri="{FF2B5EF4-FFF2-40B4-BE49-F238E27FC236}">
                <a16:creationId xmlns:a16="http://schemas.microsoft.com/office/drawing/2014/main" id="{A600A770-A5D6-E2BA-1BC5-15626BE5932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8F305B-3AE1-FCF6-C20F-8852E7EA2F46}"/>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32783874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AFB37C-CB55-4904-937A-2D55D650C8AE}"/>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3" name="Footer Placeholder 2">
            <a:extLst>
              <a:ext uri="{FF2B5EF4-FFF2-40B4-BE49-F238E27FC236}">
                <a16:creationId xmlns:a16="http://schemas.microsoft.com/office/drawing/2014/main" id="{7C3EA34F-FF2B-1320-8102-DF56C4EDD7B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6F77DD-2929-D2B2-4E7D-B94D235FDE48}"/>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1507930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0502C-6412-A340-9BBF-5BD81E7E28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373E81-52F3-097D-A8CE-5D17FE7DC4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8F9348B-48FB-1893-CA2B-AECFB827A5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D6E15A-AF9C-2F60-5239-557AFA242785}"/>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6" name="Footer Placeholder 5">
            <a:extLst>
              <a:ext uri="{FF2B5EF4-FFF2-40B4-BE49-F238E27FC236}">
                <a16:creationId xmlns:a16="http://schemas.microsoft.com/office/drawing/2014/main" id="{C39BBD49-DD4A-2AC0-3DC1-8C7E68CB426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78F144-107F-03F9-255E-93F951705A55}"/>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3902334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6ACFB-6299-2F43-779A-D5FD327679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A6A988C-5E30-C59F-925C-60D57A572A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C77127F-7AF7-DC58-51D1-806CD373E3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FD9BB14-FD11-3C22-611E-D9BED64F45E3}"/>
              </a:ext>
            </a:extLst>
          </p:cNvPr>
          <p:cNvSpPr>
            <a:spLocks noGrp="1"/>
          </p:cNvSpPr>
          <p:nvPr>
            <p:ph type="dt" sz="half" idx="10"/>
          </p:nvPr>
        </p:nvSpPr>
        <p:spPr/>
        <p:txBody>
          <a:bodyPr/>
          <a:lstStyle/>
          <a:p>
            <a:fld id="{3B473E2F-AB20-4779-B443-0B99AF210E57}" type="datetimeFigureOut">
              <a:rPr lang="en-US" smtClean="0"/>
              <a:t>7/6/2024</a:t>
            </a:fld>
            <a:endParaRPr lang="en-US"/>
          </a:p>
        </p:txBody>
      </p:sp>
      <p:sp>
        <p:nvSpPr>
          <p:cNvPr id="6" name="Footer Placeholder 5">
            <a:extLst>
              <a:ext uri="{FF2B5EF4-FFF2-40B4-BE49-F238E27FC236}">
                <a16:creationId xmlns:a16="http://schemas.microsoft.com/office/drawing/2014/main" id="{C14E3131-6BD8-2B28-AFE6-9AFC3AEB9B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AA8C94-5C44-440A-1255-7698119EDC33}"/>
              </a:ext>
            </a:extLst>
          </p:cNvPr>
          <p:cNvSpPr>
            <a:spLocks noGrp="1"/>
          </p:cNvSpPr>
          <p:nvPr>
            <p:ph type="sldNum" sz="quarter" idx="12"/>
          </p:nvPr>
        </p:nvSpPr>
        <p:spPr/>
        <p:txBody>
          <a:bodyPr/>
          <a:lstStyle/>
          <a:p>
            <a:fld id="{D6895E93-3235-4B79-94C1-5AB068D44358}" type="slidenum">
              <a:rPr lang="en-US" smtClean="0"/>
              <a:t>‹#›</a:t>
            </a:fld>
            <a:endParaRPr lang="en-US"/>
          </a:p>
        </p:txBody>
      </p:sp>
    </p:spTree>
    <p:extLst>
      <p:ext uri="{BB962C8B-B14F-4D97-AF65-F5344CB8AC3E}">
        <p14:creationId xmlns:p14="http://schemas.microsoft.com/office/powerpoint/2010/main" val="2906362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668FFE-A81F-E850-B81A-2C557ECB9E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828A858-8B16-1AFA-1F1C-E31F1D9C15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32F878-85D3-84B3-22CA-1615703D17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B473E2F-AB20-4779-B443-0B99AF210E57}" type="datetimeFigureOut">
              <a:rPr lang="en-US" smtClean="0"/>
              <a:t>7/6/2024</a:t>
            </a:fld>
            <a:endParaRPr lang="en-US"/>
          </a:p>
        </p:txBody>
      </p:sp>
      <p:sp>
        <p:nvSpPr>
          <p:cNvPr id="5" name="Footer Placeholder 4">
            <a:extLst>
              <a:ext uri="{FF2B5EF4-FFF2-40B4-BE49-F238E27FC236}">
                <a16:creationId xmlns:a16="http://schemas.microsoft.com/office/drawing/2014/main" id="{7EEDEC32-3FEE-3A5F-443F-4CDB47A9705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44DB87E-B75B-51F0-5192-BFC4543842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6895E93-3235-4B79-94C1-5AB068D44358}" type="slidenum">
              <a:rPr lang="en-US" smtClean="0"/>
              <a:t>‹#›</a:t>
            </a:fld>
            <a:endParaRPr lang="en-US"/>
          </a:p>
        </p:txBody>
      </p:sp>
    </p:spTree>
    <p:extLst>
      <p:ext uri="{BB962C8B-B14F-4D97-AF65-F5344CB8AC3E}">
        <p14:creationId xmlns:p14="http://schemas.microsoft.com/office/powerpoint/2010/main" val="2406231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E7AA7E8-8006-4E1F-A566-FCF37EE6F3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BFA61071-0725-A5B5-5068-D480B26BEE07}"/>
              </a:ext>
            </a:extLst>
          </p:cNvPr>
          <p:cNvSpPr>
            <a:spLocks noGrp="1"/>
          </p:cNvSpPr>
          <p:nvPr>
            <p:ph type="ctrTitle"/>
          </p:nvPr>
        </p:nvSpPr>
        <p:spPr>
          <a:xfrm>
            <a:off x="242910" y="1598246"/>
            <a:ext cx="4626709" cy="5122985"/>
          </a:xfrm>
        </p:spPr>
        <p:txBody>
          <a:bodyPr anchor="t">
            <a:normAutofit/>
          </a:bodyPr>
          <a:lstStyle/>
          <a:p>
            <a:r>
              <a:rPr lang="en-US" sz="7400" dirty="0">
                <a:solidFill>
                  <a:srgbClr val="FFFFFF"/>
                </a:solidFill>
              </a:rPr>
              <a:t>NADA Service Homework </a:t>
            </a:r>
          </a:p>
        </p:txBody>
      </p:sp>
      <p:sp>
        <p:nvSpPr>
          <p:cNvPr id="3" name="Subtitle 2">
            <a:extLst>
              <a:ext uri="{FF2B5EF4-FFF2-40B4-BE49-F238E27FC236}">
                <a16:creationId xmlns:a16="http://schemas.microsoft.com/office/drawing/2014/main" id="{F27125FB-C54B-07BD-FDA8-E191F3845545}"/>
              </a:ext>
            </a:extLst>
          </p:cNvPr>
          <p:cNvSpPr>
            <a:spLocks noGrp="1"/>
          </p:cNvSpPr>
          <p:nvPr>
            <p:ph type="subTitle" idx="1"/>
          </p:nvPr>
        </p:nvSpPr>
        <p:spPr>
          <a:xfrm>
            <a:off x="5792994" y="1590840"/>
            <a:ext cx="5672176" cy="5095221"/>
          </a:xfrm>
        </p:spPr>
        <p:txBody>
          <a:bodyPr>
            <a:normAutofit/>
          </a:bodyPr>
          <a:lstStyle/>
          <a:p>
            <a:r>
              <a:rPr lang="en-US" sz="4400" dirty="0">
                <a:solidFill>
                  <a:srgbClr val="FFFFFF"/>
                </a:solidFill>
              </a:rPr>
              <a:t>SERVICE DEPARTMENT </a:t>
            </a:r>
          </a:p>
          <a:p>
            <a:r>
              <a:rPr lang="en-US" sz="4400" dirty="0">
                <a:solidFill>
                  <a:srgbClr val="FFFFFF"/>
                </a:solidFill>
              </a:rPr>
              <a:t>CALESA TOYOTA DE CAGUAS</a:t>
            </a:r>
          </a:p>
          <a:p>
            <a:r>
              <a:rPr lang="en-US" sz="2000" dirty="0">
                <a:solidFill>
                  <a:srgbClr val="FFFFFF"/>
                </a:solidFill>
              </a:rPr>
              <a:t>HERIBERTO COTTO</a:t>
            </a:r>
          </a:p>
          <a:p>
            <a:r>
              <a:rPr lang="en-US" dirty="0">
                <a:solidFill>
                  <a:srgbClr val="FFFFFF"/>
                </a:solidFill>
              </a:rPr>
              <a:t>N445</a:t>
            </a:r>
          </a:p>
        </p:txBody>
      </p:sp>
      <p:cxnSp>
        <p:nvCxnSpPr>
          <p:cNvPr id="10" name="Straight Connector 9">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78901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2" name="Rectangle 21">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8566C44-D3C9-05AF-D443-19DE96006E64}"/>
              </a:ext>
            </a:extLst>
          </p:cNvPr>
          <p:cNvSpPr>
            <a:spLocks noGrp="1"/>
          </p:cNvSpPr>
          <p:nvPr>
            <p:ph type="title"/>
          </p:nvPr>
        </p:nvSpPr>
        <p:spPr>
          <a:xfrm>
            <a:off x="1115568" y="509521"/>
            <a:ext cx="10232136" cy="1014984"/>
          </a:xfrm>
        </p:spPr>
        <p:txBody>
          <a:bodyPr vert="horz" lIns="91440" tIns="45720" rIns="91440" bIns="45720" rtlCol="0" anchor="ctr">
            <a:normAutofit/>
          </a:bodyPr>
          <a:lstStyle/>
          <a:p>
            <a:r>
              <a:rPr lang="en-US" sz="4000" kern="1200">
                <a:solidFill>
                  <a:schemeClr val="tx1"/>
                </a:solidFill>
                <a:latin typeface="+mj-lt"/>
                <a:ea typeface="+mj-ea"/>
                <a:cs typeface="+mj-cs"/>
              </a:rPr>
              <a:t>SWOT ANALYSIS  STRENGTHS</a:t>
            </a:r>
          </a:p>
        </p:txBody>
      </p:sp>
      <p:sp>
        <p:nvSpPr>
          <p:cNvPr id="24" name="Rectangle 23">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23" name="Text Placeholder 4">
            <a:extLst>
              <a:ext uri="{FF2B5EF4-FFF2-40B4-BE49-F238E27FC236}">
                <a16:creationId xmlns:a16="http://schemas.microsoft.com/office/drawing/2014/main" id="{D4D34C9E-102D-6BBD-E3E6-98586A1FF926}"/>
              </a:ext>
            </a:extLst>
          </p:cNvPr>
          <p:cNvGraphicFramePr/>
          <p:nvPr>
            <p:extLst>
              <p:ext uri="{D42A27DB-BD31-4B8C-83A1-F6EECF244321}">
                <p14:modId xmlns:p14="http://schemas.microsoft.com/office/powerpoint/2010/main" val="1682379806"/>
              </p:ext>
            </p:extLst>
          </p:nvPr>
        </p:nvGraphicFramePr>
        <p:xfrm>
          <a:off x="1115568" y="1673352"/>
          <a:ext cx="10232136" cy="433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0365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Title 4">
            <a:extLst>
              <a:ext uri="{FF2B5EF4-FFF2-40B4-BE49-F238E27FC236}">
                <a16:creationId xmlns:a16="http://schemas.microsoft.com/office/drawing/2014/main" id="{7CDC0326-ECD5-6FC7-E96A-FF4F542492A7}"/>
              </a:ext>
            </a:extLst>
          </p:cNvPr>
          <p:cNvSpPr>
            <a:spLocks noGrp="1"/>
          </p:cNvSpPr>
          <p:nvPr>
            <p:ph type="title"/>
          </p:nvPr>
        </p:nvSpPr>
        <p:spPr>
          <a:xfrm>
            <a:off x="1115568" y="509521"/>
            <a:ext cx="10232136" cy="1014984"/>
          </a:xfrm>
        </p:spPr>
        <p:txBody>
          <a:bodyPr>
            <a:normAutofit/>
          </a:bodyPr>
          <a:lstStyle/>
          <a:p>
            <a:r>
              <a:rPr lang="en-US" sz="2200"/>
              <a:t>SWOT</a:t>
            </a:r>
            <a:br>
              <a:rPr lang="en-US" sz="2200"/>
            </a:br>
            <a:r>
              <a:rPr lang="en-US" sz="2200"/>
              <a:t>ANALYSIS</a:t>
            </a:r>
            <a:br>
              <a:rPr lang="en-US" sz="2200"/>
            </a:br>
            <a:r>
              <a:rPr lang="en-US" sz="2200"/>
              <a:t>WEAKNESS</a:t>
            </a:r>
          </a:p>
        </p:txBody>
      </p:sp>
      <p:sp>
        <p:nvSpPr>
          <p:cNvPr id="25" name="Rectangle 24">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17" name="Content Placeholder 5">
            <a:extLst>
              <a:ext uri="{FF2B5EF4-FFF2-40B4-BE49-F238E27FC236}">
                <a16:creationId xmlns:a16="http://schemas.microsoft.com/office/drawing/2014/main" id="{3274EADD-D856-7C4C-6567-2976348A6080}"/>
              </a:ext>
            </a:extLst>
          </p:cNvPr>
          <p:cNvGraphicFramePr>
            <a:graphicFrameLocks noGrp="1"/>
          </p:cNvGraphicFramePr>
          <p:nvPr>
            <p:ph idx="1"/>
            <p:extLst>
              <p:ext uri="{D42A27DB-BD31-4B8C-83A1-F6EECF244321}">
                <p14:modId xmlns:p14="http://schemas.microsoft.com/office/powerpoint/2010/main" val="1147633071"/>
              </p:ext>
            </p:extLst>
          </p:nvPr>
        </p:nvGraphicFramePr>
        <p:xfrm>
          <a:off x="1115568" y="1673352"/>
          <a:ext cx="10232136" cy="433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4809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26C4BF8-3FD1-AFE1-204E-7A7FF50D1468}"/>
              </a:ext>
            </a:extLst>
          </p:cNvPr>
          <p:cNvSpPr>
            <a:spLocks noGrp="1"/>
          </p:cNvSpPr>
          <p:nvPr>
            <p:ph type="title"/>
          </p:nvPr>
        </p:nvSpPr>
        <p:spPr>
          <a:xfrm>
            <a:off x="1115568" y="509521"/>
            <a:ext cx="10232136" cy="1014984"/>
          </a:xfrm>
        </p:spPr>
        <p:txBody>
          <a:bodyPr>
            <a:normAutofit/>
          </a:bodyPr>
          <a:lstStyle/>
          <a:p>
            <a:r>
              <a:rPr lang="en-US" sz="2200"/>
              <a:t>SWOT </a:t>
            </a:r>
            <a:br>
              <a:rPr lang="en-US" sz="2200"/>
            </a:br>
            <a:r>
              <a:rPr lang="en-US" sz="2200"/>
              <a:t>ANALYSIS</a:t>
            </a:r>
            <a:br>
              <a:rPr lang="en-US" sz="2200"/>
            </a:br>
            <a:r>
              <a:rPr lang="en-US" sz="2200"/>
              <a:t>OPPORTUNITIES</a:t>
            </a:r>
          </a:p>
        </p:txBody>
      </p:sp>
      <p:sp>
        <p:nvSpPr>
          <p:cNvPr id="22" name="Rectangle 21">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14" name="Content Placeholder 2">
            <a:extLst>
              <a:ext uri="{FF2B5EF4-FFF2-40B4-BE49-F238E27FC236}">
                <a16:creationId xmlns:a16="http://schemas.microsoft.com/office/drawing/2014/main" id="{294C4AFF-5775-C0C7-C210-3003427AECC1}"/>
              </a:ext>
            </a:extLst>
          </p:cNvPr>
          <p:cNvGraphicFramePr>
            <a:graphicFrameLocks noGrp="1"/>
          </p:cNvGraphicFramePr>
          <p:nvPr>
            <p:ph idx="1"/>
            <p:extLst>
              <p:ext uri="{D42A27DB-BD31-4B8C-83A1-F6EECF244321}">
                <p14:modId xmlns:p14="http://schemas.microsoft.com/office/powerpoint/2010/main" val="4259775275"/>
              </p:ext>
            </p:extLst>
          </p:nvPr>
        </p:nvGraphicFramePr>
        <p:xfrm>
          <a:off x="1115568" y="1673352"/>
          <a:ext cx="10232136" cy="433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5223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A2E1333-4100-8264-29F3-D095B063C135}"/>
              </a:ext>
            </a:extLst>
          </p:cNvPr>
          <p:cNvSpPr>
            <a:spLocks noGrp="1"/>
          </p:cNvSpPr>
          <p:nvPr>
            <p:ph type="title"/>
          </p:nvPr>
        </p:nvSpPr>
        <p:spPr>
          <a:xfrm>
            <a:off x="1115568" y="509521"/>
            <a:ext cx="10232136" cy="1014984"/>
          </a:xfrm>
        </p:spPr>
        <p:txBody>
          <a:bodyPr>
            <a:normAutofit/>
          </a:bodyPr>
          <a:lstStyle/>
          <a:p>
            <a:r>
              <a:rPr lang="en-US" sz="2200"/>
              <a:t>SWOT </a:t>
            </a:r>
            <a:br>
              <a:rPr lang="en-US" sz="2200"/>
            </a:br>
            <a:r>
              <a:rPr lang="en-US" sz="2200"/>
              <a:t>ANALYSIS</a:t>
            </a:r>
            <a:br>
              <a:rPr lang="en-US" sz="2200"/>
            </a:br>
            <a:r>
              <a:rPr lang="en-US" sz="2200"/>
              <a:t>THREATS</a:t>
            </a:r>
          </a:p>
        </p:txBody>
      </p:sp>
      <p:sp>
        <p:nvSpPr>
          <p:cNvPr id="22" name="Rectangle 21">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14" name="Content Placeholder 2">
            <a:extLst>
              <a:ext uri="{FF2B5EF4-FFF2-40B4-BE49-F238E27FC236}">
                <a16:creationId xmlns:a16="http://schemas.microsoft.com/office/drawing/2014/main" id="{06BE6AA0-E35E-9913-F3E0-A8D44E496DBE}"/>
              </a:ext>
            </a:extLst>
          </p:cNvPr>
          <p:cNvGraphicFramePr>
            <a:graphicFrameLocks noGrp="1"/>
          </p:cNvGraphicFramePr>
          <p:nvPr>
            <p:ph idx="1"/>
            <p:extLst>
              <p:ext uri="{D42A27DB-BD31-4B8C-83A1-F6EECF244321}">
                <p14:modId xmlns:p14="http://schemas.microsoft.com/office/powerpoint/2010/main" val="1699019239"/>
              </p:ext>
            </p:extLst>
          </p:nvPr>
        </p:nvGraphicFramePr>
        <p:xfrm>
          <a:off x="1115568" y="1673352"/>
          <a:ext cx="10232136" cy="433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097254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7493F44-A476-72D0-A043-9CF36D719981}"/>
              </a:ext>
            </a:extLst>
          </p:cNvPr>
          <p:cNvSpPr>
            <a:spLocks noGrp="1"/>
          </p:cNvSpPr>
          <p:nvPr>
            <p:ph type="title"/>
          </p:nvPr>
        </p:nvSpPr>
        <p:spPr>
          <a:xfrm>
            <a:off x="1371597" y="348865"/>
            <a:ext cx="10044023" cy="877729"/>
          </a:xfrm>
        </p:spPr>
        <p:txBody>
          <a:bodyPr anchor="ctr">
            <a:normAutofit/>
          </a:bodyPr>
          <a:lstStyle/>
          <a:p>
            <a:r>
              <a:rPr lang="en-US" sz="2800">
                <a:solidFill>
                  <a:srgbClr val="FFFFFF"/>
                </a:solidFill>
              </a:rPr>
              <a:t>SWOT ANALYSIS</a:t>
            </a:r>
            <a:br>
              <a:rPr lang="en-US" sz="2800">
                <a:solidFill>
                  <a:srgbClr val="FFFFFF"/>
                </a:solidFill>
              </a:rPr>
            </a:br>
            <a:r>
              <a:rPr lang="en-US" sz="2800">
                <a:solidFill>
                  <a:srgbClr val="FFFFFF"/>
                </a:solidFill>
              </a:rPr>
              <a:t>OBJECTIVES</a:t>
            </a:r>
          </a:p>
        </p:txBody>
      </p:sp>
      <p:graphicFrame>
        <p:nvGraphicFramePr>
          <p:cNvPr id="14" name="Content Placeholder 2">
            <a:extLst>
              <a:ext uri="{FF2B5EF4-FFF2-40B4-BE49-F238E27FC236}">
                <a16:creationId xmlns:a16="http://schemas.microsoft.com/office/drawing/2014/main" id="{B30DAAFF-16F8-72F0-27E3-8E92F88DCB74}"/>
              </a:ext>
            </a:extLst>
          </p:cNvPr>
          <p:cNvGraphicFramePr>
            <a:graphicFrameLocks noGrp="1"/>
          </p:cNvGraphicFramePr>
          <p:nvPr>
            <p:ph idx="1"/>
            <p:extLst>
              <p:ext uri="{D42A27DB-BD31-4B8C-83A1-F6EECF244321}">
                <p14:modId xmlns:p14="http://schemas.microsoft.com/office/powerpoint/2010/main" val="3069830076"/>
              </p:ext>
            </p:extLst>
          </p:nvPr>
        </p:nvGraphicFramePr>
        <p:xfrm>
          <a:off x="644056" y="2112579"/>
          <a:ext cx="10927829" cy="41928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53636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0" name="Rectangle 19">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126F6EA-0A30-CDD7-2B95-F38A666255B6}"/>
              </a:ext>
            </a:extLst>
          </p:cNvPr>
          <p:cNvSpPr>
            <a:spLocks noGrp="1"/>
          </p:cNvSpPr>
          <p:nvPr>
            <p:ph type="title"/>
          </p:nvPr>
        </p:nvSpPr>
        <p:spPr>
          <a:xfrm>
            <a:off x="1115568" y="509521"/>
            <a:ext cx="10232136" cy="1014984"/>
          </a:xfrm>
        </p:spPr>
        <p:txBody>
          <a:bodyPr>
            <a:normAutofit/>
          </a:bodyPr>
          <a:lstStyle/>
          <a:p>
            <a:r>
              <a:rPr lang="en-US" sz="2200"/>
              <a:t>SWOT</a:t>
            </a:r>
            <a:br>
              <a:rPr lang="en-US" sz="2200"/>
            </a:br>
            <a:r>
              <a:rPr lang="en-US" sz="2200"/>
              <a:t>ANALYSIS</a:t>
            </a:r>
            <a:br>
              <a:rPr lang="en-US" sz="2200"/>
            </a:br>
            <a:r>
              <a:rPr lang="en-US" sz="2200"/>
              <a:t>STRATEGIES</a:t>
            </a:r>
          </a:p>
        </p:txBody>
      </p:sp>
      <p:sp>
        <p:nvSpPr>
          <p:cNvPr id="22" name="Rectangle 21">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14" name="Content Placeholder 2">
            <a:extLst>
              <a:ext uri="{FF2B5EF4-FFF2-40B4-BE49-F238E27FC236}">
                <a16:creationId xmlns:a16="http://schemas.microsoft.com/office/drawing/2014/main" id="{B3783BA0-DC76-7D16-44E0-79488F60285C}"/>
              </a:ext>
            </a:extLst>
          </p:cNvPr>
          <p:cNvGraphicFramePr>
            <a:graphicFrameLocks noGrp="1"/>
          </p:cNvGraphicFramePr>
          <p:nvPr>
            <p:ph idx="1"/>
            <p:extLst>
              <p:ext uri="{D42A27DB-BD31-4B8C-83A1-F6EECF244321}">
                <p14:modId xmlns:p14="http://schemas.microsoft.com/office/powerpoint/2010/main" val="2586738246"/>
              </p:ext>
            </p:extLst>
          </p:nvPr>
        </p:nvGraphicFramePr>
        <p:xfrm>
          <a:off x="1115568" y="1673352"/>
          <a:ext cx="10232136" cy="433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464480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5" name="Rectangle 34">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9B85DE73-731F-278D-0A44-DAE00A3416D8}"/>
              </a:ext>
            </a:extLst>
          </p:cNvPr>
          <p:cNvSpPr>
            <a:spLocks noGrp="1"/>
          </p:cNvSpPr>
          <p:nvPr>
            <p:ph type="title"/>
          </p:nvPr>
        </p:nvSpPr>
        <p:spPr>
          <a:xfrm>
            <a:off x="1115568" y="509521"/>
            <a:ext cx="10232136" cy="1014984"/>
          </a:xfrm>
        </p:spPr>
        <p:txBody>
          <a:bodyPr>
            <a:normAutofit/>
          </a:bodyPr>
          <a:lstStyle/>
          <a:p>
            <a:r>
              <a:rPr lang="en-US" sz="2200"/>
              <a:t>SWOT </a:t>
            </a:r>
            <a:br>
              <a:rPr lang="en-US" sz="2200"/>
            </a:br>
            <a:r>
              <a:rPr lang="en-US" sz="2200"/>
              <a:t>ANALYSIS</a:t>
            </a:r>
            <a:br>
              <a:rPr lang="en-US" sz="2200"/>
            </a:br>
            <a:r>
              <a:rPr lang="en-US" sz="2200"/>
              <a:t>TACTICS</a:t>
            </a:r>
          </a:p>
        </p:txBody>
      </p:sp>
      <p:sp>
        <p:nvSpPr>
          <p:cNvPr id="37" name="Rectangle 36">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14" name="Content Placeholder 2">
            <a:extLst>
              <a:ext uri="{FF2B5EF4-FFF2-40B4-BE49-F238E27FC236}">
                <a16:creationId xmlns:a16="http://schemas.microsoft.com/office/drawing/2014/main" id="{2A896278-0A36-3FCE-AD4B-E67208EB3445}"/>
              </a:ext>
            </a:extLst>
          </p:cNvPr>
          <p:cNvGraphicFramePr>
            <a:graphicFrameLocks noGrp="1"/>
          </p:cNvGraphicFramePr>
          <p:nvPr>
            <p:ph idx="1"/>
            <p:extLst>
              <p:ext uri="{D42A27DB-BD31-4B8C-83A1-F6EECF244321}">
                <p14:modId xmlns:p14="http://schemas.microsoft.com/office/powerpoint/2010/main" val="1613258654"/>
              </p:ext>
            </p:extLst>
          </p:nvPr>
        </p:nvGraphicFramePr>
        <p:xfrm>
          <a:off x="1115568" y="1673352"/>
          <a:ext cx="10232136" cy="43342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8024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E2B703B-46F9-481A-A605-82E2A828C4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E63F0D-2EAA-7AB5-7032-7C60C28B0FFF}"/>
              </a:ext>
            </a:extLst>
          </p:cNvPr>
          <p:cNvSpPr>
            <a:spLocks noGrp="1"/>
          </p:cNvSpPr>
          <p:nvPr>
            <p:ph type="title"/>
          </p:nvPr>
        </p:nvSpPr>
        <p:spPr>
          <a:xfrm>
            <a:off x="838200" y="459863"/>
            <a:ext cx="10515600" cy="1004594"/>
          </a:xfrm>
        </p:spPr>
        <p:txBody>
          <a:bodyPr>
            <a:normAutofit/>
          </a:bodyPr>
          <a:lstStyle/>
          <a:p>
            <a:pPr algn="ctr"/>
            <a:r>
              <a:rPr lang="en-US">
                <a:solidFill>
                  <a:srgbClr val="FFFFFF"/>
                </a:solidFill>
              </a:rPr>
              <a:t>SWOT ANALYSIS ACTION PLAN</a:t>
            </a:r>
          </a:p>
        </p:txBody>
      </p:sp>
      <p:sp>
        <p:nvSpPr>
          <p:cNvPr id="13" name="Rectangle: Rounded Corners 12">
            <a:extLst>
              <a:ext uri="{FF2B5EF4-FFF2-40B4-BE49-F238E27FC236}">
                <a16:creationId xmlns:a16="http://schemas.microsoft.com/office/drawing/2014/main" id="{F13BE4D7-0C3D-4906-B230-A1C5B4665C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496" y="1587970"/>
            <a:ext cx="11033008" cy="4768380"/>
          </a:xfrm>
          <a:prstGeom prst="roundRect">
            <a:avLst>
              <a:gd name="adj" fmla="val 3174"/>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ontent Placeholder 5">
            <a:extLst>
              <a:ext uri="{FF2B5EF4-FFF2-40B4-BE49-F238E27FC236}">
                <a16:creationId xmlns:a16="http://schemas.microsoft.com/office/drawing/2014/main" id="{75B470F0-D621-7EC1-2E46-ADD809FE03FB}"/>
              </a:ext>
            </a:extLst>
          </p:cNvPr>
          <p:cNvGraphicFramePr>
            <a:graphicFrameLocks noGrp="1"/>
          </p:cNvGraphicFramePr>
          <p:nvPr>
            <p:ph idx="1"/>
            <p:extLst>
              <p:ext uri="{D42A27DB-BD31-4B8C-83A1-F6EECF244321}">
                <p14:modId xmlns:p14="http://schemas.microsoft.com/office/powerpoint/2010/main" val="2532608756"/>
              </p:ext>
            </p:extLst>
          </p:nvPr>
        </p:nvGraphicFramePr>
        <p:xfrm>
          <a:off x="838199" y="1918920"/>
          <a:ext cx="10515601" cy="4224860"/>
        </p:xfrm>
        <a:graphic>
          <a:graphicData uri="http://schemas.openxmlformats.org/drawingml/2006/table">
            <a:tbl>
              <a:tblPr firstRow="1" bandRow="1">
                <a:tableStyleId>{21E4AEA4-8DFA-4A89-87EB-49C32662AFE0}</a:tableStyleId>
              </a:tblPr>
              <a:tblGrid>
                <a:gridCol w="4901218">
                  <a:extLst>
                    <a:ext uri="{9D8B030D-6E8A-4147-A177-3AD203B41FA5}">
                      <a16:colId xmlns:a16="http://schemas.microsoft.com/office/drawing/2014/main" val="2942676290"/>
                    </a:ext>
                  </a:extLst>
                </a:gridCol>
                <a:gridCol w="2553169">
                  <a:extLst>
                    <a:ext uri="{9D8B030D-6E8A-4147-A177-3AD203B41FA5}">
                      <a16:colId xmlns:a16="http://schemas.microsoft.com/office/drawing/2014/main" val="624280930"/>
                    </a:ext>
                  </a:extLst>
                </a:gridCol>
                <a:gridCol w="3061214">
                  <a:extLst>
                    <a:ext uri="{9D8B030D-6E8A-4147-A177-3AD203B41FA5}">
                      <a16:colId xmlns:a16="http://schemas.microsoft.com/office/drawing/2014/main" val="6740373"/>
                    </a:ext>
                  </a:extLst>
                </a:gridCol>
              </a:tblGrid>
              <a:tr h="272116">
                <a:tc>
                  <a:txBody>
                    <a:bodyPr/>
                    <a:lstStyle/>
                    <a:p>
                      <a:r>
                        <a:rPr lang="en-US" sz="1200" dirty="0"/>
                        <a:t>TASK</a:t>
                      </a:r>
                    </a:p>
                  </a:txBody>
                  <a:tcPr marL="61844" marR="61844" marT="30922" marB="30922"/>
                </a:tc>
                <a:tc>
                  <a:txBody>
                    <a:bodyPr/>
                    <a:lstStyle/>
                    <a:p>
                      <a:r>
                        <a:rPr lang="en-US" sz="1200"/>
                        <a:t>ROLE</a:t>
                      </a:r>
                    </a:p>
                  </a:txBody>
                  <a:tcPr marL="61844" marR="61844" marT="30922" marB="30922"/>
                </a:tc>
                <a:tc>
                  <a:txBody>
                    <a:bodyPr/>
                    <a:lstStyle/>
                    <a:p>
                      <a:r>
                        <a:rPr lang="en-US" sz="1200"/>
                        <a:t>COMPLETION DATE</a:t>
                      </a:r>
                    </a:p>
                  </a:txBody>
                  <a:tcPr marL="61844" marR="61844" marT="30922" marB="30922"/>
                </a:tc>
                <a:extLst>
                  <a:ext uri="{0D108BD9-81ED-4DB2-BD59-A6C34878D82A}">
                    <a16:rowId xmlns:a16="http://schemas.microsoft.com/office/drawing/2014/main" val="1204506836"/>
                  </a:ext>
                </a:extLst>
              </a:tr>
              <a:tr h="272116">
                <a:tc>
                  <a:txBody>
                    <a:bodyPr/>
                    <a:lstStyle/>
                    <a:p>
                      <a:r>
                        <a:rPr lang="en-US" sz="1200"/>
                        <a:t>Schedule a technician available at 7:00AM</a:t>
                      </a:r>
                    </a:p>
                  </a:txBody>
                  <a:tcPr marL="61844" marR="61844" marT="30922" marB="30922"/>
                </a:tc>
                <a:tc>
                  <a:txBody>
                    <a:bodyPr/>
                    <a:lstStyle/>
                    <a:p>
                      <a:r>
                        <a:rPr lang="en-US" sz="1200"/>
                        <a:t>Service Manager</a:t>
                      </a:r>
                    </a:p>
                  </a:txBody>
                  <a:tcPr marL="61844" marR="61844" marT="30922" marB="30922"/>
                </a:tc>
                <a:tc>
                  <a:txBody>
                    <a:bodyPr/>
                    <a:lstStyle/>
                    <a:p>
                      <a:r>
                        <a:rPr lang="en-US" sz="1200"/>
                        <a:t>Jun 1</a:t>
                      </a:r>
                    </a:p>
                  </a:txBody>
                  <a:tcPr marL="61844" marR="61844" marT="30922" marB="30922"/>
                </a:tc>
                <a:extLst>
                  <a:ext uri="{0D108BD9-81ED-4DB2-BD59-A6C34878D82A}">
                    <a16:rowId xmlns:a16="http://schemas.microsoft.com/office/drawing/2014/main" val="465336738"/>
                  </a:ext>
                </a:extLst>
              </a:tr>
              <a:tr h="272116">
                <a:tc>
                  <a:txBody>
                    <a:bodyPr/>
                    <a:lstStyle/>
                    <a:p>
                      <a:r>
                        <a:rPr lang="en-US" sz="1200"/>
                        <a:t>Organized diagnostic distribution</a:t>
                      </a:r>
                    </a:p>
                  </a:txBody>
                  <a:tcPr marL="61844" marR="61844" marT="30922" marB="30922"/>
                </a:tc>
                <a:tc>
                  <a:txBody>
                    <a:bodyPr/>
                    <a:lstStyle/>
                    <a:p>
                      <a:r>
                        <a:rPr lang="en-US" sz="1200"/>
                        <a:t>Service Manager</a:t>
                      </a:r>
                    </a:p>
                  </a:txBody>
                  <a:tcPr marL="61844" marR="61844" marT="30922" marB="30922"/>
                </a:tc>
                <a:tc>
                  <a:txBody>
                    <a:bodyPr/>
                    <a:lstStyle/>
                    <a:p>
                      <a:r>
                        <a:rPr lang="en-US" sz="1200"/>
                        <a:t>Daily</a:t>
                      </a:r>
                    </a:p>
                  </a:txBody>
                  <a:tcPr marL="61844" marR="61844" marT="30922" marB="30922"/>
                </a:tc>
                <a:extLst>
                  <a:ext uri="{0D108BD9-81ED-4DB2-BD59-A6C34878D82A}">
                    <a16:rowId xmlns:a16="http://schemas.microsoft.com/office/drawing/2014/main" val="1711243102"/>
                  </a:ext>
                </a:extLst>
              </a:tr>
              <a:tr h="272116">
                <a:tc>
                  <a:txBody>
                    <a:bodyPr/>
                    <a:lstStyle/>
                    <a:p>
                      <a:r>
                        <a:rPr lang="en-US" sz="1200"/>
                        <a:t>Aggressive advertising and discounted camping</a:t>
                      </a:r>
                    </a:p>
                  </a:txBody>
                  <a:tcPr marL="61844" marR="61844" marT="30922" marB="30922"/>
                </a:tc>
                <a:tc>
                  <a:txBody>
                    <a:bodyPr/>
                    <a:lstStyle/>
                    <a:p>
                      <a:r>
                        <a:rPr lang="en-US" sz="1200"/>
                        <a:t>GM / Service Manager</a:t>
                      </a:r>
                    </a:p>
                  </a:txBody>
                  <a:tcPr marL="61844" marR="61844" marT="30922" marB="30922"/>
                </a:tc>
                <a:tc>
                  <a:txBody>
                    <a:bodyPr/>
                    <a:lstStyle/>
                    <a:p>
                      <a:r>
                        <a:rPr lang="en-US" sz="1200"/>
                        <a:t>Daily</a:t>
                      </a:r>
                    </a:p>
                  </a:txBody>
                  <a:tcPr marL="61844" marR="61844" marT="30922" marB="30922"/>
                </a:tc>
                <a:extLst>
                  <a:ext uri="{0D108BD9-81ED-4DB2-BD59-A6C34878D82A}">
                    <a16:rowId xmlns:a16="http://schemas.microsoft.com/office/drawing/2014/main" val="3364758738"/>
                  </a:ext>
                </a:extLst>
              </a:tr>
              <a:tr h="272116">
                <a:tc>
                  <a:txBody>
                    <a:bodyPr/>
                    <a:lstStyle/>
                    <a:p>
                      <a:r>
                        <a:rPr lang="en-US" sz="1200" dirty="0"/>
                        <a:t>Track daily fill rate and lost sale </a:t>
                      </a:r>
                    </a:p>
                  </a:txBody>
                  <a:tcPr marL="61844" marR="61844" marT="30922" marB="30922"/>
                </a:tc>
                <a:tc>
                  <a:txBody>
                    <a:bodyPr/>
                    <a:lstStyle/>
                    <a:p>
                      <a:r>
                        <a:rPr lang="en-US" sz="1200"/>
                        <a:t>Parts Manager</a:t>
                      </a:r>
                    </a:p>
                  </a:txBody>
                  <a:tcPr marL="61844" marR="61844" marT="30922" marB="30922"/>
                </a:tc>
                <a:tc>
                  <a:txBody>
                    <a:bodyPr/>
                    <a:lstStyle/>
                    <a:p>
                      <a:r>
                        <a:rPr lang="en-US" sz="1200"/>
                        <a:t>Daily</a:t>
                      </a:r>
                    </a:p>
                  </a:txBody>
                  <a:tcPr marL="61844" marR="61844" marT="30922" marB="30922"/>
                </a:tc>
                <a:extLst>
                  <a:ext uri="{0D108BD9-81ED-4DB2-BD59-A6C34878D82A}">
                    <a16:rowId xmlns:a16="http://schemas.microsoft.com/office/drawing/2014/main" val="211252014"/>
                  </a:ext>
                </a:extLst>
              </a:tr>
              <a:tr h="272116">
                <a:tc>
                  <a:txBody>
                    <a:bodyPr/>
                    <a:lstStyle/>
                    <a:p>
                      <a:r>
                        <a:rPr lang="en-US" sz="1200"/>
                        <a:t>Install video for use by technicians</a:t>
                      </a:r>
                    </a:p>
                  </a:txBody>
                  <a:tcPr marL="61844" marR="61844" marT="30922" marB="30922"/>
                </a:tc>
                <a:tc>
                  <a:txBody>
                    <a:bodyPr/>
                    <a:lstStyle/>
                    <a:p>
                      <a:r>
                        <a:rPr lang="en-US" sz="1200"/>
                        <a:t>GM </a:t>
                      </a:r>
                    </a:p>
                  </a:txBody>
                  <a:tcPr marL="61844" marR="61844" marT="30922" marB="30922"/>
                </a:tc>
                <a:tc>
                  <a:txBody>
                    <a:bodyPr/>
                    <a:lstStyle/>
                    <a:p>
                      <a:r>
                        <a:rPr lang="en-US" sz="1200" dirty="0"/>
                        <a:t>Aug. 1</a:t>
                      </a:r>
                    </a:p>
                  </a:txBody>
                  <a:tcPr marL="61844" marR="61844" marT="30922" marB="30922"/>
                </a:tc>
                <a:extLst>
                  <a:ext uri="{0D108BD9-81ED-4DB2-BD59-A6C34878D82A}">
                    <a16:rowId xmlns:a16="http://schemas.microsoft.com/office/drawing/2014/main" val="1547025891"/>
                  </a:ext>
                </a:extLst>
              </a:tr>
              <a:tr h="272116">
                <a:tc>
                  <a:txBody>
                    <a:bodyPr/>
                    <a:lstStyle/>
                    <a:p>
                      <a:r>
                        <a:rPr lang="en-US" sz="1200" dirty="0"/>
                        <a:t>Weekly meetings with service and parts manager</a:t>
                      </a:r>
                    </a:p>
                  </a:txBody>
                  <a:tcPr marL="61844" marR="61844" marT="30922" marB="30922"/>
                </a:tc>
                <a:tc>
                  <a:txBody>
                    <a:bodyPr/>
                    <a:lstStyle/>
                    <a:p>
                      <a:r>
                        <a:rPr lang="en-US" sz="1200"/>
                        <a:t>GM</a:t>
                      </a:r>
                    </a:p>
                  </a:txBody>
                  <a:tcPr marL="61844" marR="61844" marT="30922" marB="30922"/>
                </a:tc>
                <a:tc>
                  <a:txBody>
                    <a:bodyPr/>
                    <a:lstStyle/>
                    <a:p>
                      <a:r>
                        <a:rPr lang="en-US" sz="1200"/>
                        <a:t>Weekly</a:t>
                      </a:r>
                    </a:p>
                  </a:txBody>
                  <a:tcPr marL="61844" marR="61844" marT="30922" marB="30922"/>
                </a:tc>
                <a:extLst>
                  <a:ext uri="{0D108BD9-81ED-4DB2-BD59-A6C34878D82A}">
                    <a16:rowId xmlns:a16="http://schemas.microsoft.com/office/drawing/2014/main" val="452595769"/>
                  </a:ext>
                </a:extLst>
              </a:tr>
              <a:tr h="457650">
                <a:tc>
                  <a:txBody>
                    <a:bodyPr/>
                    <a:lstStyle/>
                    <a:p>
                      <a:r>
                        <a:rPr lang="en-US" sz="1200"/>
                        <a:t>Meetings with technicians, advisors, parts department and BDC.</a:t>
                      </a:r>
                    </a:p>
                  </a:txBody>
                  <a:tcPr marL="61844" marR="61844" marT="30922" marB="30922"/>
                </a:tc>
                <a:tc>
                  <a:txBody>
                    <a:bodyPr/>
                    <a:lstStyle/>
                    <a:p>
                      <a:r>
                        <a:rPr lang="en-US" sz="1200"/>
                        <a:t>GM / Services Manager</a:t>
                      </a:r>
                    </a:p>
                    <a:p>
                      <a:r>
                        <a:rPr lang="en-US" sz="1200"/>
                        <a:t>Parts Manager</a:t>
                      </a:r>
                    </a:p>
                  </a:txBody>
                  <a:tcPr marL="61844" marR="61844" marT="30922" marB="30922"/>
                </a:tc>
                <a:tc>
                  <a:txBody>
                    <a:bodyPr/>
                    <a:lstStyle/>
                    <a:p>
                      <a:r>
                        <a:rPr lang="en-US" sz="1200"/>
                        <a:t>Monthly </a:t>
                      </a:r>
                    </a:p>
                  </a:txBody>
                  <a:tcPr marL="61844" marR="61844" marT="30922" marB="30922"/>
                </a:tc>
                <a:extLst>
                  <a:ext uri="{0D108BD9-81ED-4DB2-BD59-A6C34878D82A}">
                    <a16:rowId xmlns:a16="http://schemas.microsoft.com/office/drawing/2014/main" val="374714270"/>
                  </a:ext>
                </a:extLst>
              </a:tr>
              <a:tr h="272116">
                <a:tc>
                  <a:txBody>
                    <a:bodyPr/>
                    <a:lstStyle/>
                    <a:p>
                      <a:r>
                        <a:rPr lang="en-US" sz="1200"/>
                        <a:t>Review appointments for hourly distribution</a:t>
                      </a:r>
                    </a:p>
                  </a:txBody>
                  <a:tcPr marL="61844" marR="61844" marT="30922" marB="30922"/>
                </a:tc>
                <a:tc>
                  <a:txBody>
                    <a:bodyPr/>
                    <a:lstStyle/>
                    <a:p>
                      <a:r>
                        <a:rPr lang="en-US" sz="1200"/>
                        <a:t>Services Manager</a:t>
                      </a:r>
                    </a:p>
                  </a:txBody>
                  <a:tcPr marL="61844" marR="61844" marT="30922" marB="30922"/>
                </a:tc>
                <a:tc>
                  <a:txBody>
                    <a:bodyPr/>
                    <a:lstStyle/>
                    <a:p>
                      <a:r>
                        <a:rPr lang="en-US" sz="1200"/>
                        <a:t>Daily</a:t>
                      </a:r>
                    </a:p>
                  </a:txBody>
                  <a:tcPr marL="61844" marR="61844" marT="30922" marB="30922"/>
                </a:tc>
                <a:extLst>
                  <a:ext uri="{0D108BD9-81ED-4DB2-BD59-A6C34878D82A}">
                    <a16:rowId xmlns:a16="http://schemas.microsoft.com/office/drawing/2014/main" val="2609289333"/>
                  </a:ext>
                </a:extLst>
              </a:tr>
              <a:tr h="272116">
                <a:tc>
                  <a:txBody>
                    <a:bodyPr/>
                    <a:lstStyle/>
                    <a:p>
                      <a:r>
                        <a:rPr lang="en-US" sz="1200"/>
                        <a:t>Set goals for travel incentive technicians and advisors</a:t>
                      </a:r>
                    </a:p>
                  </a:txBody>
                  <a:tcPr marL="61844" marR="61844" marT="30922" marB="30922"/>
                </a:tc>
                <a:tc>
                  <a:txBody>
                    <a:bodyPr/>
                    <a:lstStyle/>
                    <a:p>
                      <a:r>
                        <a:rPr lang="en-US" sz="1200"/>
                        <a:t>GM </a:t>
                      </a:r>
                    </a:p>
                  </a:txBody>
                  <a:tcPr marL="61844" marR="61844" marT="30922" marB="30922"/>
                </a:tc>
                <a:tc>
                  <a:txBody>
                    <a:bodyPr/>
                    <a:lstStyle/>
                    <a:p>
                      <a:r>
                        <a:rPr lang="en-US" sz="1200"/>
                        <a:t>Sept.1 – Dic. 31</a:t>
                      </a:r>
                    </a:p>
                  </a:txBody>
                  <a:tcPr marL="61844" marR="61844" marT="30922" marB="30922"/>
                </a:tc>
                <a:extLst>
                  <a:ext uri="{0D108BD9-81ED-4DB2-BD59-A6C34878D82A}">
                    <a16:rowId xmlns:a16="http://schemas.microsoft.com/office/drawing/2014/main" val="865302364"/>
                  </a:ext>
                </a:extLst>
              </a:tr>
              <a:tr h="272116">
                <a:tc>
                  <a:txBody>
                    <a:bodyPr/>
                    <a:lstStyle/>
                    <a:p>
                      <a:r>
                        <a:rPr lang="en-US" sz="1200"/>
                        <a:t>Check prices of competitor parts to match or improve</a:t>
                      </a:r>
                    </a:p>
                  </a:txBody>
                  <a:tcPr marL="61844" marR="61844" marT="30922" marB="30922"/>
                </a:tc>
                <a:tc>
                  <a:txBody>
                    <a:bodyPr/>
                    <a:lstStyle/>
                    <a:p>
                      <a:r>
                        <a:rPr lang="en-US" sz="1200"/>
                        <a:t>Parts Manager</a:t>
                      </a:r>
                    </a:p>
                  </a:txBody>
                  <a:tcPr marL="61844" marR="61844" marT="30922" marB="30922"/>
                </a:tc>
                <a:tc>
                  <a:txBody>
                    <a:bodyPr/>
                    <a:lstStyle/>
                    <a:p>
                      <a:r>
                        <a:rPr lang="en-US" sz="1200"/>
                        <a:t>Monthly</a:t>
                      </a:r>
                    </a:p>
                  </a:txBody>
                  <a:tcPr marL="61844" marR="61844" marT="30922" marB="30922"/>
                </a:tc>
                <a:extLst>
                  <a:ext uri="{0D108BD9-81ED-4DB2-BD59-A6C34878D82A}">
                    <a16:rowId xmlns:a16="http://schemas.microsoft.com/office/drawing/2014/main" val="2471742365"/>
                  </a:ext>
                </a:extLst>
              </a:tr>
              <a:tr h="309223">
                <a:tc>
                  <a:txBody>
                    <a:bodyPr/>
                    <a:lstStyle/>
                    <a:p>
                      <a:r>
                        <a:rPr lang="en-US" sz="1200" dirty="0"/>
                        <a:t>Talk to Toyota of Puerto Rico to increase the customer labor rate and warranty rate</a:t>
                      </a:r>
                    </a:p>
                  </a:txBody>
                  <a:tcPr marL="61844" marR="61844" marT="30922" marB="30922"/>
                </a:tc>
                <a:tc>
                  <a:txBody>
                    <a:bodyPr/>
                    <a:lstStyle/>
                    <a:p>
                      <a:r>
                        <a:rPr lang="en-US" sz="1200" dirty="0"/>
                        <a:t>GM</a:t>
                      </a:r>
                    </a:p>
                  </a:txBody>
                  <a:tcPr marL="61844" marR="61844" marT="30922" marB="30922"/>
                </a:tc>
                <a:tc>
                  <a:txBody>
                    <a:bodyPr/>
                    <a:lstStyle/>
                    <a:p>
                      <a:r>
                        <a:rPr lang="en-US" sz="1200" dirty="0"/>
                        <a:t>Aug. 1</a:t>
                      </a:r>
                    </a:p>
                  </a:txBody>
                  <a:tcPr marL="61844" marR="61844" marT="30922" marB="30922"/>
                </a:tc>
                <a:extLst>
                  <a:ext uri="{0D108BD9-81ED-4DB2-BD59-A6C34878D82A}">
                    <a16:rowId xmlns:a16="http://schemas.microsoft.com/office/drawing/2014/main" val="510437745"/>
                  </a:ext>
                </a:extLst>
              </a:tr>
              <a:tr h="309223">
                <a:tc>
                  <a:txBody>
                    <a:bodyPr/>
                    <a:lstStyle/>
                    <a:p>
                      <a:endParaRPr lang="en-US" sz="1200"/>
                    </a:p>
                  </a:txBody>
                  <a:tcPr marL="61844" marR="61844" marT="30922" marB="30922"/>
                </a:tc>
                <a:tc>
                  <a:txBody>
                    <a:bodyPr/>
                    <a:lstStyle/>
                    <a:p>
                      <a:endParaRPr lang="en-US" sz="1200"/>
                    </a:p>
                  </a:txBody>
                  <a:tcPr marL="61844" marR="61844" marT="30922" marB="30922"/>
                </a:tc>
                <a:tc>
                  <a:txBody>
                    <a:bodyPr/>
                    <a:lstStyle/>
                    <a:p>
                      <a:endParaRPr lang="en-US" sz="1200"/>
                    </a:p>
                  </a:txBody>
                  <a:tcPr marL="61844" marR="61844" marT="30922" marB="30922"/>
                </a:tc>
                <a:extLst>
                  <a:ext uri="{0D108BD9-81ED-4DB2-BD59-A6C34878D82A}">
                    <a16:rowId xmlns:a16="http://schemas.microsoft.com/office/drawing/2014/main" val="573239999"/>
                  </a:ext>
                </a:extLst>
              </a:tr>
              <a:tr h="309223">
                <a:tc>
                  <a:txBody>
                    <a:bodyPr/>
                    <a:lstStyle/>
                    <a:p>
                      <a:endParaRPr lang="en-US" sz="1200"/>
                    </a:p>
                  </a:txBody>
                  <a:tcPr marL="61844" marR="61844" marT="30922" marB="30922"/>
                </a:tc>
                <a:tc>
                  <a:txBody>
                    <a:bodyPr/>
                    <a:lstStyle/>
                    <a:p>
                      <a:endParaRPr lang="en-US" sz="1200"/>
                    </a:p>
                  </a:txBody>
                  <a:tcPr marL="61844" marR="61844" marT="30922" marB="30922"/>
                </a:tc>
                <a:tc>
                  <a:txBody>
                    <a:bodyPr/>
                    <a:lstStyle/>
                    <a:p>
                      <a:endParaRPr lang="en-US" sz="1200" dirty="0"/>
                    </a:p>
                  </a:txBody>
                  <a:tcPr marL="61844" marR="61844" marT="30922" marB="30922"/>
                </a:tc>
                <a:extLst>
                  <a:ext uri="{0D108BD9-81ED-4DB2-BD59-A6C34878D82A}">
                    <a16:rowId xmlns:a16="http://schemas.microsoft.com/office/drawing/2014/main" val="2780880265"/>
                  </a:ext>
                </a:extLst>
              </a:tr>
            </a:tbl>
          </a:graphicData>
        </a:graphic>
      </p:graphicFrame>
    </p:spTree>
    <p:extLst>
      <p:ext uri="{BB962C8B-B14F-4D97-AF65-F5344CB8AC3E}">
        <p14:creationId xmlns:p14="http://schemas.microsoft.com/office/powerpoint/2010/main" val="3605024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C05CBC3C-2E5A-4839-8B9B-2E5A6ADF0F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827FF362-FC97-4BF5-949B-D4ADFA26E4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8888549">
            <a:off x="-1059473" y="-1108988"/>
            <a:ext cx="7179830" cy="5226565"/>
          </a:xfrm>
          <a:custGeom>
            <a:avLst/>
            <a:gdLst>
              <a:gd name="connsiteX0" fmla="*/ 5217841 w 7179830"/>
              <a:gd name="connsiteY0" fmla="*/ 464824 h 5226565"/>
              <a:gd name="connsiteX1" fmla="*/ 5222490 w 7179830"/>
              <a:gd name="connsiteY1" fmla="*/ 464289 h 5226565"/>
              <a:gd name="connsiteX2" fmla="*/ 5216768 w 7179830"/>
              <a:gd name="connsiteY2" fmla="*/ 463394 h 5226565"/>
              <a:gd name="connsiteX3" fmla="*/ 5217841 w 7179830"/>
              <a:gd name="connsiteY3" fmla="*/ 464824 h 5226565"/>
              <a:gd name="connsiteX4" fmla="*/ 4945201 w 7179830"/>
              <a:gd name="connsiteY4" fmla="*/ 5226565 h 5226565"/>
              <a:gd name="connsiteX5" fmla="*/ 140449 w 7179830"/>
              <a:gd name="connsiteY5" fmla="*/ 2240811 h 5226565"/>
              <a:gd name="connsiteX6" fmla="*/ 232913 w 7179830"/>
              <a:gd name="connsiteY6" fmla="*/ 2052782 h 5226565"/>
              <a:gd name="connsiteX7" fmla="*/ 375714 w 7179830"/>
              <a:gd name="connsiteY7" fmla="*/ 1803205 h 5226565"/>
              <a:gd name="connsiteX8" fmla="*/ 1512756 w 7179830"/>
              <a:gd name="connsiteY8" fmla="*/ 638448 h 5226565"/>
              <a:gd name="connsiteX9" fmla="*/ 2902095 w 7179830"/>
              <a:gd name="connsiteY9" fmla="*/ 120440 h 5226565"/>
              <a:gd name="connsiteX10" fmla="*/ 2848453 w 7179830"/>
              <a:gd name="connsiteY10" fmla="*/ 125626 h 5226565"/>
              <a:gd name="connsiteX11" fmla="*/ 1837830 w 7179830"/>
              <a:gd name="connsiteY11" fmla="*/ 426203 h 5226565"/>
              <a:gd name="connsiteX12" fmla="*/ 214608 w 7179830"/>
              <a:gd name="connsiteY12" fmla="*/ 1882239 h 5226565"/>
              <a:gd name="connsiteX13" fmla="*/ 91317 w 7179830"/>
              <a:gd name="connsiteY13" fmla="*/ 2123701 h 5226565"/>
              <a:gd name="connsiteX14" fmla="*/ 64092 w 7179830"/>
              <a:gd name="connsiteY14" fmla="*/ 2193361 h 5226565"/>
              <a:gd name="connsiteX15" fmla="*/ 0 w 7179830"/>
              <a:gd name="connsiteY15" fmla="*/ 2153533 h 5226565"/>
              <a:gd name="connsiteX16" fmla="*/ 42834 w 7179830"/>
              <a:gd name="connsiteY16" fmla="*/ 2047277 h 5226565"/>
              <a:gd name="connsiteX17" fmla="*/ 923582 w 7179830"/>
              <a:gd name="connsiteY17" fmla="*/ 915600 h 5226565"/>
              <a:gd name="connsiteX18" fmla="*/ 2686989 w 7179830"/>
              <a:gd name="connsiteY18" fmla="*/ 73950 h 5226565"/>
              <a:gd name="connsiteX19" fmla="*/ 3059983 w 7179830"/>
              <a:gd name="connsiteY19" fmla="*/ 20308 h 5226565"/>
              <a:gd name="connsiteX20" fmla="*/ 3454435 w 7179830"/>
              <a:gd name="connsiteY20" fmla="*/ 1176 h 5226565"/>
              <a:gd name="connsiteX21" fmla="*/ 3923806 w 7179830"/>
              <a:gd name="connsiteY21" fmla="*/ 49990 h 5226565"/>
              <a:gd name="connsiteX22" fmla="*/ 5350874 w 7179830"/>
              <a:gd name="connsiteY22" fmla="*/ 426917 h 5226565"/>
              <a:gd name="connsiteX23" fmla="*/ 6607360 w 7179830"/>
              <a:gd name="connsiteY23" fmla="*/ 1075097 h 5226565"/>
              <a:gd name="connsiteX24" fmla="*/ 7110534 w 7179830"/>
              <a:gd name="connsiteY24" fmla="*/ 1541421 h 5226565"/>
              <a:gd name="connsiteX25" fmla="*/ 7179830 w 7179830"/>
              <a:gd name="connsiteY25" fmla="*/ 1630542 h 5226565"/>
              <a:gd name="connsiteX26" fmla="*/ 7136295 w 7179830"/>
              <a:gd name="connsiteY26" fmla="*/ 1700600 h 5226565"/>
              <a:gd name="connsiteX27" fmla="*/ 7131140 w 7179830"/>
              <a:gd name="connsiteY27" fmla="*/ 1693045 h 5226565"/>
              <a:gd name="connsiteX28" fmla="*/ 6577499 w 7179830"/>
              <a:gd name="connsiteY28" fmla="*/ 1148230 h 5226565"/>
              <a:gd name="connsiteX29" fmla="*/ 5494816 w 7179830"/>
              <a:gd name="connsiteY29" fmla="*/ 563527 h 5226565"/>
              <a:gd name="connsiteX30" fmla="*/ 5366967 w 7179830"/>
              <a:gd name="connsiteY30" fmla="*/ 514176 h 5226565"/>
              <a:gd name="connsiteX31" fmla="*/ 5244661 w 7179830"/>
              <a:gd name="connsiteY31" fmla="*/ 470725 h 5226565"/>
              <a:gd name="connsiteX32" fmla="*/ 5904822 w 7179830"/>
              <a:gd name="connsiteY32" fmla="*/ 815468 h 5226565"/>
              <a:gd name="connsiteX33" fmla="*/ 7015222 w 7179830"/>
              <a:gd name="connsiteY33" fmla="*/ 1815185 h 5226565"/>
              <a:gd name="connsiteX34" fmla="*/ 7040454 w 7179830"/>
              <a:gd name="connsiteY34" fmla="*/ 1854830 h 522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179830" h="5226565">
                <a:moveTo>
                  <a:pt x="5217841" y="464824"/>
                </a:moveTo>
                <a:lnTo>
                  <a:pt x="5222490" y="464289"/>
                </a:lnTo>
                <a:lnTo>
                  <a:pt x="5216768" y="463394"/>
                </a:lnTo>
                <a:cubicBezTo>
                  <a:pt x="5216768" y="463394"/>
                  <a:pt x="5216768" y="464646"/>
                  <a:pt x="5217841" y="464824"/>
                </a:cubicBezTo>
                <a:close/>
                <a:moveTo>
                  <a:pt x="4945201" y="5226565"/>
                </a:moveTo>
                <a:lnTo>
                  <a:pt x="140449" y="2240811"/>
                </a:lnTo>
                <a:lnTo>
                  <a:pt x="232913" y="2052782"/>
                </a:lnTo>
                <a:cubicBezTo>
                  <a:pt x="277693" y="1968290"/>
                  <a:pt x="325201" y="1885054"/>
                  <a:pt x="375714" y="1803205"/>
                </a:cubicBezTo>
                <a:cubicBezTo>
                  <a:pt x="667528" y="1329721"/>
                  <a:pt x="1039629" y="935091"/>
                  <a:pt x="1512756" y="638448"/>
                </a:cubicBezTo>
                <a:cubicBezTo>
                  <a:pt x="1939392" y="370950"/>
                  <a:pt x="2405724" y="210560"/>
                  <a:pt x="2902095" y="120440"/>
                </a:cubicBezTo>
                <a:cubicBezTo>
                  <a:pt x="2884054" y="118134"/>
                  <a:pt x="2865727" y="119904"/>
                  <a:pt x="2848453" y="125626"/>
                </a:cubicBezTo>
                <a:cubicBezTo>
                  <a:pt x="2498704" y="175943"/>
                  <a:pt x="2158217" y="277201"/>
                  <a:pt x="1837830" y="426203"/>
                </a:cubicBezTo>
                <a:cubicBezTo>
                  <a:pt x="1147094" y="744660"/>
                  <a:pt x="593502" y="1217071"/>
                  <a:pt x="214608" y="1882239"/>
                </a:cubicBezTo>
                <a:cubicBezTo>
                  <a:pt x="169441" y="1960776"/>
                  <a:pt x="128308" y="2041369"/>
                  <a:pt x="91317" y="2123701"/>
                </a:cubicBezTo>
                <a:lnTo>
                  <a:pt x="64092" y="2193361"/>
                </a:lnTo>
                <a:lnTo>
                  <a:pt x="0" y="2153533"/>
                </a:lnTo>
                <a:lnTo>
                  <a:pt x="42834" y="2047277"/>
                </a:lnTo>
                <a:cubicBezTo>
                  <a:pt x="241792" y="1615775"/>
                  <a:pt x="541268" y="1241591"/>
                  <a:pt x="923582" y="915600"/>
                </a:cubicBezTo>
                <a:cubicBezTo>
                  <a:pt x="1435331" y="478415"/>
                  <a:pt x="2028081" y="205375"/>
                  <a:pt x="2686989" y="73950"/>
                </a:cubicBezTo>
                <a:cubicBezTo>
                  <a:pt x="2810367" y="49274"/>
                  <a:pt x="2934818" y="32466"/>
                  <a:pt x="3059983" y="20308"/>
                </a:cubicBezTo>
                <a:cubicBezTo>
                  <a:pt x="3185149" y="8148"/>
                  <a:pt x="3308706" y="2963"/>
                  <a:pt x="3454435" y="1176"/>
                </a:cubicBezTo>
                <a:cubicBezTo>
                  <a:pt x="3599805" y="-5977"/>
                  <a:pt x="3761985" y="20665"/>
                  <a:pt x="3923806" y="49990"/>
                </a:cubicBezTo>
                <a:cubicBezTo>
                  <a:pt x="4409449" y="137964"/>
                  <a:pt x="4886867" y="257228"/>
                  <a:pt x="5350874" y="426917"/>
                </a:cubicBezTo>
                <a:cubicBezTo>
                  <a:pt x="5797001" y="589991"/>
                  <a:pt x="6223101" y="792223"/>
                  <a:pt x="6607360" y="1075097"/>
                </a:cubicBezTo>
                <a:cubicBezTo>
                  <a:pt x="6794438" y="1212779"/>
                  <a:pt x="6965102" y="1365689"/>
                  <a:pt x="7110534" y="1541421"/>
                </a:cubicBezTo>
                <a:lnTo>
                  <a:pt x="7179830" y="1630542"/>
                </a:lnTo>
                <a:lnTo>
                  <a:pt x="7136295" y="1700600"/>
                </a:lnTo>
                <a:lnTo>
                  <a:pt x="7131140" y="1693045"/>
                </a:lnTo>
                <a:cubicBezTo>
                  <a:pt x="6977874" y="1483026"/>
                  <a:pt x="6788448" y="1305671"/>
                  <a:pt x="6577499" y="1148230"/>
                </a:cubicBezTo>
                <a:cubicBezTo>
                  <a:pt x="6245452" y="900401"/>
                  <a:pt x="5878538" y="716408"/>
                  <a:pt x="5494816" y="563527"/>
                </a:cubicBezTo>
                <a:cubicBezTo>
                  <a:pt x="5452491" y="546487"/>
                  <a:pt x="5409881" y="530036"/>
                  <a:pt x="5366967" y="514176"/>
                </a:cubicBezTo>
                <a:cubicBezTo>
                  <a:pt x="5326377" y="499156"/>
                  <a:pt x="5285430" y="485210"/>
                  <a:pt x="5244661" y="470725"/>
                </a:cubicBezTo>
                <a:cubicBezTo>
                  <a:pt x="5471517" y="572127"/>
                  <a:pt x="5691970" y="687263"/>
                  <a:pt x="5904822" y="815468"/>
                </a:cubicBezTo>
                <a:cubicBezTo>
                  <a:pt x="6336645" y="1080104"/>
                  <a:pt x="6718758" y="1400351"/>
                  <a:pt x="7015222" y="1815185"/>
                </a:cubicBezTo>
                <a:lnTo>
                  <a:pt x="7040454" y="1854830"/>
                </a:lnTo>
                <a:close/>
              </a:path>
            </a:pathLst>
          </a:custGeom>
          <a:solidFill>
            <a:schemeClr val="accent2"/>
          </a:solidFill>
          <a:ln w="12700" cap="flat">
            <a:noFill/>
            <a:prstDash val="solid"/>
            <a:miter/>
          </a:ln>
        </p:spPr>
        <p:txBody>
          <a:bodyPr wrap="square" rtlCol="0" anchor="ctr">
            <a:noAutofit/>
          </a:bodyPr>
          <a:lstStyle/>
          <a:p>
            <a:endParaRPr lang="en-US"/>
          </a:p>
        </p:txBody>
      </p:sp>
      <p:sp>
        <p:nvSpPr>
          <p:cNvPr id="2" name="Title 1">
            <a:extLst>
              <a:ext uri="{FF2B5EF4-FFF2-40B4-BE49-F238E27FC236}">
                <a16:creationId xmlns:a16="http://schemas.microsoft.com/office/drawing/2014/main" id="{03000D55-7811-C425-3688-EF1052F223B6}"/>
              </a:ext>
            </a:extLst>
          </p:cNvPr>
          <p:cNvSpPr>
            <a:spLocks noGrp="1"/>
          </p:cNvSpPr>
          <p:nvPr>
            <p:ph type="title"/>
          </p:nvPr>
        </p:nvSpPr>
        <p:spPr>
          <a:xfrm>
            <a:off x="841246" y="673770"/>
            <a:ext cx="3644489" cy="2414488"/>
          </a:xfrm>
        </p:spPr>
        <p:txBody>
          <a:bodyPr anchor="t">
            <a:normAutofit/>
          </a:bodyPr>
          <a:lstStyle/>
          <a:p>
            <a:pPr algn="ctr"/>
            <a:r>
              <a:rPr lang="en-US" sz="5400" dirty="0">
                <a:solidFill>
                  <a:srgbClr val="FFFFFF"/>
                </a:solidFill>
              </a:rPr>
              <a:t>SWOT</a:t>
            </a:r>
            <a:br>
              <a:rPr lang="en-US" sz="5400" dirty="0">
                <a:solidFill>
                  <a:srgbClr val="FFFFFF"/>
                </a:solidFill>
              </a:rPr>
            </a:br>
            <a:r>
              <a:rPr lang="en-US" sz="5400" dirty="0">
                <a:solidFill>
                  <a:srgbClr val="FFFFFF"/>
                </a:solidFill>
              </a:rPr>
              <a:t>ANALYSIS</a:t>
            </a:r>
            <a:br>
              <a:rPr lang="en-US" sz="5400" dirty="0">
                <a:solidFill>
                  <a:srgbClr val="FFFFFF"/>
                </a:solidFill>
              </a:rPr>
            </a:br>
            <a:r>
              <a:rPr lang="en-US" sz="5400" dirty="0">
                <a:solidFill>
                  <a:srgbClr val="FFFFFF"/>
                </a:solidFill>
              </a:rPr>
              <a:t>SYNOPSIS</a:t>
            </a:r>
          </a:p>
        </p:txBody>
      </p:sp>
      <p:sp>
        <p:nvSpPr>
          <p:cNvPr id="3" name="Content Placeholder 2">
            <a:extLst>
              <a:ext uri="{FF2B5EF4-FFF2-40B4-BE49-F238E27FC236}">
                <a16:creationId xmlns:a16="http://schemas.microsoft.com/office/drawing/2014/main" id="{B76D319E-D69B-F6F1-4729-2FB56699CE9C}"/>
              </a:ext>
            </a:extLst>
          </p:cNvPr>
          <p:cNvSpPr>
            <a:spLocks noGrp="1"/>
          </p:cNvSpPr>
          <p:nvPr>
            <p:ph idx="1"/>
          </p:nvPr>
        </p:nvSpPr>
        <p:spPr>
          <a:xfrm>
            <a:off x="6095999" y="882315"/>
            <a:ext cx="5254754" cy="5294647"/>
          </a:xfrm>
        </p:spPr>
        <p:txBody>
          <a:bodyPr>
            <a:normAutofit/>
          </a:bodyPr>
          <a:lstStyle/>
          <a:p>
            <a:r>
              <a:rPr lang="en-US" sz="1600" dirty="0"/>
              <a:t>Working with the satisfaction of our clients is essential because it is evident when you see the faces of the clients in the service area that they look upset because of the wait and changing the schedule of a master technician to 7:00AM will bring very good results in the service line and happy customers.</a:t>
            </a:r>
          </a:p>
          <a:p>
            <a:r>
              <a:rPr lang="en-US" sz="1600" dirty="0"/>
              <a:t> In addition, the video for the technicians will bring confidence to the clients when the advisor sells them the services.</a:t>
            </a:r>
          </a:p>
          <a:p>
            <a:r>
              <a:rPr lang="en-US" sz="1600" dirty="0"/>
              <a:t> The three-month travel incentives will help that technician excel and maximize his work in addition to the new greeter.</a:t>
            </a:r>
          </a:p>
          <a:p>
            <a:r>
              <a:rPr lang="en-US" sz="1600" dirty="0"/>
              <a:t> The approval of the service manager to do the NADA seminar will be a strength for the department and everything will be done correctly.</a:t>
            </a:r>
          </a:p>
          <a:p>
            <a:r>
              <a:rPr lang="en-US" sz="1600" dirty="0"/>
              <a:t>The advertising agency will work on a new website where all the services linked to advertising will be and that will add new and previous clients.</a:t>
            </a:r>
          </a:p>
          <a:p>
            <a:r>
              <a:rPr lang="en-US" sz="1600" dirty="0"/>
              <a:t>I understand that we are riding the wave of the future and getting ready for the remodeling.</a:t>
            </a:r>
          </a:p>
        </p:txBody>
      </p:sp>
    </p:spTree>
    <p:extLst>
      <p:ext uri="{BB962C8B-B14F-4D97-AF65-F5344CB8AC3E}">
        <p14:creationId xmlns:p14="http://schemas.microsoft.com/office/powerpoint/2010/main" val="4225504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5E7AA7E8-8006-4E1F-A566-FCF37EE6F3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itle 1">
            <a:extLst>
              <a:ext uri="{FF2B5EF4-FFF2-40B4-BE49-F238E27FC236}">
                <a16:creationId xmlns:a16="http://schemas.microsoft.com/office/drawing/2014/main" id="{C92B7848-5337-FDEB-B331-BF4EA8AF2440}"/>
              </a:ext>
            </a:extLst>
          </p:cNvPr>
          <p:cNvSpPr>
            <a:spLocks noGrp="1"/>
          </p:cNvSpPr>
          <p:nvPr>
            <p:ph type="title"/>
          </p:nvPr>
        </p:nvSpPr>
        <p:spPr>
          <a:xfrm>
            <a:off x="242910" y="1965960"/>
            <a:ext cx="4626709" cy="4755271"/>
          </a:xfrm>
        </p:spPr>
        <p:txBody>
          <a:bodyPr vert="horz" lIns="91440" tIns="45720" rIns="91440" bIns="45720" rtlCol="0" anchor="t">
            <a:normAutofit/>
          </a:bodyPr>
          <a:lstStyle/>
          <a:p>
            <a:pPr algn="ctr"/>
            <a:r>
              <a:rPr lang="en-US" sz="5400" dirty="0">
                <a:solidFill>
                  <a:srgbClr val="FFFFFF"/>
                </a:solidFill>
              </a:rPr>
              <a:t>EVALUATION</a:t>
            </a:r>
            <a:br>
              <a:rPr lang="en-US" sz="5400" dirty="0">
                <a:solidFill>
                  <a:srgbClr val="FFFFFF"/>
                </a:solidFill>
              </a:rPr>
            </a:br>
            <a:r>
              <a:rPr lang="en-US" sz="5400" dirty="0">
                <a:solidFill>
                  <a:srgbClr val="FFFFFF"/>
                </a:solidFill>
              </a:rPr>
              <a:t>SERVICE</a:t>
            </a:r>
            <a:br>
              <a:rPr lang="en-US" sz="5400" dirty="0">
                <a:solidFill>
                  <a:srgbClr val="FFFFFF"/>
                </a:solidFill>
              </a:rPr>
            </a:br>
            <a:r>
              <a:rPr lang="en-US" sz="5400" dirty="0">
                <a:solidFill>
                  <a:srgbClr val="FFFFFF"/>
                </a:solidFill>
              </a:rPr>
              <a:t>DEPARTMENT</a:t>
            </a:r>
            <a:endParaRPr lang="en-US" sz="5400" kern="1200" dirty="0">
              <a:solidFill>
                <a:srgbClr val="FFFFFF"/>
              </a:solidFill>
              <a:latin typeface="+mj-lt"/>
              <a:ea typeface="+mj-ea"/>
              <a:cs typeface="+mj-cs"/>
            </a:endParaRPr>
          </a:p>
        </p:txBody>
      </p:sp>
      <p:cxnSp>
        <p:nvCxnSpPr>
          <p:cNvPr id="25" name="Straight Connector 24">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447322" y="1589368"/>
            <a:ext cx="0" cy="5259754"/>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DA13698-8048-1CEB-692F-2C1C07034743}"/>
              </a:ext>
            </a:extLst>
          </p:cNvPr>
          <p:cNvPicPr>
            <a:picLocks noChangeAspect="1"/>
          </p:cNvPicPr>
          <p:nvPr/>
        </p:nvPicPr>
        <p:blipFill>
          <a:blip r:embed="rId2"/>
          <a:stretch>
            <a:fillRect/>
          </a:stretch>
        </p:blipFill>
        <p:spPr>
          <a:xfrm>
            <a:off x="5724413" y="850392"/>
            <a:ext cx="5953125" cy="5711026"/>
          </a:xfrm>
          <a:prstGeom prst="rect">
            <a:avLst/>
          </a:prstGeom>
        </p:spPr>
      </p:pic>
    </p:spTree>
    <p:extLst>
      <p:ext uri="{BB962C8B-B14F-4D97-AF65-F5344CB8AC3E}">
        <p14:creationId xmlns:p14="http://schemas.microsoft.com/office/powerpoint/2010/main" val="1985161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Slide Background">
            <a:extLst>
              <a:ext uri="{FF2B5EF4-FFF2-40B4-BE49-F238E27FC236}">
                <a16:creationId xmlns:a16="http://schemas.microsoft.com/office/drawing/2014/main" id="{B210AC1D-4063-4C6E-9528-FA9C4C0C18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02F8C595-E68C-4306-AED8-DC7826A0A5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4" cy="6858000"/>
          </a:xfrm>
          <a:prstGeom prst="rect">
            <a:avLst/>
          </a:prstGeom>
          <a:ln>
            <a:noFill/>
          </a:ln>
          <a:effectLst>
            <a:outerShdw blurRad="889000" dist="406400" dir="21540000" sx="90000" sy="90000" algn="t"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1EFA840-AED7-00DA-4B01-A1ECC135E2A1}"/>
              </a:ext>
            </a:extLst>
          </p:cNvPr>
          <p:cNvSpPr>
            <a:spLocks noGrp="1"/>
          </p:cNvSpPr>
          <p:nvPr>
            <p:ph type="title"/>
          </p:nvPr>
        </p:nvSpPr>
        <p:spPr>
          <a:xfrm>
            <a:off x="6803409" y="762001"/>
            <a:ext cx="4156512" cy="1708244"/>
          </a:xfrm>
        </p:spPr>
        <p:txBody>
          <a:bodyPr anchor="ctr">
            <a:normAutofit/>
          </a:bodyPr>
          <a:lstStyle/>
          <a:p>
            <a:r>
              <a:rPr lang="en-US" sz="4000"/>
              <a:t>MARKETING</a:t>
            </a:r>
          </a:p>
        </p:txBody>
      </p:sp>
      <p:pic>
        <p:nvPicPr>
          <p:cNvPr id="5" name="Picture 4" descr="Sphere of mesh and nodes">
            <a:extLst>
              <a:ext uri="{FF2B5EF4-FFF2-40B4-BE49-F238E27FC236}">
                <a16:creationId xmlns:a16="http://schemas.microsoft.com/office/drawing/2014/main" id="{72F43B4B-E34F-26BD-7EA2-D5A9CC7F254E}"/>
              </a:ext>
            </a:extLst>
          </p:cNvPr>
          <p:cNvPicPr>
            <a:picLocks noChangeAspect="1"/>
          </p:cNvPicPr>
          <p:nvPr/>
        </p:nvPicPr>
        <p:blipFill rotWithShape="1">
          <a:blip r:embed="rId2"/>
          <a:srcRect l="32161" r="1172"/>
          <a:stretch/>
        </p:blipFill>
        <p:spPr>
          <a:xfrm>
            <a:off x="-1" y="-2"/>
            <a:ext cx="6096001" cy="6858002"/>
          </a:xfrm>
          <a:prstGeom prst="rect">
            <a:avLst/>
          </a:prstGeom>
        </p:spPr>
      </p:pic>
      <p:sp>
        <p:nvSpPr>
          <p:cNvPr id="3" name="Content Placeholder 2">
            <a:extLst>
              <a:ext uri="{FF2B5EF4-FFF2-40B4-BE49-F238E27FC236}">
                <a16:creationId xmlns:a16="http://schemas.microsoft.com/office/drawing/2014/main" id="{24BB8A14-A7C5-3EBB-E229-DDCD5B61B639}"/>
              </a:ext>
            </a:extLst>
          </p:cNvPr>
          <p:cNvSpPr>
            <a:spLocks noGrp="1"/>
          </p:cNvSpPr>
          <p:nvPr>
            <p:ph idx="1"/>
          </p:nvPr>
        </p:nvSpPr>
        <p:spPr>
          <a:xfrm>
            <a:off x="6803409" y="2470245"/>
            <a:ext cx="4156512" cy="3769835"/>
          </a:xfrm>
        </p:spPr>
        <p:txBody>
          <a:bodyPr anchor="ctr">
            <a:normAutofit/>
          </a:bodyPr>
          <a:lstStyle/>
          <a:p>
            <a:pPr marL="457200" marR="0">
              <a:spcBef>
                <a:spcPts val="0"/>
              </a:spcBef>
              <a:spcAft>
                <a:spcPts val="800"/>
              </a:spcAft>
            </a:pPr>
            <a:r>
              <a:rPr lang="en-US" sz="2000">
                <a:effectLst/>
                <a:latin typeface="Aptos" panose="020B0004020202020204" pitchFamily="34" charset="0"/>
                <a:ea typeface="Aptos" panose="020B0004020202020204" pitchFamily="34" charset="0"/>
                <a:cs typeface="Times New Roman" panose="02020603050405020304" pitchFamily="18" charset="0"/>
              </a:rPr>
              <a:t>We started with a new agency and the first thing we are fixing is our website where we will be able to obtain a greater number of appointments and more publicity through social networks in combination of internal campaigns with offers of maintenance and parts to clients who have not returned.</a:t>
            </a:r>
          </a:p>
          <a:p>
            <a:endParaRPr lang="en-US" sz="2000"/>
          </a:p>
        </p:txBody>
      </p:sp>
    </p:spTree>
    <p:extLst>
      <p:ext uri="{BB962C8B-B14F-4D97-AF65-F5344CB8AC3E}">
        <p14:creationId xmlns:p14="http://schemas.microsoft.com/office/powerpoint/2010/main" val="3658241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32AEEBC8-9D30-42EF-95F2-386C2653F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3A11793-76E4-8359-F238-6A1312727BD7}"/>
              </a:ext>
            </a:extLst>
          </p:cNvPr>
          <p:cNvSpPr>
            <a:spLocks noGrp="1"/>
          </p:cNvSpPr>
          <p:nvPr>
            <p:ph type="title"/>
          </p:nvPr>
        </p:nvSpPr>
        <p:spPr>
          <a:xfrm>
            <a:off x="630936" y="502920"/>
            <a:ext cx="3419856" cy="1463040"/>
          </a:xfrm>
        </p:spPr>
        <p:txBody>
          <a:bodyPr anchor="ctr">
            <a:normAutofit/>
          </a:bodyPr>
          <a:lstStyle/>
          <a:p>
            <a:pPr algn="ctr"/>
            <a:r>
              <a:rPr lang="en-US" sz="4100" dirty="0"/>
              <a:t>ANALIZE COST OF LABOR</a:t>
            </a:r>
          </a:p>
        </p:txBody>
      </p:sp>
      <p:sp>
        <p:nvSpPr>
          <p:cNvPr id="20" name="sketch line">
            <a:extLst>
              <a:ext uri="{FF2B5EF4-FFF2-40B4-BE49-F238E27FC236}">
                <a16:creationId xmlns:a16="http://schemas.microsoft.com/office/drawing/2014/main" id="{2E92FA66-67D7-4CB4-94D3-E643A9AD4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566159" y="1225296"/>
            <a:ext cx="1554480" cy="18288"/>
          </a:xfrm>
          <a:custGeom>
            <a:avLst/>
            <a:gdLst>
              <a:gd name="connsiteX0" fmla="*/ 0 w 1554480"/>
              <a:gd name="connsiteY0" fmla="*/ 0 h 18288"/>
              <a:gd name="connsiteX1" fmla="*/ 549250 w 1554480"/>
              <a:gd name="connsiteY1" fmla="*/ 0 h 18288"/>
              <a:gd name="connsiteX2" fmla="*/ 1082954 w 1554480"/>
              <a:gd name="connsiteY2" fmla="*/ 0 h 18288"/>
              <a:gd name="connsiteX3" fmla="*/ 1554480 w 1554480"/>
              <a:gd name="connsiteY3" fmla="*/ 0 h 18288"/>
              <a:gd name="connsiteX4" fmla="*/ 1554480 w 1554480"/>
              <a:gd name="connsiteY4" fmla="*/ 18288 h 18288"/>
              <a:gd name="connsiteX5" fmla="*/ 1067410 w 1554480"/>
              <a:gd name="connsiteY5" fmla="*/ 18288 h 18288"/>
              <a:gd name="connsiteX6" fmla="*/ 549250 w 1554480"/>
              <a:gd name="connsiteY6" fmla="*/ 18288 h 18288"/>
              <a:gd name="connsiteX7" fmla="*/ 0 w 1554480"/>
              <a:gd name="connsiteY7" fmla="*/ 18288 h 18288"/>
              <a:gd name="connsiteX8" fmla="*/ 0 w 1554480"/>
              <a:gd name="connsiteY8"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4480" h="18288" fill="none" extrusionOk="0">
                <a:moveTo>
                  <a:pt x="0" y="0"/>
                </a:moveTo>
                <a:cubicBezTo>
                  <a:pt x="114141" y="-19864"/>
                  <a:pt x="345055" y="-1657"/>
                  <a:pt x="549250" y="0"/>
                </a:cubicBezTo>
                <a:cubicBezTo>
                  <a:pt x="753445" y="1657"/>
                  <a:pt x="862292" y="-5674"/>
                  <a:pt x="1082954" y="0"/>
                </a:cubicBezTo>
                <a:cubicBezTo>
                  <a:pt x="1303616" y="5674"/>
                  <a:pt x="1363530" y="4537"/>
                  <a:pt x="1554480" y="0"/>
                </a:cubicBezTo>
                <a:cubicBezTo>
                  <a:pt x="1554963" y="7176"/>
                  <a:pt x="1553909" y="13682"/>
                  <a:pt x="1554480" y="18288"/>
                </a:cubicBezTo>
                <a:cubicBezTo>
                  <a:pt x="1338847" y="6127"/>
                  <a:pt x="1215066" y="37851"/>
                  <a:pt x="1067410" y="18288"/>
                </a:cubicBezTo>
                <a:cubicBezTo>
                  <a:pt x="919754" y="-1275"/>
                  <a:pt x="800465" y="3080"/>
                  <a:pt x="549250" y="18288"/>
                </a:cubicBezTo>
                <a:cubicBezTo>
                  <a:pt x="298035" y="33496"/>
                  <a:pt x="158868" y="22769"/>
                  <a:pt x="0" y="18288"/>
                </a:cubicBezTo>
                <a:cubicBezTo>
                  <a:pt x="-655" y="13237"/>
                  <a:pt x="709" y="4645"/>
                  <a:pt x="0" y="0"/>
                </a:cubicBezTo>
                <a:close/>
              </a:path>
              <a:path w="1554480" h="18288" stroke="0" extrusionOk="0">
                <a:moveTo>
                  <a:pt x="0" y="0"/>
                </a:moveTo>
                <a:cubicBezTo>
                  <a:pt x="249941" y="-58"/>
                  <a:pt x="367334" y="23448"/>
                  <a:pt x="502615" y="0"/>
                </a:cubicBezTo>
                <a:cubicBezTo>
                  <a:pt x="637897" y="-23448"/>
                  <a:pt x="813653" y="-20418"/>
                  <a:pt x="974141" y="0"/>
                </a:cubicBezTo>
                <a:cubicBezTo>
                  <a:pt x="1134629" y="20418"/>
                  <a:pt x="1268772" y="6288"/>
                  <a:pt x="1554480" y="0"/>
                </a:cubicBezTo>
                <a:cubicBezTo>
                  <a:pt x="1554917" y="7222"/>
                  <a:pt x="1555359" y="13299"/>
                  <a:pt x="1554480" y="18288"/>
                </a:cubicBezTo>
                <a:cubicBezTo>
                  <a:pt x="1336087" y="12172"/>
                  <a:pt x="1310024" y="19759"/>
                  <a:pt x="1067410" y="18288"/>
                </a:cubicBezTo>
                <a:cubicBezTo>
                  <a:pt x="824796" y="16818"/>
                  <a:pt x="787902" y="34647"/>
                  <a:pt x="518160" y="18288"/>
                </a:cubicBezTo>
                <a:cubicBezTo>
                  <a:pt x="248418" y="1930"/>
                  <a:pt x="133160" y="9205"/>
                  <a:pt x="0" y="18288"/>
                </a:cubicBezTo>
                <a:cubicBezTo>
                  <a:pt x="-643" y="9451"/>
                  <a:pt x="-340" y="711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0EC8EFB9-6B22-620E-4458-116F64CB6122}"/>
              </a:ext>
            </a:extLst>
          </p:cNvPr>
          <p:cNvSpPr>
            <a:spLocks noGrp="1"/>
          </p:cNvSpPr>
          <p:nvPr>
            <p:ph idx="1"/>
          </p:nvPr>
        </p:nvSpPr>
        <p:spPr>
          <a:xfrm>
            <a:off x="4654295" y="502920"/>
            <a:ext cx="6894576" cy="1463040"/>
          </a:xfrm>
        </p:spPr>
        <p:txBody>
          <a:bodyPr anchor="ctr">
            <a:normAutofit/>
          </a:bodyPr>
          <a:lstStyle/>
          <a:p>
            <a:r>
              <a:rPr lang="en-US" sz="2200" dirty="0"/>
              <a:t>I have to fix appointments, technician time, job distribution and waiting time in the parts area to improve these numbers.</a:t>
            </a:r>
          </a:p>
        </p:txBody>
      </p:sp>
      <p:pic>
        <p:nvPicPr>
          <p:cNvPr id="4" name="Content Placeholder 3">
            <a:extLst>
              <a:ext uri="{FF2B5EF4-FFF2-40B4-BE49-F238E27FC236}">
                <a16:creationId xmlns:a16="http://schemas.microsoft.com/office/drawing/2014/main" id="{FCB8F905-FE0B-50F6-9EC9-3CFEE849ECD2}"/>
              </a:ext>
            </a:extLst>
          </p:cNvPr>
          <p:cNvPicPr>
            <a:picLocks noChangeAspect="1"/>
          </p:cNvPicPr>
          <p:nvPr/>
        </p:nvPicPr>
        <p:blipFill>
          <a:blip r:embed="rId2"/>
          <a:stretch>
            <a:fillRect/>
          </a:stretch>
        </p:blipFill>
        <p:spPr>
          <a:xfrm>
            <a:off x="2584713" y="2290936"/>
            <a:ext cx="7010382" cy="3959352"/>
          </a:xfrm>
          <a:prstGeom prst="rect">
            <a:avLst/>
          </a:prstGeom>
        </p:spPr>
      </p:pic>
    </p:spTree>
    <p:extLst>
      <p:ext uri="{BB962C8B-B14F-4D97-AF65-F5344CB8AC3E}">
        <p14:creationId xmlns:p14="http://schemas.microsoft.com/office/powerpoint/2010/main" val="12967095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AD6420F-D4EB-4641-A64D-6A855E57F467}"/>
              </a:ext>
            </a:extLst>
          </p:cNvPr>
          <p:cNvSpPr>
            <a:spLocks noGrp="1"/>
          </p:cNvSpPr>
          <p:nvPr>
            <p:ph type="title"/>
          </p:nvPr>
        </p:nvSpPr>
        <p:spPr>
          <a:xfrm>
            <a:off x="630936" y="640080"/>
            <a:ext cx="4818888" cy="1481328"/>
          </a:xfrm>
        </p:spPr>
        <p:txBody>
          <a:bodyPr anchor="b">
            <a:normAutofit/>
          </a:bodyPr>
          <a:lstStyle/>
          <a:p>
            <a:r>
              <a:rPr lang="en-US" sz="3800" dirty="0"/>
              <a:t>CHANGE IN EXPENSE STRUCTURE</a:t>
            </a:r>
          </a:p>
        </p:txBody>
      </p:sp>
      <p:sp>
        <p:nvSpPr>
          <p:cNvPr id="24"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9D34C880-9F04-CD14-14A6-B2B8E4111AFD}"/>
              </a:ext>
            </a:extLst>
          </p:cNvPr>
          <p:cNvSpPr>
            <a:spLocks noGrp="1"/>
          </p:cNvSpPr>
          <p:nvPr>
            <p:ph idx="1"/>
          </p:nvPr>
        </p:nvSpPr>
        <p:spPr>
          <a:xfrm>
            <a:off x="630936" y="2660904"/>
            <a:ext cx="4818888" cy="3547872"/>
          </a:xfrm>
        </p:spPr>
        <p:txBody>
          <a:bodyPr anchor="t">
            <a:normAutofit/>
          </a:bodyPr>
          <a:lstStyle/>
          <a:p>
            <a:r>
              <a:rPr lang="en-US" sz="2200" dirty="0"/>
              <a:t>In the complete analysis of the department, we begin to eliminate department expenses, and everything must be consulted. Maximize the time with the customer for better</a:t>
            </a:r>
          </a:p>
        </p:txBody>
      </p:sp>
      <p:pic>
        <p:nvPicPr>
          <p:cNvPr id="4" name="Content Placeholder 3">
            <a:extLst>
              <a:ext uri="{FF2B5EF4-FFF2-40B4-BE49-F238E27FC236}">
                <a16:creationId xmlns:a16="http://schemas.microsoft.com/office/drawing/2014/main" id="{A97D816D-34A8-5BED-E889-4891536DE00D}"/>
              </a:ext>
            </a:extLst>
          </p:cNvPr>
          <p:cNvPicPr>
            <a:picLocks noChangeAspect="1"/>
          </p:cNvPicPr>
          <p:nvPr/>
        </p:nvPicPr>
        <p:blipFill>
          <a:blip r:embed="rId2"/>
          <a:stretch>
            <a:fillRect/>
          </a:stretch>
        </p:blipFill>
        <p:spPr>
          <a:xfrm>
            <a:off x="6099048" y="1736064"/>
            <a:ext cx="5458968" cy="3385871"/>
          </a:xfrm>
          <a:prstGeom prst="rect">
            <a:avLst/>
          </a:prstGeom>
        </p:spPr>
      </p:pic>
    </p:spTree>
    <p:extLst>
      <p:ext uri="{BB962C8B-B14F-4D97-AF65-F5344CB8AC3E}">
        <p14:creationId xmlns:p14="http://schemas.microsoft.com/office/powerpoint/2010/main" val="863402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3EFEF0C-C218-508C-7EFD-ABC891803E9F}"/>
              </a:ext>
            </a:extLst>
          </p:cNvPr>
          <p:cNvSpPr>
            <a:spLocks noGrp="1"/>
          </p:cNvSpPr>
          <p:nvPr>
            <p:ph type="title"/>
          </p:nvPr>
        </p:nvSpPr>
        <p:spPr>
          <a:xfrm>
            <a:off x="838200" y="365125"/>
            <a:ext cx="10515600" cy="1325563"/>
          </a:xfrm>
          <a:prstGeom prst="ellipse">
            <a:avLst/>
          </a:prstGeom>
        </p:spPr>
        <p:txBody>
          <a:bodyPr vert="horz" lIns="91440" tIns="45720" rIns="91440" bIns="45720" rtlCol="0">
            <a:normAutofit/>
          </a:bodyPr>
          <a:lstStyle/>
          <a:p>
            <a:r>
              <a:rPr lang="en-US" sz="5400" kern="1200">
                <a:latin typeface="+mj-lt"/>
                <a:ea typeface="+mj-ea"/>
                <a:cs typeface="+mj-cs"/>
              </a:rPr>
              <a:t>PERFORMANCE</a:t>
            </a:r>
          </a:p>
        </p:txBody>
      </p:sp>
      <p:sp>
        <p:nvSpPr>
          <p:cNvPr id="22"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4">
            <a:extLst>
              <a:ext uri="{FF2B5EF4-FFF2-40B4-BE49-F238E27FC236}">
                <a16:creationId xmlns:a16="http://schemas.microsoft.com/office/drawing/2014/main" id="{BC3BF1C1-802A-ADA1-D035-E81AEC6332F9}"/>
              </a:ext>
            </a:extLst>
          </p:cNvPr>
          <p:cNvGraphicFramePr>
            <a:graphicFrameLocks noGrp="1"/>
          </p:cNvGraphicFramePr>
          <p:nvPr>
            <p:ph idx="1"/>
            <p:extLst>
              <p:ext uri="{D42A27DB-BD31-4B8C-83A1-F6EECF244321}">
                <p14:modId xmlns:p14="http://schemas.microsoft.com/office/powerpoint/2010/main" val="1339742625"/>
              </p:ext>
            </p:extLst>
          </p:nvPr>
        </p:nvGraphicFramePr>
        <p:xfrm>
          <a:off x="886968" y="2062777"/>
          <a:ext cx="10530844" cy="4514709"/>
        </p:xfrm>
        <a:graphic>
          <a:graphicData uri="http://schemas.openxmlformats.org/drawingml/2006/table">
            <a:tbl>
              <a:tblPr firstRow="1" firstCol="1" bandRow="1"/>
              <a:tblGrid>
                <a:gridCol w="1833212">
                  <a:extLst>
                    <a:ext uri="{9D8B030D-6E8A-4147-A177-3AD203B41FA5}">
                      <a16:colId xmlns:a16="http://schemas.microsoft.com/office/drawing/2014/main" val="1730541739"/>
                    </a:ext>
                  </a:extLst>
                </a:gridCol>
                <a:gridCol w="1862218">
                  <a:extLst>
                    <a:ext uri="{9D8B030D-6E8A-4147-A177-3AD203B41FA5}">
                      <a16:colId xmlns:a16="http://schemas.microsoft.com/office/drawing/2014/main" val="347028801"/>
                    </a:ext>
                  </a:extLst>
                </a:gridCol>
                <a:gridCol w="828580">
                  <a:extLst>
                    <a:ext uri="{9D8B030D-6E8A-4147-A177-3AD203B41FA5}">
                      <a16:colId xmlns:a16="http://schemas.microsoft.com/office/drawing/2014/main" val="1690061467"/>
                    </a:ext>
                  </a:extLst>
                </a:gridCol>
                <a:gridCol w="1765066">
                  <a:extLst>
                    <a:ext uri="{9D8B030D-6E8A-4147-A177-3AD203B41FA5}">
                      <a16:colId xmlns:a16="http://schemas.microsoft.com/office/drawing/2014/main" val="2253952258"/>
                    </a:ext>
                  </a:extLst>
                </a:gridCol>
                <a:gridCol w="832839">
                  <a:extLst>
                    <a:ext uri="{9D8B030D-6E8A-4147-A177-3AD203B41FA5}">
                      <a16:colId xmlns:a16="http://schemas.microsoft.com/office/drawing/2014/main" val="1544220713"/>
                    </a:ext>
                  </a:extLst>
                </a:gridCol>
                <a:gridCol w="1414247">
                  <a:extLst>
                    <a:ext uri="{9D8B030D-6E8A-4147-A177-3AD203B41FA5}">
                      <a16:colId xmlns:a16="http://schemas.microsoft.com/office/drawing/2014/main" val="2836345845"/>
                    </a:ext>
                  </a:extLst>
                </a:gridCol>
                <a:gridCol w="811452">
                  <a:extLst>
                    <a:ext uri="{9D8B030D-6E8A-4147-A177-3AD203B41FA5}">
                      <a16:colId xmlns:a16="http://schemas.microsoft.com/office/drawing/2014/main" val="2790803270"/>
                    </a:ext>
                  </a:extLst>
                </a:gridCol>
                <a:gridCol w="1183230">
                  <a:extLst>
                    <a:ext uri="{9D8B030D-6E8A-4147-A177-3AD203B41FA5}">
                      <a16:colId xmlns:a16="http://schemas.microsoft.com/office/drawing/2014/main" val="1943481164"/>
                    </a:ext>
                  </a:extLst>
                </a:gridCol>
              </a:tblGrid>
              <a:tr h="168706">
                <a:tc>
                  <a:txBody>
                    <a:bodyPr/>
                    <a:lstStyle/>
                    <a:p>
                      <a:pPr marL="0" marR="0" algn="ctr">
                        <a:lnSpc>
                          <a:spcPct val="107000"/>
                        </a:lnSpc>
                        <a:spcBef>
                          <a:spcPts val="0"/>
                        </a:spcBef>
                        <a:spcAft>
                          <a:spcPts val="0"/>
                        </a:spcAft>
                      </a:pPr>
                      <a:r>
                        <a:rPr lang="en-US" sz="900" b="1" i="1">
                          <a:solidFill>
                            <a:srgbClr val="FFFFFF"/>
                          </a:solidFill>
                          <a:effectLst/>
                          <a:highlight>
                            <a:srgbClr val="000000"/>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0000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FFFF"/>
                      </a:solidFill>
                      <a:prstDash val="solid"/>
                      <a:round/>
                      <a:headEnd type="none" w="med" len="med"/>
                      <a:tailEnd type="none" w="med" len="med"/>
                    </a:lnB>
                    <a:solidFill>
                      <a:srgbClr val="000000"/>
                    </a:solidFill>
                  </a:tcPr>
                </a:tc>
                <a:tc>
                  <a:txBody>
                    <a:bodyPr/>
                    <a:lstStyle/>
                    <a:p>
                      <a:pPr marL="0" marR="0" algn="ctr">
                        <a:lnSpc>
                          <a:spcPct val="107000"/>
                        </a:lnSpc>
                        <a:spcBef>
                          <a:spcPts val="0"/>
                        </a:spcBef>
                        <a:spcAft>
                          <a:spcPts val="0"/>
                        </a:spcAft>
                      </a:pPr>
                      <a:r>
                        <a:rPr lang="en-US" sz="900" b="1" i="1">
                          <a:solidFill>
                            <a:srgbClr val="FFFFFF"/>
                          </a:solidFill>
                          <a:effectLst/>
                          <a:highlight>
                            <a:srgbClr val="000000"/>
                          </a:highlight>
                          <a:latin typeface="Arial" panose="020B0604020202020204" pitchFamily="34" charset="0"/>
                          <a:ea typeface="Times New Roman" panose="02020603050405020304" pitchFamily="18" charset="0"/>
                          <a:cs typeface="Times New Roman" panose="02020603050405020304" pitchFamily="18" charset="0"/>
                        </a:rPr>
                        <a:t>Labor Sales / Month</a:t>
                      </a:r>
                      <a:endParaRPr lang="en-US" sz="1100">
                        <a:effectLst/>
                        <a:highlight>
                          <a:srgbClr val="0000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FFFF"/>
                      </a:solidFill>
                      <a:prstDash val="solid"/>
                      <a:round/>
                      <a:headEnd type="none" w="med" len="med"/>
                      <a:tailEnd type="none" w="med" len="med"/>
                    </a:lnB>
                    <a:solidFill>
                      <a:srgbClr val="000000"/>
                    </a:solidFill>
                  </a:tcPr>
                </a:tc>
                <a:tc>
                  <a:txBody>
                    <a:bodyPr/>
                    <a:lstStyle/>
                    <a:p>
                      <a:pPr marL="0" marR="0" algn="ctr">
                        <a:lnSpc>
                          <a:spcPct val="107000"/>
                        </a:lnSpc>
                        <a:spcBef>
                          <a:spcPts val="0"/>
                        </a:spcBef>
                        <a:spcAft>
                          <a:spcPts val="0"/>
                        </a:spcAft>
                      </a:pPr>
                      <a:r>
                        <a:rPr lang="en-US" sz="900" b="1" i="1">
                          <a:solidFill>
                            <a:srgbClr val="FFFFFF"/>
                          </a:solidFill>
                          <a:effectLst/>
                          <a:highlight>
                            <a:srgbClr val="000000"/>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0000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marL="0" marR="0" algn="ctr">
                        <a:lnSpc>
                          <a:spcPct val="107000"/>
                        </a:lnSpc>
                        <a:spcBef>
                          <a:spcPts val="0"/>
                        </a:spcBef>
                        <a:spcAft>
                          <a:spcPts val="0"/>
                        </a:spcAft>
                      </a:pPr>
                      <a:r>
                        <a:rPr lang="en-US" sz="900" b="1" i="1">
                          <a:solidFill>
                            <a:srgbClr val="FFFFFF"/>
                          </a:solidFill>
                          <a:effectLst/>
                          <a:highlight>
                            <a:srgbClr val="000000"/>
                          </a:highlight>
                          <a:latin typeface="Arial" panose="020B0604020202020204" pitchFamily="34" charset="0"/>
                          <a:ea typeface="Times New Roman" panose="02020603050405020304" pitchFamily="18" charset="0"/>
                          <a:cs typeface="Times New Roman" panose="02020603050405020304" pitchFamily="18" charset="0"/>
                        </a:rPr>
                        <a:t>Effective Labor Rate</a:t>
                      </a:r>
                      <a:endParaRPr lang="en-US" sz="1100">
                        <a:effectLst/>
                        <a:highlight>
                          <a:srgbClr val="0000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FFFF"/>
                      </a:solidFill>
                      <a:prstDash val="solid"/>
                      <a:round/>
                      <a:headEnd type="none" w="med" len="med"/>
                      <a:tailEnd type="none" w="med" len="med"/>
                    </a:lnB>
                    <a:solidFill>
                      <a:srgbClr val="000000"/>
                    </a:solidFill>
                  </a:tcPr>
                </a:tc>
                <a:tc>
                  <a:txBody>
                    <a:bodyPr/>
                    <a:lstStyle/>
                    <a:p>
                      <a:pPr marL="0" marR="0" algn="ctr">
                        <a:lnSpc>
                          <a:spcPct val="107000"/>
                        </a:lnSpc>
                        <a:spcBef>
                          <a:spcPts val="0"/>
                        </a:spcBef>
                        <a:spcAft>
                          <a:spcPts val="0"/>
                        </a:spcAft>
                      </a:pPr>
                      <a:r>
                        <a:rPr lang="en-US" sz="900" b="1" i="1">
                          <a:solidFill>
                            <a:srgbClr val="FFFFFF"/>
                          </a:solidFill>
                          <a:effectLst/>
                          <a:highlight>
                            <a:srgbClr val="000000"/>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0000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FFFF"/>
                      </a:solidFill>
                      <a:prstDash val="solid"/>
                      <a:round/>
                      <a:headEnd type="none" w="med" len="med"/>
                      <a:tailEnd type="none" w="med" len="med"/>
                    </a:lnB>
                    <a:solidFill>
                      <a:srgbClr val="000000"/>
                    </a:solidFill>
                  </a:tcPr>
                </a:tc>
                <a:tc>
                  <a:txBody>
                    <a:bodyPr/>
                    <a:lstStyle/>
                    <a:p>
                      <a:pPr marL="0" marR="0" algn="ctr">
                        <a:lnSpc>
                          <a:spcPct val="107000"/>
                        </a:lnSpc>
                        <a:spcBef>
                          <a:spcPts val="0"/>
                        </a:spcBef>
                        <a:spcAft>
                          <a:spcPts val="0"/>
                        </a:spcAft>
                      </a:pPr>
                      <a:r>
                        <a:rPr lang="en-US" sz="900" b="1" i="1">
                          <a:solidFill>
                            <a:srgbClr val="FFFFFF"/>
                          </a:solidFill>
                          <a:effectLst/>
                          <a:highlight>
                            <a:srgbClr val="000000"/>
                          </a:highlight>
                          <a:latin typeface="Arial" panose="020B0604020202020204" pitchFamily="34" charset="0"/>
                          <a:ea typeface="Times New Roman" panose="02020603050405020304" pitchFamily="18" charset="0"/>
                          <a:cs typeface="Times New Roman" panose="02020603050405020304" pitchFamily="18" charset="0"/>
                        </a:rPr>
                        <a:t>Hours Billed</a:t>
                      </a:r>
                      <a:endParaRPr lang="en-US" sz="1100">
                        <a:effectLst/>
                        <a:highlight>
                          <a:srgbClr val="0000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FFFF"/>
                      </a:solidFill>
                      <a:prstDash val="solid"/>
                      <a:round/>
                      <a:headEnd type="none" w="med" len="med"/>
                      <a:tailEnd type="none" w="med" len="med"/>
                    </a:lnB>
                    <a:solidFill>
                      <a:srgbClr val="000000"/>
                    </a:solidFill>
                  </a:tcPr>
                </a:tc>
                <a:tc>
                  <a:txBody>
                    <a:bodyPr/>
                    <a:lstStyle/>
                    <a:p>
                      <a:pPr marL="0" marR="0" algn="ctr">
                        <a:lnSpc>
                          <a:spcPct val="107000"/>
                        </a:lnSpc>
                        <a:spcBef>
                          <a:spcPts val="0"/>
                        </a:spcBef>
                        <a:spcAft>
                          <a:spcPts val="0"/>
                        </a:spcAft>
                      </a:pPr>
                      <a:r>
                        <a:rPr lang="en-US" sz="900" b="1" i="1">
                          <a:solidFill>
                            <a:srgbClr val="FFFFFF"/>
                          </a:solidFill>
                          <a:effectLst/>
                          <a:highlight>
                            <a:srgbClr val="000000"/>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0000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FFFF"/>
                      </a:solidFill>
                      <a:prstDash val="solid"/>
                      <a:round/>
                      <a:headEnd type="none" w="med" len="med"/>
                      <a:tailEnd type="none" w="med" len="med"/>
                    </a:lnB>
                    <a:solidFill>
                      <a:srgbClr val="000000"/>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969966772"/>
                  </a:ext>
                </a:extLst>
              </a:tr>
              <a:tr h="201569">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Customer Car*</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9050" cap="flat" cmpd="sng" algn="ctr">
                      <a:solidFill>
                        <a:srgbClr val="000000"/>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           121,906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FFFF"/>
                      </a:solidFill>
                      <a:prstDash val="solid"/>
                      <a:round/>
                      <a:headEnd type="none" w="med" len="med"/>
                      <a:tailEnd type="none" w="med" len="med"/>
                    </a:lnL>
                    <a:lnR>
                      <a:noFill/>
                    </a:lnR>
                    <a:lnT w="12700" cap="flat" cmpd="sng" algn="ctr">
                      <a:solidFill>
                        <a:srgbClr val="00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200">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a:noFill/>
                    </a:lnT>
                    <a:lnB>
                      <a:noFill/>
                    </a:lnB>
                    <a:noFill/>
                  </a:tcPr>
                </a:tc>
                <a:tc>
                  <a:txBody>
                    <a:bodyPr/>
                    <a:lstStyle/>
                    <a:p>
                      <a:pPr marL="0" marR="0" algn="r">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95.00 </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marL="0" marR="0" algn="r">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1283.2</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w="19050" cap="flat" cmpd="sng" algn="ctr">
                      <a:solidFill>
                        <a:srgbClr val="000000"/>
                      </a:solidFill>
                      <a:prstDash val="solid"/>
                      <a:round/>
                      <a:headEnd type="none" w="med" len="med"/>
                      <a:tailEnd type="none" w="med" len="med"/>
                    </a:lnR>
                    <a:lnT w="12700" cap="flat" cmpd="sng" algn="ctr">
                      <a:solidFill>
                        <a:srgbClr val="00FFFF"/>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98915839"/>
                  </a:ext>
                </a:extLst>
              </a:tr>
              <a:tr h="201569">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Customer Truck*</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9050" cap="flat" cmpd="sng" algn="ctr">
                      <a:solidFill>
                        <a:srgbClr val="000000"/>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                      -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FFFF"/>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200">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a:noFill/>
                    </a:lnT>
                    <a:lnB>
                      <a:noFill/>
                    </a:lnB>
                    <a:noFill/>
                  </a:tcPr>
                </a:tc>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marL="0" marR="0" algn="r">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0.00</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812722116"/>
                  </a:ext>
                </a:extLst>
              </a:tr>
              <a:tr h="201569">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Customer Other*</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9050" cap="flat" cmpd="sng" algn="ctr">
                      <a:solidFill>
                        <a:srgbClr val="000000"/>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             21,506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FFFF"/>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200">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a:noFill/>
                    </a:lnT>
                    <a:lnB>
                      <a:noFill/>
                    </a:lnB>
                    <a:noFill/>
                  </a:tcPr>
                </a:tc>
                <a:tc>
                  <a:txBody>
                    <a:bodyPr/>
                    <a:lstStyle/>
                    <a:p>
                      <a:pPr marL="0" marR="0" algn="r">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95.00 </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a:t>
                      </a:r>
                      <a:endParaRPr lang="en-US" sz="1100" dirty="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marL="0" marR="0" algn="r">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226.4</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659212720"/>
                  </a:ext>
                </a:extLst>
              </a:tr>
              <a:tr h="201569">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Warranty</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9050" cap="flat" cmpd="sng" algn="ctr">
                      <a:solidFill>
                        <a:srgbClr val="000000"/>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             39,558 </a:t>
                      </a:r>
                      <a:endParaRPr lang="en-US" sz="1100" dirty="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FFFF"/>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200">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a:noFill/>
                    </a:lnT>
                    <a:lnB>
                      <a:noFill/>
                    </a:lnB>
                    <a:noFill/>
                  </a:tcPr>
                </a:tc>
                <a:tc>
                  <a:txBody>
                    <a:bodyPr/>
                    <a:lstStyle/>
                    <a:p>
                      <a:pPr marL="0" marR="0" algn="r">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88.00 </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marL="0" marR="0" algn="r">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449.5</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972545636"/>
                  </a:ext>
                </a:extLst>
              </a:tr>
              <a:tr h="201569">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Internal</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9050" cap="flat" cmpd="sng" algn="ctr">
                      <a:solidFill>
                        <a:srgbClr val="000000"/>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               8,524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FFFF"/>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200">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a:noFill/>
                    </a:lnT>
                    <a:lnB>
                      <a:noFill/>
                    </a:lnB>
                    <a:noFill/>
                  </a:tcPr>
                </a:tc>
                <a:tc>
                  <a:txBody>
                    <a:bodyPr/>
                    <a:lstStyle/>
                    <a:p>
                      <a:pPr marL="0" marR="0" algn="r">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95.00 </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marL="0" marR="0" algn="r">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89.7</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dirty="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765631997"/>
                  </a:ext>
                </a:extLst>
              </a:tr>
              <a:tr h="201569">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New Vehicle Prep</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9050" cap="flat" cmpd="sng" algn="ctr">
                      <a:solidFill>
                        <a:srgbClr val="000000"/>
                      </a:solidFill>
                      <a:prstDash val="solid"/>
                      <a:round/>
                      <a:headEnd type="none" w="med" len="med"/>
                      <a:tailEnd type="none" w="med" len="med"/>
                    </a:lnL>
                    <a:lnR w="12700" cap="flat" cmpd="sng" algn="ctr">
                      <a:solidFill>
                        <a:srgbClr val="00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FFFF"/>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200">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a:noFill/>
                    </a:lnT>
                    <a:lnB>
                      <a:noFill/>
                    </a:lnB>
                    <a:noFill/>
                  </a:tcPr>
                </a:tc>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marL="0" marR="0" algn="r">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0.00</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472C4"/>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950082482"/>
                  </a:ext>
                </a:extLst>
              </a:tr>
              <a:tr h="173295">
                <a:tc>
                  <a:txBody>
                    <a:bodyPr/>
                    <a:lstStyle/>
                    <a:p>
                      <a:pPr marL="0" marR="0">
                        <a:lnSpc>
                          <a:spcPct val="107000"/>
                        </a:lnSpc>
                        <a:spcBef>
                          <a:spcPts val="0"/>
                        </a:spcBef>
                        <a:spcAft>
                          <a:spcPts val="0"/>
                        </a:spcAft>
                      </a:pPr>
                      <a:r>
                        <a:rPr lang="en-US" sz="1000">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Total</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marL="0" marR="0">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           191,494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marL="0" marR="0" algn="r">
                        <a:lnSpc>
                          <a:spcPct val="107000"/>
                        </a:lnSpc>
                        <a:spcBef>
                          <a:spcPts val="0"/>
                        </a:spcBef>
                        <a:spcAft>
                          <a:spcPts val="0"/>
                        </a:spcAft>
                      </a:pPr>
                      <a:r>
                        <a:rPr lang="en-US" sz="1000">
                          <a:solidFill>
                            <a:srgbClr val="000000"/>
                          </a:solidFill>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2048.8</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marL="0" marR="0">
                        <a:lnSpc>
                          <a:spcPct val="107000"/>
                        </a:lnSpc>
                        <a:spcBef>
                          <a:spcPts val="0"/>
                        </a:spcBef>
                        <a:spcAft>
                          <a:spcPts val="0"/>
                        </a:spcAft>
                      </a:pPr>
                      <a:r>
                        <a:rPr lang="en-US" sz="1000">
                          <a:solidFill>
                            <a:srgbClr val="FFFFFF"/>
                          </a:solidFill>
                          <a:effectLst/>
                          <a:highlight>
                            <a:srgbClr val="4472C4"/>
                          </a:highlight>
                          <a:latin typeface="Arial" panose="020B0604020202020204" pitchFamily="34" charset="0"/>
                          <a:ea typeface="Times New Roman" panose="02020603050405020304" pitchFamily="18" charset="0"/>
                          <a:cs typeface="Times New Roman" panose="02020603050405020304" pitchFamily="18" charset="0"/>
                        </a:rPr>
                        <a:t> </a:t>
                      </a:r>
                      <a:endParaRPr lang="en-US" sz="1100">
                        <a:effectLst/>
                        <a:highlight>
                          <a:srgbClr val="4472C4"/>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748319854"/>
                  </a:ext>
                </a:extLst>
              </a:tr>
              <a:tr h="201055">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extLst>
                  <a:ext uri="{0D108BD9-81ED-4DB2-BD59-A6C34878D82A}">
                    <a16:rowId xmlns:a16="http://schemas.microsoft.com/office/drawing/2014/main" val="813390282"/>
                  </a:ext>
                </a:extLst>
              </a:tr>
              <a:tr h="173295">
                <a:tc>
                  <a:txBody>
                    <a:bodyPr/>
                    <a:lstStyle/>
                    <a:p>
                      <a:pPr marL="0" marR="0">
                        <a:lnSpc>
                          <a:spcPct val="107000"/>
                        </a:lnSpc>
                        <a:spcBef>
                          <a:spcPts val="0"/>
                        </a:spcBef>
                        <a:spcAft>
                          <a:spcPts val="0"/>
                        </a:spcAft>
                      </a:pPr>
                      <a:r>
                        <a:rPr lang="en-US" sz="1000" b="1" i="1">
                          <a:solidFill>
                            <a:srgbClr val="000000"/>
                          </a:solidFill>
                          <a:effectLst/>
                          <a:highlight>
                            <a:srgbClr val="FFFFFF"/>
                          </a:highlight>
                          <a:latin typeface="Arial" panose="020B0604020202020204" pitchFamily="34" charset="0"/>
                          <a:ea typeface="Times New Roman" panose="02020603050405020304" pitchFamily="18" charset="0"/>
                          <a:cs typeface="Times New Roman" panose="02020603050405020304" pitchFamily="18" charset="0"/>
                        </a:rPr>
                        <a:t>POTENTIAL</a:t>
                      </a:r>
                      <a:endParaRPr lang="en-US" sz="1100">
                        <a:effectLst/>
                        <a:highlight>
                          <a:srgbClr val="FFFFFF"/>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a:noFill/>
                    </a:lnT>
                    <a:lnB>
                      <a:noFill/>
                    </a:lnB>
                    <a:solidFill>
                      <a:srgbClr val="FFFFFF"/>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extLst>
                  <a:ext uri="{0D108BD9-81ED-4DB2-BD59-A6C34878D82A}">
                    <a16:rowId xmlns:a16="http://schemas.microsoft.com/office/drawing/2014/main" val="1496819595"/>
                  </a:ext>
                </a:extLst>
              </a:tr>
              <a:tr h="201569">
                <a:tc>
                  <a:txBody>
                    <a:bodyPr/>
                    <a:lstStyle/>
                    <a:p>
                      <a:pPr>
                        <a:lnSpc>
                          <a:spcPct val="107000"/>
                        </a:lnSpc>
                      </a:pPr>
                      <a:endParaRPr lang="en-US" sz="1100">
                        <a:effectLst/>
                        <a:latin typeface="Aptos" panose="020B0004020202020204" pitchFamily="34" charset="0"/>
                      </a:endParaRPr>
                    </a:p>
                  </a:txBody>
                  <a:tcPr marL="68494" marR="68494"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nSpc>
                          <a:spcPct val="107000"/>
                        </a:lnSpc>
                        <a:spcBef>
                          <a:spcPts val="0"/>
                        </a:spcBef>
                        <a:spcAft>
                          <a:spcPts val="0"/>
                        </a:spcAft>
                      </a:pPr>
                      <a:r>
                        <a:rPr lang="en-US" sz="110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 $             191,494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200">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2048.85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 $        93.46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extLst>
                  <a:ext uri="{0D108BD9-81ED-4DB2-BD59-A6C34878D82A}">
                    <a16:rowId xmlns:a16="http://schemas.microsoft.com/office/drawing/2014/main" val="969941995"/>
                  </a:ext>
                </a:extLst>
              </a:tr>
              <a:tr h="1137032">
                <a:tc>
                  <a:txBody>
                    <a:bodyPr/>
                    <a:lstStyle/>
                    <a:p>
                      <a:pPr algn="l">
                        <a:lnSpc>
                          <a:spcPct val="107000"/>
                        </a:lnSpc>
                      </a:pPr>
                      <a:r>
                        <a:rPr lang="en-US" sz="1200" dirty="0">
                          <a:effectLst/>
                          <a:latin typeface="Aptos" panose="020B0004020202020204" pitchFamily="34" charset="0"/>
                        </a:rPr>
                        <a:t>We are in talks to raise the consumer labor rate to $100.00 and the guaranteed rate to $95.00 to be close to our close competitors</a:t>
                      </a:r>
                      <a:r>
                        <a:rPr lang="en-US" sz="1100" dirty="0">
                          <a:effectLst/>
                          <a:latin typeface="Aptos" panose="020B0004020202020204" pitchFamily="34" charset="0"/>
                        </a:rPr>
                        <a:t>.</a:t>
                      </a:r>
                    </a:p>
                  </a:txBody>
                  <a:tcPr marL="68494" marR="68494" marT="0" marB="0" anchor="b">
                    <a:lnL>
                      <a:noFill/>
                    </a:lnL>
                    <a:lnR>
                      <a:noFill/>
                    </a:lnR>
                    <a:lnT>
                      <a:noFill/>
                    </a:lnT>
                    <a:lnB>
                      <a:noFill/>
                    </a:lnB>
                    <a:noFill/>
                  </a:tcPr>
                </a:tc>
                <a:tc gridSpan="2">
                  <a:txBody>
                    <a:bodyPr/>
                    <a:lstStyle/>
                    <a:p>
                      <a:pPr marL="0" marR="0">
                        <a:lnSpc>
                          <a:spcPct val="107000"/>
                        </a:lnSpc>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Total labor sales for month</a:t>
                      </a:r>
                      <a:endParaRPr lang="en-US" sz="1100" dirty="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marL="0" marR="0">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Total hours billed</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gridSpan="2">
                  <a:txBody>
                    <a:bodyPr/>
                    <a:lstStyle/>
                    <a:p>
                      <a:pPr marL="0" marR="0">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Effective Labor Rate</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nSpc>
                          <a:spcPct val="107000"/>
                        </a:lnSpc>
                      </a:pPr>
                      <a:endParaRPr lang="en-US" sz="1100" dirty="0">
                        <a:effectLst/>
                        <a:latin typeface="Aptos" panose="020B0004020202020204" pitchFamily="34" charset="0"/>
                      </a:endParaRPr>
                    </a:p>
                  </a:txBody>
                  <a:tcPr marL="68494" marR="68494" marT="0" marB="0" anchor="b">
                    <a:lnL>
                      <a:noFill/>
                    </a:lnL>
                    <a:lnR>
                      <a:noFill/>
                    </a:lnR>
                    <a:lnT>
                      <a:noFill/>
                    </a:lnT>
                    <a:lnB>
                      <a:noFill/>
                    </a:lnB>
                    <a:noFill/>
                  </a:tcPr>
                </a:tc>
                <a:extLst>
                  <a:ext uri="{0D108BD9-81ED-4DB2-BD59-A6C34878D82A}">
                    <a16:rowId xmlns:a16="http://schemas.microsoft.com/office/drawing/2014/main" val="755940782"/>
                  </a:ext>
                </a:extLst>
              </a:tr>
              <a:tr h="201055">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18381236"/>
                  </a:ext>
                </a:extLst>
              </a:tr>
              <a:tr h="188374">
                <a:tc>
                  <a:txBody>
                    <a:bodyPr/>
                    <a:lstStyle/>
                    <a:p>
                      <a:pPr>
                        <a:lnSpc>
                          <a:spcPct val="107000"/>
                        </a:lnSpc>
                      </a:pPr>
                      <a:endParaRPr lang="en-US" sz="1100">
                        <a:effectLst/>
                        <a:latin typeface="Aptos" panose="020B0004020202020204" pitchFamily="34" charset="0"/>
                      </a:endParaRPr>
                    </a:p>
                  </a:txBody>
                  <a:tcPr marL="68494" marR="68494"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10.00</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8</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27</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07000"/>
                        </a:lnSpc>
                        <a:spcBef>
                          <a:spcPts val="0"/>
                        </a:spcBef>
                        <a:spcAft>
                          <a:spcPts val="0"/>
                        </a:spcAft>
                      </a:pPr>
                      <a:r>
                        <a:rPr lang="en-US" sz="1000">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2,160.0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24500432"/>
                  </a:ext>
                </a:extLst>
              </a:tr>
              <a:tr h="168706">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gridSpan="2">
                  <a:txBody>
                    <a:bodyPr/>
                    <a:lstStyle/>
                    <a:p>
                      <a:pPr marL="0" marR="0">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 Service mechanical technicians</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marL="0" marR="0">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 Hours per day for one tech</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marL="0" marR="0">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Working Days/Month</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marL="0" marR="0">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Clock Hour Aval</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025146655"/>
                  </a:ext>
                </a:extLst>
              </a:tr>
              <a:tr h="201055">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85131442"/>
                  </a:ext>
                </a:extLst>
              </a:tr>
              <a:tr h="188374">
                <a:tc>
                  <a:txBody>
                    <a:bodyPr/>
                    <a:lstStyle/>
                    <a:p>
                      <a:pPr>
                        <a:lnSpc>
                          <a:spcPct val="107000"/>
                        </a:lnSpc>
                      </a:pPr>
                      <a:endParaRPr lang="en-US" sz="1100">
                        <a:effectLst/>
                        <a:latin typeface="Aptos" panose="020B0004020202020204" pitchFamily="34" charset="0"/>
                      </a:endParaRPr>
                    </a:p>
                  </a:txBody>
                  <a:tcPr marL="68494" marR="68494" marT="0"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2,160.0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000" b="1">
                          <a:effectLst/>
                          <a:latin typeface="Arial" panose="020B0604020202020204" pitchFamily="34" charset="0"/>
                          <a:ea typeface="Times New Roman" panose="02020603050405020304" pitchFamily="18" charset="0"/>
                          <a:cs typeface="Times New Roman" panose="02020603050405020304" pitchFamily="18" charset="0"/>
                        </a:rPr>
                        <a:t>x</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 $           93.46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gn="ctr">
                        <a:lnSpc>
                          <a:spcPct val="107000"/>
                        </a:lnSpc>
                        <a:spcBef>
                          <a:spcPts val="0"/>
                        </a:spcBef>
                        <a:spcAft>
                          <a:spcPts val="0"/>
                        </a:spcAft>
                      </a:pPr>
                      <a:r>
                        <a:rPr lang="en-US" sz="1000" b="1">
                          <a:effectLst/>
                          <a:latin typeface="Arial" panose="020B0604020202020204" pitchFamily="34" charset="0"/>
                          <a:ea typeface="Times New Roman" panose="02020603050405020304" pitchFamily="18" charset="0"/>
                          <a:cs typeface="Times New Roman" panose="02020603050405020304" pitchFamily="18" charset="0"/>
                        </a:rPr>
                        <a:t>=</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nSpc>
                          <a:spcPct val="107000"/>
                        </a:lnSpc>
                        <a:spcBef>
                          <a:spcPts val="0"/>
                        </a:spcBef>
                        <a:spcAft>
                          <a:spcPts val="0"/>
                        </a:spcAft>
                      </a:pPr>
                      <a:r>
                        <a:rPr lang="en-US" sz="110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 $    201,883 </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nSpc>
                          <a:spcPct val="107000"/>
                        </a:lnSpc>
                      </a:pPr>
                      <a:endParaRPr lang="en-US" sz="1100">
                        <a:effectLst/>
                        <a:latin typeface="Aptos" panose="020B0004020202020204" pitchFamily="34"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marL="0" marR="0" algn="r">
                        <a:lnSpc>
                          <a:spcPct val="107000"/>
                        </a:lnSpc>
                        <a:spcBef>
                          <a:spcPts val="0"/>
                        </a:spcBef>
                        <a:spcAft>
                          <a:spcPts val="0"/>
                        </a:spcAft>
                      </a:pPr>
                      <a:r>
                        <a:rPr lang="en-US" sz="1100">
                          <a:solidFill>
                            <a:srgbClr val="000000"/>
                          </a:solidFill>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rPr>
                        <a:t>252353.3</a:t>
                      </a:r>
                      <a:endParaRPr lang="en-US" sz="110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55774403"/>
                  </a:ext>
                </a:extLst>
              </a:tr>
              <a:tr h="263256">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marL="0" marR="0" algn="r">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Clock Hours Available</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gridSpan="2">
                  <a:txBody>
                    <a:bodyPr/>
                    <a:lstStyle/>
                    <a:p>
                      <a:pPr marL="0" marR="0">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Effective Labor Rate</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marL="0" marR="0" algn="ctr">
                        <a:lnSpc>
                          <a:spcPct val="107000"/>
                        </a:lnSpc>
                        <a:spcBef>
                          <a:spcPts val="0"/>
                        </a:spcBef>
                        <a:spcAft>
                          <a:spcPts val="0"/>
                        </a:spcAft>
                      </a:pPr>
                      <a:r>
                        <a:rPr lang="en-US" sz="800">
                          <a:effectLst/>
                          <a:latin typeface="Arial" panose="020B0604020202020204" pitchFamily="34" charset="0"/>
                          <a:ea typeface="Times New Roman" panose="02020603050405020304" pitchFamily="18" charset="0"/>
                          <a:cs typeface="Times New Roman" panose="02020603050405020304" pitchFamily="18" charset="0"/>
                        </a:rPr>
                        <a:t>Labor sales potential @100%</a:t>
                      </a:r>
                      <a:endParaRPr lang="en-US" sz="110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pPr>
                      <a:endParaRPr lang="en-US" sz="1100">
                        <a:effectLst/>
                        <a:latin typeface="Aptos" panose="020B0004020202020204" pitchFamily="34" charset="0"/>
                      </a:endParaRPr>
                    </a:p>
                  </a:txBody>
                  <a:tcPr marL="68494" marR="68494" marT="0" marB="0" anchor="b">
                    <a:lnL>
                      <a:noFill/>
                    </a:lnL>
                    <a:lnR>
                      <a:noFill/>
                    </a:lnR>
                    <a:lnT>
                      <a:noFill/>
                    </a:lnT>
                    <a:lnB>
                      <a:noFill/>
                    </a:lnB>
                    <a:noFill/>
                  </a:tcPr>
                </a:tc>
                <a:tc>
                  <a:txBody>
                    <a:bodyPr/>
                    <a:lstStyle/>
                    <a:p>
                      <a:pPr marL="0" marR="0" algn="ctr">
                        <a:lnSpc>
                          <a:spcPct val="107000"/>
                        </a:lnSpc>
                        <a:spcBef>
                          <a:spcPts val="0"/>
                        </a:spcBef>
                        <a:spcAft>
                          <a:spcPts val="0"/>
                        </a:spcAft>
                      </a:pPr>
                      <a:r>
                        <a:rPr lang="en-US" sz="8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Labor sales potential @ 125%</a:t>
                      </a:r>
                      <a:endParaRPr lang="en-US" sz="1100" dirty="0">
                        <a:effectLst/>
                        <a:latin typeface="Aptos" panose="020B0004020202020204" pitchFamily="34" charset="0"/>
                        <a:ea typeface="Aptos" panose="020B0004020202020204" pitchFamily="34" charset="0"/>
                        <a:cs typeface="Times New Roman" panose="02020603050405020304" pitchFamily="18" charset="0"/>
                      </a:endParaRPr>
                    </a:p>
                  </a:txBody>
                  <a:tcPr marL="68494" marR="68494"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4874315"/>
                  </a:ext>
                </a:extLst>
              </a:tr>
            </a:tbl>
          </a:graphicData>
        </a:graphic>
      </p:graphicFrame>
    </p:spTree>
    <p:extLst>
      <p:ext uri="{BB962C8B-B14F-4D97-AF65-F5344CB8AC3E}">
        <p14:creationId xmlns:p14="http://schemas.microsoft.com/office/powerpoint/2010/main" val="364317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B7A0A3-554A-9ADF-5D8C-38DF6DF493A4}"/>
              </a:ext>
            </a:extLst>
          </p:cNvPr>
          <p:cNvSpPr>
            <a:spLocks noGrp="1"/>
          </p:cNvSpPr>
          <p:nvPr>
            <p:ph type="title"/>
          </p:nvPr>
        </p:nvSpPr>
        <p:spPr>
          <a:xfrm>
            <a:off x="630936" y="640080"/>
            <a:ext cx="4818888" cy="1481328"/>
          </a:xfrm>
        </p:spPr>
        <p:txBody>
          <a:bodyPr vert="horz" lIns="91440" tIns="45720" rIns="91440" bIns="45720" rtlCol="0" anchor="b">
            <a:normAutofit/>
          </a:bodyPr>
          <a:lstStyle/>
          <a:p>
            <a:r>
              <a:rPr lang="en-US" sz="5400" kern="1200">
                <a:solidFill>
                  <a:schemeClr val="tx1"/>
                </a:solidFill>
                <a:latin typeface="+mj-lt"/>
                <a:ea typeface="+mj-ea"/>
                <a:cs typeface="+mj-cs"/>
              </a:rPr>
              <a:t>PRODUCTIVITY</a:t>
            </a:r>
          </a:p>
        </p:txBody>
      </p:sp>
      <p:sp>
        <p:nvSpPr>
          <p:cNvPr id="37" name="sketch line">
            <a:extLst>
              <a:ext uri="{FF2B5EF4-FFF2-40B4-BE49-F238E27FC236}">
                <a16:creationId xmlns:a16="http://schemas.microsoft.com/office/drawing/2014/main" id="{71877DBC-BB60-40F0-AC93-2ACDBAAE60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4">
            <a:extLst>
              <a:ext uri="{FF2B5EF4-FFF2-40B4-BE49-F238E27FC236}">
                <a16:creationId xmlns:a16="http://schemas.microsoft.com/office/drawing/2014/main" id="{F1CEF606-0F4D-75C4-1613-B1DC0857FBAB}"/>
              </a:ext>
            </a:extLst>
          </p:cNvPr>
          <p:cNvSpPr>
            <a:spLocks noGrp="1"/>
          </p:cNvSpPr>
          <p:nvPr>
            <p:ph type="body" sz="half" idx="2"/>
          </p:nvPr>
        </p:nvSpPr>
        <p:spPr>
          <a:xfrm>
            <a:off x="857792" y="2981417"/>
            <a:ext cx="4308097" cy="2288784"/>
          </a:xfrm>
        </p:spPr>
        <p:txBody>
          <a:bodyPr vert="horz" lIns="91440" tIns="45720" rIns="91440" bIns="45720" rtlCol="0" anchor="t">
            <a:normAutofit/>
          </a:bodyPr>
          <a:lstStyle/>
          <a:p>
            <a:pPr indent="-228600">
              <a:buFont typeface="Arial" panose="020B0604020202020204" pitchFamily="34" charset="0"/>
              <a:buChar char="•"/>
            </a:pPr>
            <a:r>
              <a:rPr lang="en-US" sz="2200" dirty="0"/>
              <a:t>We are working on hiring a greeter for service and runner customers to assist the technician in searching for parts and maximizing time and we also work with BDC to improve the quality of daily appointments.</a:t>
            </a:r>
          </a:p>
        </p:txBody>
      </p:sp>
      <p:graphicFrame>
        <p:nvGraphicFramePr>
          <p:cNvPr id="4" name="Content Placeholder 3">
            <a:extLst>
              <a:ext uri="{FF2B5EF4-FFF2-40B4-BE49-F238E27FC236}">
                <a16:creationId xmlns:a16="http://schemas.microsoft.com/office/drawing/2014/main" id="{9537A102-11F9-1334-27F5-21B7087A0225}"/>
              </a:ext>
            </a:extLst>
          </p:cNvPr>
          <p:cNvGraphicFramePr>
            <a:graphicFrameLocks noGrp="1"/>
          </p:cNvGraphicFramePr>
          <p:nvPr>
            <p:ph idx="1"/>
            <p:extLst>
              <p:ext uri="{D42A27DB-BD31-4B8C-83A1-F6EECF244321}">
                <p14:modId xmlns:p14="http://schemas.microsoft.com/office/powerpoint/2010/main" val="1123247022"/>
              </p:ext>
            </p:extLst>
          </p:nvPr>
        </p:nvGraphicFramePr>
        <p:xfrm>
          <a:off x="6099048" y="2284609"/>
          <a:ext cx="5458972" cy="2288784"/>
        </p:xfrm>
        <a:graphic>
          <a:graphicData uri="http://schemas.openxmlformats.org/drawingml/2006/table">
            <a:tbl>
              <a:tblPr firstRow="1" firstCol="1" bandRow="1">
                <a:noFill/>
                <a:tableStyleId>{5C22544A-7EE6-4342-B048-85BDC9FD1C3A}</a:tableStyleId>
              </a:tblPr>
              <a:tblGrid>
                <a:gridCol w="438841">
                  <a:extLst>
                    <a:ext uri="{9D8B030D-6E8A-4147-A177-3AD203B41FA5}">
                      <a16:colId xmlns:a16="http://schemas.microsoft.com/office/drawing/2014/main" val="160104089"/>
                    </a:ext>
                  </a:extLst>
                </a:gridCol>
                <a:gridCol w="950066">
                  <a:extLst>
                    <a:ext uri="{9D8B030D-6E8A-4147-A177-3AD203B41FA5}">
                      <a16:colId xmlns:a16="http://schemas.microsoft.com/office/drawing/2014/main" val="3145094395"/>
                    </a:ext>
                  </a:extLst>
                </a:gridCol>
                <a:gridCol w="441848">
                  <a:extLst>
                    <a:ext uri="{9D8B030D-6E8A-4147-A177-3AD203B41FA5}">
                      <a16:colId xmlns:a16="http://schemas.microsoft.com/office/drawing/2014/main" val="1144391721"/>
                    </a:ext>
                  </a:extLst>
                </a:gridCol>
                <a:gridCol w="1103818">
                  <a:extLst>
                    <a:ext uri="{9D8B030D-6E8A-4147-A177-3AD203B41FA5}">
                      <a16:colId xmlns:a16="http://schemas.microsoft.com/office/drawing/2014/main" val="3100091212"/>
                    </a:ext>
                  </a:extLst>
                </a:gridCol>
                <a:gridCol w="446764">
                  <a:extLst>
                    <a:ext uri="{9D8B030D-6E8A-4147-A177-3AD203B41FA5}">
                      <a16:colId xmlns:a16="http://schemas.microsoft.com/office/drawing/2014/main" val="3880541323"/>
                    </a:ext>
                  </a:extLst>
                </a:gridCol>
                <a:gridCol w="1256203">
                  <a:extLst>
                    <a:ext uri="{9D8B030D-6E8A-4147-A177-3AD203B41FA5}">
                      <a16:colId xmlns:a16="http://schemas.microsoft.com/office/drawing/2014/main" val="1114741243"/>
                    </a:ext>
                  </a:extLst>
                </a:gridCol>
                <a:gridCol w="410716">
                  <a:extLst>
                    <a:ext uri="{9D8B030D-6E8A-4147-A177-3AD203B41FA5}">
                      <a16:colId xmlns:a16="http://schemas.microsoft.com/office/drawing/2014/main" val="64094567"/>
                    </a:ext>
                  </a:extLst>
                </a:gridCol>
                <a:gridCol w="410716">
                  <a:extLst>
                    <a:ext uri="{9D8B030D-6E8A-4147-A177-3AD203B41FA5}">
                      <a16:colId xmlns:a16="http://schemas.microsoft.com/office/drawing/2014/main" val="142349862"/>
                    </a:ext>
                  </a:extLst>
                </a:gridCol>
              </a:tblGrid>
              <a:tr h="866724">
                <a:tc gridSpan="2">
                  <a:txBody>
                    <a:bodyPr/>
                    <a:lstStyle/>
                    <a:p>
                      <a:pPr marL="0" marR="0">
                        <a:lnSpc>
                          <a:spcPct val="107000"/>
                        </a:lnSpc>
                        <a:spcBef>
                          <a:spcPts val="0"/>
                        </a:spcBef>
                        <a:spcAft>
                          <a:spcPts val="0"/>
                        </a:spcAft>
                      </a:pPr>
                      <a:r>
                        <a:rPr lang="en-US" sz="1400" b="0" cap="none" spc="0">
                          <a:solidFill>
                            <a:schemeClr val="tx1"/>
                          </a:solidFill>
                          <a:effectLst/>
                        </a:rPr>
                        <a:t>How proficient are your technicians?</a:t>
                      </a:r>
                      <a:endParaRPr lang="en-US" sz="1400" b="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05233" marR="105233" marT="66066" marB="66066" anchor="b">
                    <a:lnL w="28575" cap="flat" cmpd="sng" algn="ctr">
                      <a:noFill/>
                      <a:prstDash val="solid"/>
                    </a:lnL>
                    <a:lnR w="12700" cmpd="sng">
                      <a:noFill/>
                      <a:prstDash val="solid"/>
                    </a:lnR>
                    <a:lnT w="28575" cap="flat" cmpd="sng" algn="ctr">
                      <a:solidFill>
                        <a:schemeClr val="tx1"/>
                      </a:solidFill>
                      <a:prstDash val="solid"/>
                    </a:lnT>
                    <a:lnB w="12700" cmpd="sng">
                      <a:noFill/>
                      <a:prstDash val="solid"/>
                    </a:lnB>
                    <a:noFill/>
                  </a:tcPr>
                </a:tc>
                <a:tc hMerge="1">
                  <a:txBody>
                    <a:bodyPr/>
                    <a:lstStyle/>
                    <a:p>
                      <a:endParaRPr lang="en-US"/>
                    </a:p>
                  </a:txBody>
                  <a:tcPr/>
                </a:tc>
                <a:tc>
                  <a:txBody>
                    <a:bodyPr/>
                    <a:lstStyle/>
                    <a:p>
                      <a:pPr marL="0" marR="0">
                        <a:lnSpc>
                          <a:spcPct val="107000"/>
                        </a:lnSpc>
                        <a:spcBef>
                          <a:spcPts val="0"/>
                        </a:spcBef>
                        <a:spcAft>
                          <a:spcPts val="0"/>
                        </a:spcAft>
                      </a:pPr>
                      <a:r>
                        <a:rPr lang="en-US" sz="1400" b="0" cap="none" spc="0">
                          <a:solidFill>
                            <a:schemeClr val="tx1"/>
                          </a:solidFill>
                          <a:effectLst/>
                        </a:rPr>
                        <a:t> </a:t>
                      </a:r>
                      <a:endParaRPr lang="en-US" sz="1400" b="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05233" marR="105233" marT="66066" marB="66066" anchor="b">
                    <a:lnL w="12700" cmpd="sng">
                      <a:noFill/>
                      <a:prstDash val="solid"/>
                    </a:lnL>
                    <a:lnR w="12700" cmpd="sng">
                      <a:noFill/>
                      <a:prstDash val="solid"/>
                    </a:lnR>
                    <a:lnT w="28575" cap="flat" cmpd="sng" algn="ctr">
                      <a:solidFill>
                        <a:schemeClr val="tx1"/>
                      </a:solidFill>
                      <a:prstDash val="solid"/>
                    </a:lnT>
                    <a:lnB w="12700" cmpd="sng">
                      <a:noFill/>
                      <a:prstDash val="solid"/>
                    </a:lnB>
                    <a:noFill/>
                  </a:tcPr>
                </a:tc>
                <a:tc>
                  <a:txBody>
                    <a:bodyPr/>
                    <a:lstStyle/>
                    <a:p>
                      <a:pPr marL="0" marR="0">
                        <a:lnSpc>
                          <a:spcPct val="107000"/>
                        </a:lnSpc>
                        <a:spcBef>
                          <a:spcPts val="0"/>
                        </a:spcBef>
                        <a:spcAft>
                          <a:spcPts val="0"/>
                        </a:spcAft>
                      </a:pPr>
                      <a:r>
                        <a:rPr lang="en-US" sz="1400" b="0" cap="none" spc="0">
                          <a:solidFill>
                            <a:schemeClr val="tx1"/>
                          </a:solidFill>
                          <a:effectLst/>
                        </a:rPr>
                        <a:t> </a:t>
                      </a:r>
                      <a:endParaRPr lang="en-US" sz="1400" b="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05233" marR="105233" marT="66066" marB="66066" anchor="b">
                    <a:lnL w="12700" cmpd="sng">
                      <a:noFill/>
                      <a:prstDash val="solid"/>
                    </a:lnL>
                    <a:lnR w="12700" cmpd="sng">
                      <a:noFill/>
                      <a:prstDash val="solid"/>
                    </a:lnR>
                    <a:lnT w="28575" cap="flat" cmpd="sng" algn="ctr">
                      <a:solidFill>
                        <a:schemeClr val="tx1"/>
                      </a:solidFill>
                      <a:prstDash val="solid"/>
                    </a:lnT>
                    <a:lnB w="12700" cmpd="sng">
                      <a:noFill/>
                      <a:prstDash val="solid"/>
                    </a:lnB>
                    <a:noFill/>
                  </a:tcPr>
                </a:tc>
                <a:tc>
                  <a:txBody>
                    <a:bodyPr/>
                    <a:lstStyle/>
                    <a:p>
                      <a:pPr marL="0" marR="0">
                        <a:lnSpc>
                          <a:spcPct val="107000"/>
                        </a:lnSpc>
                        <a:spcBef>
                          <a:spcPts val="0"/>
                        </a:spcBef>
                        <a:spcAft>
                          <a:spcPts val="0"/>
                        </a:spcAft>
                      </a:pPr>
                      <a:r>
                        <a:rPr lang="en-US" sz="1400" b="0" cap="none" spc="0">
                          <a:solidFill>
                            <a:schemeClr val="tx1"/>
                          </a:solidFill>
                          <a:effectLst/>
                        </a:rPr>
                        <a:t> </a:t>
                      </a:r>
                      <a:endParaRPr lang="en-US" sz="1400" b="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05233" marR="105233" marT="66066" marB="66066" anchor="b">
                    <a:lnL w="12700" cmpd="sng">
                      <a:noFill/>
                      <a:prstDash val="solid"/>
                    </a:lnL>
                    <a:lnR w="12700" cmpd="sng">
                      <a:noFill/>
                      <a:prstDash val="solid"/>
                    </a:lnR>
                    <a:lnT w="28575" cap="flat" cmpd="sng" algn="ctr">
                      <a:solidFill>
                        <a:schemeClr val="tx1"/>
                      </a:solidFill>
                      <a:prstDash val="solid"/>
                    </a:lnT>
                    <a:lnB w="12700" cmpd="sng">
                      <a:noFill/>
                      <a:prstDash val="solid"/>
                    </a:lnB>
                    <a:noFill/>
                  </a:tcPr>
                </a:tc>
                <a:tc>
                  <a:txBody>
                    <a:bodyPr/>
                    <a:lstStyle/>
                    <a:p>
                      <a:pPr marL="0" marR="0">
                        <a:lnSpc>
                          <a:spcPct val="107000"/>
                        </a:lnSpc>
                        <a:spcBef>
                          <a:spcPts val="0"/>
                        </a:spcBef>
                        <a:spcAft>
                          <a:spcPts val="0"/>
                        </a:spcAft>
                      </a:pPr>
                      <a:r>
                        <a:rPr lang="en-US" sz="1400" b="0" cap="none" spc="0">
                          <a:solidFill>
                            <a:schemeClr val="tx1"/>
                          </a:solidFill>
                          <a:effectLst/>
                        </a:rPr>
                        <a:t> </a:t>
                      </a:r>
                      <a:endParaRPr lang="en-US" sz="1400" b="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05233" marR="105233" marT="66066" marB="66066" anchor="b">
                    <a:lnL w="12700" cmpd="sng">
                      <a:noFill/>
                      <a:prstDash val="solid"/>
                    </a:lnL>
                    <a:lnR w="12700" cmpd="sng">
                      <a:noFill/>
                      <a:prstDash val="solid"/>
                    </a:lnR>
                    <a:lnT w="28575" cap="flat" cmpd="sng" algn="ctr">
                      <a:solidFill>
                        <a:schemeClr val="tx1"/>
                      </a:solidFill>
                      <a:prstDash val="solid"/>
                    </a:lnT>
                    <a:lnB w="12700" cmpd="sng">
                      <a:noFill/>
                      <a:prstDash val="solid"/>
                    </a:lnB>
                    <a:noFill/>
                  </a:tcPr>
                </a:tc>
                <a:tc>
                  <a:txBody>
                    <a:bodyPr/>
                    <a:lstStyle/>
                    <a:p>
                      <a:pPr marL="0" marR="0">
                        <a:lnSpc>
                          <a:spcPct val="107000"/>
                        </a:lnSpc>
                        <a:spcBef>
                          <a:spcPts val="0"/>
                        </a:spcBef>
                        <a:spcAft>
                          <a:spcPts val="0"/>
                        </a:spcAft>
                      </a:pPr>
                      <a:r>
                        <a:rPr lang="en-US" sz="1400" b="0" cap="none" spc="0">
                          <a:solidFill>
                            <a:schemeClr val="tx1"/>
                          </a:solidFill>
                          <a:effectLst/>
                        </a:rPr>
                        <a:t> </a:t>
                      </a:r>
                      <a:endParaRPr lang="en-US" sz="1400" b="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05233" marR="105233" marT="66066" marB="66066" anchor="b">
                    <a:lnL w="12700" cmpd="sng">
                      <a:noFill/>
                      <a:prstDash val="solid"/>
                    </a:lnL>
                    <a:lnR w="12700" cmpd="sng">
                      <a:noFill/>
                      <a:prstDash val="solid"/>
                    </a:lnR>
                    <a:lnT w="28575" cap="flat" cmpd="sng" algn="ctr">
                      <a:solidFill>
                        <a:schemeClr val="tx1"/>
                      </a:solidFill>
                      <a:prstDash val="solid"/>
                    </a:lnT>
                    <a:lnB w="12700" cmpd="sng">
                      <a:noFill/>
                      <a:prstDash val="solid"/>
                    </a:lnB>
                    <a:noFill/>
                  </a:tcPr>
                </a:tc>
                <a:tc>
                  <a:txBody>
                    <a:bodyPr/>
                    <a:lstStyle/>
                    <a:p>
                      <a:pPr marL="0" marR="0">
                        <a:lnSpc>
                          <a:spcPct val="107000"/>
                        </a:lnSpc>
                        <a:spcBef>
                          <a:spcPts val="0"/>
                        </a:spcBef>
                        <a:spcAft>
                          <a:spcPts val="0"/>
                        </a:spcAft>
                      </a:pPr>
                      <a:r>
                        <a:rPr lang="en-US" sz="1400" b="0" cap="none" spc="0">
                          <a:solidFill>
                            <a:schemeClr val="tx1"/>
                          </a:solidFill>
                          <a:effectLst/>
                        </a:rPr>
                        <a:t> </a:t>
                      </a:r>
                      <a:endParaRPr lang="en-US" sz="1400" b="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05233" marR="105233" marT="66066" marB="66066" anchor="b">
                    <a:lnL w="12700" cmpd="sng">
                      <a:noFill/>
                      <a:prstDash val="solid"/>
                    </a:lnL>
                    <a:lnR w="28575" cap="flat" cmpd="sng" algn="ctr">
                      <a:noFill/>
                      <a:prstDash val="solid"/>
                    </a:lnR>
                    <a:lnT w="28575" cap="flat" cmpd="sng" algn="ctr">
                      <a:solidFill>
                        <a:schemeClr val="tx1"/>
                      </a:solidFill>
                      <a:prstDash val="solid"/>
                    </a:lnT>
                    <a:lnB w="12700" cmpd="sng">
                      <a:noFill/>
                      <a:prstDash val="solid"/>
                    </a:lnB>
                    <a:noFill/>
                  </a:tcPr>
                </a:tc>
                <a:extLst>
                  <a:ext uri="{0D108BD9-81ED-4DB2-BD59-A6C34878D82A}">
                    <a16:rowId xmlns:a16="http://schemas.microsoft.com/office/drawing/2014/main" val="967289409"/>
                  </a:ext>
                </a:extLst>
              </a:tr>
              <a:tr h="395479">
                <a:tc>
                  <a:txBody>
                    <a:bodyPr/>
                    <a:lstStyle/>
                    <a:p>
                      <a:pPr marL="0" marR="0">
                        <a:lnSpc>
                          <a:spcPct val="107000"/>
                        </a:lnSpc>
                        <a:spcBef>
                          <a:spcPts val="0"/>
                        </a:spcBef>
                        <a:spcAft>
                          <a:spcPts val="0"/>
                        </a:spcAft>
                      </a:pPr>
                      <a:r>
                        <a:rPr lang="en-US" sz="1400" b="1" cap="none" spc="0">
                          <a:solidFill>
                            <a:schemeClr val="tx1"/>
                          </a:solidFill>
                          <a:effectLst/>
                        </a:rPr>
                        <a:t> </a:t>
                      </a:r>
                      <a:endParaRPr lang="en-US" sz="1400" b="1"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28575" cap="flat" cmpd="sng" algn="ctr">
                      <a:noFill/>
                      <a:prstDash val="solid"/>
                    </a:lnL>
                    <a:lnR w="12700" cmpd="sng">
                      <a:noFill/>
                      <a:prstDash val="solid"/>
                    </a:lnR>
                    <a:lnT w="12700" cmpd="sng">
                      <a:noFill/>
                      <a:prstDash val="solid"/>
                    </a:lnT>
                    <a:lnB w="12700" cap="flat" cmpd="sng" algn="ctr">
                      <a:noFill/>
                      <a:prstDash val="solid"/>
                    </a:lnB>
                    <a:noFill/>
                  </a:tcPr>
                </a:tc>
                <a:tc>
                  <a:txBody>
                    <a:bodyPr/>
                    <a:lstStyle/>
                    <a:p>
                      <a:pPr>
                        <a:lnSpc>
                          <a:spcPct val="107000"/>
                        </a:lnSpc>
                      </a:pPr>
                      <a:endParaRPr lang="en-US" sz="1400" cap="none" spc="0">
                        <a:solidFill>
                          <a:schemeClr val="tx1"/>
                        </a:solidFill>
                        <a:effectLst/>
                        <a:latin typeface="Aptos" panose="020B0004020202020204" pitchFamily="34" charset="0"/>
                      </a:endParaRPr>
                    </a:p>
                  </a:txBody>
                  <a:tcPr marL="125724" marR="125724" marT="66066" marB="66066" anchor="b">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nSpc>
                          <a:spcPct val="107000"/>
                        </a:lnSpc>
                      </a:pPr>
                      <a:endParaRPr lang="en-US" sz="1400" cap="none" spc="0">
                        <a:solidFill>
                          <a:schemeClr val="tx1"/>
                        </a:solidFill>
                        <a:effectLst/>
                        <a:latin typeface="Aptos" panose="020B0004020202020204" pitchFamily="34" charset="0"/>
                      </a:endParaRPr>
                    </a:p>
                  </a:txBody>
                  <a:tcPr marL="125724" marR="125724" marT="66066" marB="66066" anchor="b">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nSpc>
                          <a:spcPct val="107000"/>
                        </a:lnSpc>
                      </a:pPr>
                      <a:endParaRPr lang="en-US" sz="1400" cap="none" spc="0">
                        <a:solidFill>
                          <a:schemeClr val="tx1"/>
                        </a:solidFill>
                        <a:effectLst/>
                        <a:latin typeface="Aptos" panose="020B0004020202020204" pitchFamily="34" charset="0"/>
                      </a:endParaRPr>
                    </a:p>
                  </a:txBody>
                  <a:tcPr marL="125724" marR="125724" marT="66066" marB="66066" anchor="b">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nSpc>
                          <a:spcPct val="107000"/>
                        </a:lnSpc>
                      </a:pPr>
                      <a:endParaRPr lang="en-US" sz="1400" cap="none" spc="0">
                        <a:solidFill>
                          <a:schemeClr val="tx1"/>
                        </a:solidFill>
                        <a:effectLst/>
                        <a:latin typeface="Aptos" panose="020B0004020202020204" pitchFamily="34" charset="0"/>
                      </a:endParaRPr>
                    </a:p>
                  </a:txBody>
                  <a:tcPr marL="125724" marR="125724" marT="66066" marB="66066" anchor="b">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nSpc>
                          <a:spcPct val="107000"/>
                        </a:lnSpc>
                      </a:pPr>
                      <a:endParaRPr lang="en-US" sz="1400" cap="none" spc="0">
                        <a:solidFill>
                          <a:schemeClr val="tx1"/>
                        </a:solidFill>
                        <a:effectLst/>
                        <a:latin typeface="Aptos" panose="020B0004020202020204" pitchFamily="34" charset="0"/>
                      </a:endParaRPr>
                    </a:p>
                  </a:txBody>
                  <a:tcPr marL="125724" marR="125724" marT="66066" marB="66066" anchor="b">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a:lnSpc>
                          <a:spcPct val="107000"/>
                        </a:lnSpc>
                      </a:pPr>
                      <a:endParaRPr lang="en-US" sz="1400" cap="none" spc="0">
                        <a:solidFill>
                          <a:schemeClr val="tx1"/>
                        </a:solidFill>
                        <a:effectLst/>
                        <a:latin typeface="Aptos" panose="020B0004020202020204" pitchFamily="34" charset="0"/>
                      </a:endParaRPr>
                    </a:p>
                  </a:txBody>
                  <a:tcPr marL="125724" marR="125724" marT="66066" marB="66066" anchor="b">
                    <a:lnL w="12700" cmpd="sng">
                      <a:noFill/>
                      <a:prstDash val="solid"/>
                    </a:lnL>
                    <a:lnR w="12700" cmpd="sng">
                      <a:noFill/>
                      <a:prstDash val="solid"/>
                    </a:lnR>
                    <a:lnT w="12700" cmpd="sng">
                      <a:noFill/>
                      <a:prstDash val="solid"/>
                    </a:lnT>
                    <a:lnB w="12700" cap="flat" cmpd="sng" algn="ctr">
                      <a:noFill/>
                      <a:prstDash val="solid"/>
                    </a:lnB>
                    <a:noFill/>
                  </a:tcPr>
                </a:tc>
                <a:tc>
                  <a:txBody>
                    <a:bodyPr/>
                    <a:lstStyle/>
                    <a:p>
                      <a:pPr marL="0" marR="0">
                        <a:lnSpc>
                          <a:spcPct val="107000"/>
                        </a:lnSpc>
                        <a:spcBef>
                          <a:spcPts val="0"/>
                        </a:spcBef>
                        <a:spcAft>
                          <a:spcPts val="0"/>
                        </a:spcAft>
                      </a:pPr>
                      <a:r>
                        <a:rPr lang="en-US" sz="1400" cap="none" spc="0">
                          <a:solidFill>
                            <a:schemeClr val="tx1"/>
                          </a:solidFill>
                          <a:effectLst/>
                        </a:rPr>
                        <a:t> </a:t>
                      </a:r>
                      <a:endParaRPr lang="en-US" sz="14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28575" cap="flat" cmpd="sng" algn="ctr">
                      <a:noFill/>
                      <a:prstDash val="solid"/>
                    </a:lnR>
                    <a:lnT w="12700" cmpd="sng">
                      <a:noFill/>
                      <a:prstDash val="solid"/>
                    </a:lnT>
                    <a:lnB w="12700" cap="flat" cmpd="sng" algn="ctr">
                      <a:noFill/>
                      <a:prstDash val="solid"/>
                    </a:lnB>
                    <a:noFill/>
                  </a:tcPr>
                </a:tc>
                <a:extLst>
                  <a:ext uri="{0D108BD9-81ED-4DB2-BD59-A6C34878D82A}">
                    <a16:rowId xmlns:a16="http://schemas.microsoft.com/office/drawing/2014/main" val="669904409"/>
                  </a:ext>
                </a:extLst>
              </a:tr>
              <a:tr h="395479">
                <a:tc>
                  <a:txBody>
                    <a:bodyPr/>
                    <a:lstStyle/>
                    <a:p>
                      <a:pPr marL="0" marR="0">
                        <a:lnSpc>
                          <a:spcPct val="107000"/>
                        </a:lnSpc>
                        <a:spcBef>
                          <a:spcPts val="0"/>
                        </a:spcBef>
                        <a:spcAft>
                          <a:spcPts val="0"/>
                        </a:spcAft>
                      </a:pPr>
                      <a:r>
                        <a:rPr lang="en-US" sz="1400" b="1" cap="none" spc="0">
                          <a:solidFill>
                            <a:schemeClr val="tx1"/>
                          </a:solidFill>
                          <a:effectLst/>
                        </a:rPr>
                        <a:t> </a:t>
                      </a:r>
                      <a:endParaRPr lang="en-US" sz="1400" b="1"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28575" cap="flat" cmpd="sng" algn="ctr">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marR="0" algn="r">
                        <a:lnSpc>
                          <a:spcPct val="107000"/>
                        </a:lnSpc>
                        <a:spcBef>
                          <a:spcPts val="0"/>
                        </a:spcBef>
                        <a:spcAft>
                          <a:spcPts val="0"/>
                        </a:spcAft>
                      </a:pPr>
                      <a:r>
                        <a:rPr lang="en-US" sz="1200" cap="none" spc="0">
                          <a:solidFill>
                            <a:schemeClr val="tx1"/>
                          </a:solidFill>
                          <a:effectLst/>
                        </a:rPr>
                        <a:t>2,048.0 </a:t>
                      </a:r>
                      <a:endParaRPr lang="en-US" sz="12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marR="0" algn="ctr">
                        <a:lnSpc>
                          <a:spcPct val="107000"/>
                        </a:lnSpc>
                        <a:spcBef>
                          <a:spcPts val="0"/>
                        </a:spcBef>
                        <a:spcAft>
                          <a:spcPts val="0"/>
                        </a:spcAft>
                      </a:pPr>
                      <a:r>
                        <a:rPr lang="en-US" sz="1200" cap="none" spc="0">
                          <a:solidFill>
                            <a:schemeClr val="tx1"/>
                          </a:solidFill>
                          <a:effectLst/>
                        </a:rPr>
                        <a:t>÷</a:t>
                      </a:r>
                      <a:endParaRPr lang="en-US" sz="12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marR="0" algn="r">
                        <a:lnSpc>
                          <a:spcPct val="107000"/>
                        </a:lnSpc>
                        <a:spcBef>
                          <a:spcPts val="0"/>
                        </a:spcBef>
                        <a:spcAft>
                          <a:spcPts val="0"/>
                        </a:spcAft>
                      </a:pPr>
                      <a:r>
                        <a:rPr lang="en-US" sz="1200" cap="none" spc="0">
                          <a:solidFill>
                            <a:schemeClr val="tx1"/>
                          </a:solidFill>
                          <a:effectLst/>
                        </a:rPr>
                        <a:t>2,160.00 </a:t>
                      </a:r>
                      <a:endParaRPr lang="en-US" sz="12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marR="0" algn="ctr">
                        <a:lnSpc>
                          <a:spcPct val="107000"/>
                        </a:lnSpc>
                        <a:spcBef>
                          <a:spcPts val="0"/>
                        </a:spcBef>
                        <a:spcAft>
                          <a:spcPts val="0"/>
                        </a:spcAft>
                      </a:pPr>
                      <a:r>
                        <a:rPr lang="en-US" sz="1200" cap="none" spc="0">
                          <a:solidFill>
                            <a:schemeClr val="tx1"/>
                          </a:solidFill>
                          <a:effectLst/>
                        </a:rPr>
                        <a:t>=</a:t>
                      </a:r>
                      <a:endParaRPr lang="en-US" sz="12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marR="0" algn="r">
                        <a:lnSpc>
                          <a:spcPct val="107000"/>
                        </a:lnSpc>
                        <a:spcBef>
                          <a:spcPts val="0"/>
                        </a:spcBef>
                        <a:spcAft>
                          <a:spcPts val="0"/>
                        </a:spcAft>
                      </a:pPr>
                      <a:r>
                        <a:rPr lang="en-US" sz="1200" cap="none" spc="0">
                          <a:solidFill>
                            <a:schemeClr val="tx1"/>
                          </a:solidFill>
                          <a:effectLst/>
                          <a:highlight>
                            <a:srgbClr val="FFFF00"/>
                          </a:highlight>
                        </a:rPr>
                        <a:t>94.81%</a:t>
                      </a:r>
                      <a:endParaRPr lang="en-US" sz="1200" cap="none" spc="0">
                        <a:solidFill>
                          <a:schemeClr val="tx1"/>
                        </a:solidFill>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a:lnSpc>
                          <a:spcPct val="107000"/>
                        </a:lnSpc>
                      </a:pPr>
                      <a:endParaRPr lang="en-US" sz="1200" cap="none" spc="0">
                        <a:solidFill>
                          <a:schemeClr val="tx1"/>
                        </a:solidFill>
                        <a:effectLst/>
                        <a:latin typeface="Aptos" panose="020B0004020202020204" pitchFamily="34" charset="0"/>
                      </a:endParaRPr>
                    </a:p>
                  </a:txBody>
                  <a:tcPr marL="125724" marR="125724" marT="66066" marB="66066" anchor="b">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pPr marL="0" marR="0">
                        <a:lnSpc>
                          <a:spcPct val="107000"/>
                        </a:lnSpc>
                        <a:spcBef>
                          <a:spcPts val="0"/>
                        </a:spcBef>
                        <a:spcAft>
                          <a:spcPts val="0"/>
                        </a:spcAft>
                      </a:pPr>
                      <a:r>
                        <a:rPr lang="en-US" sz="1200" cap="none" spc="0">
                          <a:solidFill>
                            <a:schemeClr val="tx1"/>
                          </a:solidFill>
                          <a:effectLst/>
                        </a:rPr>
                        <a:t> </a:t>
                      </a:r>
                      <a:endParaRPr lang="en-US" sz="12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28575" cap="flat" cmpd="sng" algn="ctr">
                      <a:noFill/>
                      <a:prstDash val="solid"/>
                    </a:lnR>
                    <a:lnT w="1270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1689235559"/>
                  </a:ext>
                </a:extLst>
              </a:tr>
              <a:tr h="631102">
                <a:tc>
                  <a:txBody>
                    <a:bodyPr/>
                    <a:lstStyle/>
                    <a:p>
                      <a:pPr marL="0" marR="0">
                        <a:lnSpc>
                          <a:spcPct val="107000"/>
                        </a:lnSpc>
                        <a:spcBef>
                          <a:spcPts val="0"/>
                        </a:spcBef>
                        <a:spcAft>
                          <a:spcPts val="0"/>
                        </a:spcAft>
                      </a:pPr>
                      <a:r>
                        <a:rPr lang="en-US" sz="1400" b="1" cap="none" spc="0">
                          <a:solidFill>
                            <a:schemeClr val="tx1"/>
                          </a:solidFill>
                          <a:effectLst/>
                        </a:rPr>
                        <a:t> </a:t>
                      </a:r>
                      <a:endParaRPr lang="en-US" sz="1400" b="1"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28575" cap="flat" cmpd="sng" algn="ctr">
                      <a:noFill/>
                      <a:prstDash val="solid"/>
                    </a:lnL>
                    <a:lnR w="12700" cmpd="sng">
                      <a:noFill/>
                      <a:prstDash val="solid"/>
                    </a:lnR>
                    <a:lnT w="12700" cmpd="sng">
                      <a:noFill/>
                      <a:prstDash val="solid"/>
                    </a:lnT>
                    <a:lnB w="28575" cap="flat" cmpd="sng" algn="ctr">
                      <a:noFill/>
                      <a:prstDash val="solid"/>
                    </a:lnB>
                    <a:noFill/>
                  </a:tcPr>
                </a:tc>
                <a:tc>
                  <a:txBody>
                    <a:bodyPr/>
                    <a:lstStyle/>
                    <a:p>
                      <a:pPr marL="0" marR="0" algn="ctr">
                        <a:lnSpc>
                          <a:spcPct val="107000"/>
                        </a:lnSpc>
                        <a:spcBef>
                          <a:spcPts val="0"/>
                        </a:spcBef>
                        <a:spcAft>
                          <a:spcPts val="0"/>
                        </a:spcAft>
                      </a:pPr>
                      <a:r>
                        <a:rPr lang="en-US" sz="1400" cap="none" spc="0">
                          <a:solidFill>
                            <a:schemeClr val="tx1"/>
                          </a:solidFill>
                          <a:effectLst/>
                        </a:rPr>
                        <a:t>Hours Billed</a:t>
                      </a:r>
                      <a:endParaRPr lang="en-US" sz="14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lnL w="12700" cmpd="sng">
                      <a:noFill/>
                      <a:prstDash val="solid"/>
                    </a:lnL>
                    <a:lnR w="12700" cmpd="sng">
                      <a:noFill/>
                      <a:prstDash val="solid"/>
                    </a:lnR>
                    <a:lnT w="12700" cmpd="sng">
                      <a:noFill/>
                      <a:prstDash val="solid"/>
                    </a:lnT>
                    <a:lnB w="28575" cap="flat" cmpd="sng" algn="ctr">
                      <a:noFill/>
                      <a:prstDash val="solid"/>
                    </a:lnB>
                    <a:noFill/>
                  </a:tcPr>
                </a:tc>
                <a:tc>
                  <a:txBody>
                    <a:bodyPr/>
                    <a:lstStyle/>
                    <a:p>
                      <a:pPr marL="0" marR="0">
                        <a:lnSpc>
                          <a:spcPct val="107000"/>
                        </a:lnSpc>
                        <a:spcBef>
                          <a:spcPts val="0"/>
                        </a:spcBef>
                        <a:spcAft>
                          <a:spcPts val="0"/>
                        </a:spcAft>
                      </a:pPr>
                      <a:r>
                        <a:rPr lang="en-US" sz="1400" cap="none" spc="0">
                          <a:solidFill>
                            <a:schemeClr val="tx1"/>
                          </a:solidFill>
                          <a:effectLst/>
                        </a:rPr>
                        <a:t> </a:t>
                      </a:r>
                      <a:endParaRPr lang="en-US" sz="14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12700" cmpd="sng">
                      <a:noFill/>
                      <a:prstDash val="solid"/>
                    </a:lnR>
                    <a:lnT w="12700" cmpd="sng">
                      <a:noFill/>
                      <a:prstDash val="solid"/>
                    </a:lnT>
                    <a:lnB w="28575" cap="flat" cmpd="sng" algn="ctr">
                      <a:noFill/>
                      <a:prstDash val="solid"/>
                    </a:lnB>
                    <a:noFill/>
                  </a:tcPr>
                </a:tc>
                <a:tc>
                  <a:txBody>
                    <a:bodyPr/>
                    <a:lstStyle/>
                    <a:p>
                      <a:pPr marL="0" marR="0" algn="ctr">
                        <a:lnSpc>
                          <a:spcPct val="107000"/>
                        </a:lnSpc>
                        <a:spcBef>
                          <a:spcPts val="0"/>
                        </a:spcBef>
                        <a:spcAft>
                          <a:spcPts val="0"/>
                        </a:spcAft>
                      </a:pPr>
                      <a:r>
                        <a:rPr lang="en-US" sz="1400" cap="none" spc="0">
                          <a:solidFill>
                            <a:schemeClr val="tx1"/>
                          </a:solidFill>
                          <a:effectLst/>
                        </a:rPr>
                        <a:t>Hours Available</a:t>
                      </a:r>
                      <a:endParaRPr lang="en-US" sz="14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lnL w="12700" cmpd="sng">
                      <a:noFill/>
                      <a:prstDash val="solid"/>
                    </a:lnL>
                    <a:lnR w="12700" cmpd="sng">
                      <a:noFill/>
                      <a:prstDash val="solid"/>
                    </a:lnR>
                    <a:lnT w="12700" cmpd="sng">
                      <a:noFill/>
                      <a:prstDash val="solid"/>
                    </a:lnT>
                    <a:lnB w="28575" cap="flat" cmpd="sng" algn="ctr">
                      <a:noFill/>
                      <a:prstDash val="solid"/>
                    </a:lnB>
                    <a:noFill/>
                  </a:tcPr>
                </a:tc>
                <a:tc>
                  <a:txBody>
                    <a:bodyPr/>
                    <a:lstStyle/>
                    <a:p>
                      <a:pPr marL="0" marR="0">
                        <a:lnSpc>
                          <a:spcPct val="107000"/>
                        </a:lnSpc>
                        <a:spcBef>
                          <a:spcPts val="0"/>
                        </a:spcBef>
                        <a:spcAft>
                          <a:spcPts val="0"/>
                        </a:spcAft>
                      </a:pPr>
                      <a:r>
                        <a:rPr lang="en-US" sz="1400" cap="none" spc="0">
                          <a:solidFill>
                            <a:schemeClr val="tx1"/>
                          </a:solidFill>
                          <a:effectLst/>
                        </a:rPr>
                        <a:t> </a:t>
                      </a:r>
                      <a:endParaRPr lang="en-US" sz="14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12700" cmpd="sng">
                      <a:noFill/>
                      <a:prstDash val="solid"/>
                    </a:lnR>
                    <a:lnT w="12700" cmpd="sng">
                      <a:noFill/>
                      <a:prstDash val="solid"/>
                    </a:lnT>
                    <a:lnB w="28575" cap="flat" cmpd="sng" algn="ctr">
                      <a:noFill/>
                      <a:prstDash val="solid"/>
                    </a:lnB>
                    <a:noFill/>
                  </a:tcPr>
                </a:tc>
                <a:tc>
                  <a:txBody>
                    <a:bodyPr/>
                    <a:lstStyle/>
                    <a:p>
                      <a:pPr marL="0" marR="0" algn="ctr">
                        <a:lnSpc>
                          <a:spcPct val="107000"/>
                        </a:lnSpc>
                        <a:spcBef>
                          <a:spcPts val="0"/>
                        </a:spcBef>
                        <a:spcAft>
                          <a:spcPts val="0"/>
                        </a:spcAft>
                      </a:pPr>
                      <a:r>
                        <a:rPr lang="en-US" sz="1400" cap="none" spc="0">
                          <a:solidFill>
                            <a:schemeClr val="tx1"/>
                          </a:solidFill>
                          <a:effectLst/>
                        </a:rPr>
                        <a:t>Tech Proficiency</a:t>
                      </a:r>
                      <a:endParaRPr lang="en-US" sz="14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lnL w="12700" cmpd="sng">
                      <a:noFill/>
                      <a:prstDash val="solid"/>
                    </a:lnL>
                    <a:lnR w="12700" cmpd="sng">
                      <a:noFill/>
                      <a:prstDash val="solid"/>
                    </a:lnR>
                    <a:lnT w="12700" cmpd="sng">
                      <a:noFill/>
                      <a:prstDash val="solid"/>
                    </a:lnT>
                    <a:lnB w="28575" cap="flat" cmpd="sng" algn="ctr">
                      <a:noFill/>
                      <a:prstDash val="solid"/>
                    </a:lnB>
                    <a:noFill/>
                  </a:tcPr>
                </a:tc>
                <a:tc>
                  <a:txBody>
                    <a:bodyPr/>
                    <a:lstStyle/>
                    <a:p>
                      <a:pPr marL="0" marR="0">
                        <a:lnSpc>
                          <a:spcPct val="107000"/>
                        </a:lnSpc>
                        <a:spcBef>
                          <a:spcPts val="0"/>
                        </a:spcBef>
                        <a:spcAft>
                          <a:spcPts val="0"/>
                        </a:spcAft>
                      </a:pPr>
                      <a:r>
                        <a:rPr lang="en-US" sz="1400" cap="none" spc="0">
                          <a:solidFill>
                            <a:schemeClr val="tx1"/>
                          </a:solidFill>
                          <a:effectLst/>
                        </a:rPr>
                        <a:t> </a:t>
                      </a:r>
                      <a:endParaRPr lang="en-US" sz="14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12700" cmpd="sng">
                      <a:noFill/>
                      <a:prstDash val="solid"/>
                    </a:lnR>
                    <a:lnT w="12700" cmpd="sng">
                      <a:noFill/>
                      <a:prstDash val="solid"/>
                    </a:lnT>
                    <a:lnB w="28575" cap="flat" cmpd="sng" algn="ctr">
                      <a:noFill/>
                      <a:prstDash val="solid"/>
                    </a:lnB>
                    <a:noFill/>
                  </a:tcPr>
                </a:tc>
                <a:tc>
                  <a:txBody>
                    <a:bodyPr/>
                    <a:lstStyle/>
                    <a:p>
                      <a:pPr marL="0" marR="0">
                        <a:lnSpc>
                          <a:spcPct val="107000"/>
                        </a:lnSpc>
                        <a:spcBef>
                          <a:spcPts val="0"/>
                        </a:spcBef>
                        <a:spcAft>
                          <a:spcPts val="0"/>
                        </a:spcAft>
                      </a:pPr>
                      <a:r>
                        <a:rPr lang="en-US" sz="1400" cap="none" spc="0">
                          <a:solidFill>
                            <a:schemeClr val="tx1"/>
                          </a:solidFill>
                          <a:effectLst/>
                        </a:rPr>
                        <a:t> </a:t>
                      </a:r>
                      <a:endParaRPr lang="en-US" sz="1400" cap="none" spc="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txBody>
                  <a:tcPr marL="125724" marR="125724" marT="66066" marB="66066" anchor="b">
                    <a:lnL w="12700" cmpd="sng">
                      <a:noFill/>
                      <a:prstDash val="solid"/>
                    </a:lnL>
                    <a:lnR w="28575" cap="flat" cmpd="sng" algn="ctr">
                      <a:noFill/>
                      <a:prstDash val="solid"/>
                    </a:lnR>
                    <a:lnT w="12700" cmpd="sng">
                      <a:noFill/>
                      <a:prstDash val="solid"/>
                    </a:lnT>
                    <a:lnB w="28575" cap="flat" cmpd="sng" algn="ctr">
                      <a:noFill/>
                      <a:prstDash val="solid"/>
                    </a:lnB>
                    <a:noFill/>
                  </a:tcPr>
                </a:tc>
                <a:extLst>
                  <a:ext uri="{0D108BD9-81ED-4DB2-BD59-A6C34878D82A}">
                    <a16:rowId xmlns:a16="http://schemas.microsoft.com/office/drawing/2014/main" val="2723953760"/>
                  </a:ext>
                </a:extLst>
              </a:tr>
            </a:tbl>
          </a:graphicData>
        </a:graphic>
      </p:graphicFrame>
    </p:spTree>
    <p:extLst>
      <p:ext uri="{BB962C8B-B14F-4D97-AF65-F5344CB8AC3E}">
        <p14:creationId xmlns:p14="http://schemas.microsoft.com/office/powerpoint/2010/main" val="18776313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727EB4B-C1A3-EE6C-144A-C333FD4BAC2A}"/>
              </a:ext>
            </a:extLst>
          </p:cNvPr>
          <p:cNvSpPr>
            <a:spLocks noGrp="1"/>
          </p:cNvSpPr>
          <p:nvPr>
            <p:ph type="title"/>
          </p:nvPr>
        </p:nvSpPr>
        <p:spPr>
          <a:xfrm>
            <a:off x="630936" y="639520"/>
            <a:ext cx="3429000" cy="1719072"/>
          </a:xfrm>
        </p:spPr>
        <p:txBody>
          <a:bodyPr vert="horz" lIns="91440" tIns="45720" rIns="91440" bIns="45720" rtlCol="0" anchor="b">
            <a:normAutofit/>
          </a:bodyPr>
          <a:lstStyle/>
          <a:p>
            <a:r>
              <a:rPr lang="en-US" sz="5400" kern="1200">
                <a:solidFill>
                  <a:schemeClr val="tx1"/>
                </a:solidFill>
                <a:latin typeface="+mj-lt"/>
                <a:ea typeface="+mj-ea"/>
                <a:cs typeface="+mj-cs"/>
              </a:rPr>
              <a:t>FACILITY</a:t>
            </a:r>
          </a:p>
        </p:txBody>
      </p:sp>
      <p:sp>
        <p:nvSpPr>
          <p:cNvPr id="12"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B503935D-0F31-A142-3671-E4886FE1662F}"/>
              </a:ext>
            </a:extLst>
          </p:cNvPr>
          <p:cNvSpPr>
            <a:spLocks noGrp="1"/>
          </p:cNvSpPr>
          <p:nvPr>
            <p:ph type="body" sz="half" idx="2"/>
          </p:nvPr>
        </p:nvSpPr>
        <p:spPr>
          <a:xfrm>
            <a:off x="630936" y="2807208"/>
            <a:ext cx="3429000" cy="3410712"/>
          </a:xfrm>
        </p:spPr>
        <p:txBody>
          <a:bodyPr vert="horz" lIns="91440" tIns="45720" rIns="91440" bIns="45720" rtlCol="0" anchor="t">
            <a:normAutofit/>
          </a:bodyPr>
          <a:lstStyle/>
          <a:p>
            <a:pPr indent="-228600">
              <a:buFont typeface="Arial" panose="020B0604020202020204" pitchFamily="34" charset="0"/>
              <a:buChar char="•"/>
            </a:pPr>
            <a:r>
              <a:rPr lang="en-US" sz="2200" dirty="0"/>
              <a:t>We are preparing for remodeling of the dealership that involves a new service area with 20 bays vs. 12 that we have now.</a:t>
            </a:r>
          </a:p>
        </p:txBody>
      </p:sp>
      <p:pic>
        <p:nvPicPr>
          <p:cNvPr id="5" name="Content Placeholder 4">
            <a:extLst>
              <a:ext uri="{FF2B5EF4-FFF2-40B4-BE49-F238E27FC236}">
                <a16:creationId xmlns:a16="http://schemas.microsoft.com/office/drawing/2014/main" id="{45AA9B68-74CF-BD72-155C-18E7945D58FC}"/>
              </a:ext>
            </a:extLst>
          </p:cNvPr>
          <p:cNvPicPr>
            <a:picLocks noGrp="1" noChangeAspect="1"/>
          </p:cNvPicPr>
          <p:nvPr>
            <p:ph idx="1"/>
          </p:nvPr>
        </p:nvPicPr>
        <p:blipFill>
          <a:blip r:embed="rId2"/>
          <a:stretch>
            <a:fillRect/>
          </a:stretch>
        </p:blipFill>
        <p:spPr>
          <a:xfrm>
            <a:off x="4927291" y="640080"/>
            <a:ext cx="6357730" cy="5577840"/>
          </a:xfrm>
          <a:prstGeom prst="rect">
            <a:avLst/>
          </a:prstGeom>
        </p:spPr>
      </p:pic>
    </p:spTree>
    <p:extLst>
      <p:ext uri="{BB962C8B-B14F-4D97-AF65-F5344CB8AC3E}">
        <p14:creationId xmlns:p14="http://schemas.microsoft.com/office/powerpoint/2010/main" val="2013124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9F1A471-DF2F-DC68-C735-71ED846A566B}"/>
              </a:ext>
            </a:extLst>
          </p:cNvPr>
          <p:cNvSpPr>
            <a:spLocks noGrp="1"/>
          </p:cNvSpPr>
          <p:nvPr>
            <p:ph type="title"/>
          </p:nvPr>
        </p:nvSpPr>
        <p:spPr>
          <a:xfrm>
            <a:off x="630936" y="640080"/>
            <a:ext cx="4818888" cy="1481328"/>
          </a:xfrm>
        </p:spPr>
        <p:txBody>
          <a:bodyPr vert="horz" lIns="91440" tIns="45720" rIns="91440" bIns="45720" rtlCol="0" anchor="b">
            <a:normAutofit/>
          </a:bodyPr>
          <a:lstStyle/>
          <a:p>
            <a:pPr algn="ctr"/>
            <a:r>
              <a:rPr lang="en-US" sz="4800" kern="1200" dirty="0">
                <a:solidFill>
                  <a:schemeClr val="tx1"/>
                </a:solidFill>
                <a:latin typeface="+mj-lt"/>
                <a:ea typeface="+mj-ea"/>
                <a:cs typeface="+mj-cs"/>
              </a:rPr>
              <a:t>100 ORDER REPAIR</a:t>
            </a:r>
          </a:p>
        </p:txBody>
      </p:sp>
      <p:sp>
        <p:nvSpPr>
          <p:cNvPr id="15"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7924CF4B-3A1E-24F1-3EE2-FBAB5AD220AB}"/>
              </a:ext>
            </a:extLst>
          </p:cNvPr>
          <p:cNvSpPr>
            <a:spLocks noGrp="1"/>
          </p:cNvSpPr>
          <p:nvPr>
            <p:ph type="body" sz="half" idx="2"/>
          </p:nvPr>
        </p:nvSpPr>
        <p:spPr>
          <a:xfrm>
            <a:off x="630936" y="2660904"/>
            <a:ext cx="4818888" cy="3547872"/>
          </a:xfrm>
        </p:spPr>
        <p:txBody>
          <a:bodyPr vert="horz" lIns="91440" tIns="45720" rIns="91440" bIns="45720" rtlCol="0" anchor="t">
            <a:normAutofit/>
          </a:bodyPr>
          <a:lstStyle/>
          <a:p>
            <a:pPr indent="-228600">
              <a:buFont typeface="Arial" panose="020B0604020202020204" pitchFamily="34" charset="0"/>
              <a:buChar char="•"/>
            </a:pPr>
            <a:r>
              <a:rPr lang="en-US" sz="2200" dirty="0"/>
              <a:t>This exercise leads me to do it with all the repair orders because it is very clear that the vehicles to maximize sales are arriving, which is why I included the advisors in sales training and the technicians to maximize the diagnoses. Clearly, they are only changing the oil and filter.</a:t>
            </a:r>
          </a:p>
        </p:txBody>
      </p:sp>
      <p:pic>
        <p:nvPicPr>
          <p:cNvPr id="5" name="Content Placeholder 4">
            <a:extLst>
              <a:ext uri="{FF2B5EF4-FFF2-40B4-BE49-F238E27FC236}">
                <a16:creationId xmlns:a16="http://schemas.microsoft.com/office/drawing/2014/main" id="{84D28BF9-8882-6D5A-C392-816DFADAD5AB}"/>
              </a:ext>
            </a:extLst>
          </p:cNvPr>
          <p:cNvPicPr>
            <a:picLocks noGrp="1" noChangeAspect="1"/>
          </p:cNvPicPr>
          <p:nvPr>
            <p:ph idx="1"/>
          </p:nvPr>
        </p:nvPicPr>
        <p:blipFill>
          <a:blip r:embed="rId2"/>
          <a:stretch>
            <a:fillRect/>
          </a:stretch>
        </p:blipFill>
        <p:spPr>
          <a:xfrm>
            <a:off x="6109335" y="640080"/>
            <a:ext cx="5438394" cy="5577840"/>
          </a:xfrm>
          <a:prstGeom prst="rect">
            <a:avLst/>
          </a:prstGeom>
        </p:spPr>
      </p:pic>
    </p:spTree>
    <p:extLst>
      <p:ext uri="{BB962C8B-B14F-4D97-AF65-F5344CB8AC3E}">
        <p14:creationId xmlns:p14="http://schemas.microsoft.com/office/powerpoint/2010/main" val="41824948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Retrospect</Template>
  <TotalTime>3954</TotalTime>
  <Words>1241</Words>
  <Application>Microsoft Office PowerPoint</Application>
  <PresentationFormat>Widescreen</PresentationFormat>
  <Paragraphs>221</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Aptos</vt:lpstr>
      <vt:lpstr>Aptos Display</vt:lpstr>
      <vt:lpstr>Arial</vt:lpstr>
      <vt:lpstr>Calibri</vt:lpstr>
      <vt:lpstr>Office Theme</vt:lpstr>
      <vt:lpstr>NADA Service Homework </vt:lpstr>
      <vt:lpstr>EVALUATION SERVICE DEPARTMENT</vt:lpstr>
      <vt:lpstr>MARKETING</vt:lpstr>
      <vt:lpstr>ANALIZE COST OF LABOR</vt:lpstr>
      <vt:lpstr>CHANGE IN EXPENSE STRUCTURE</vt:lpstr>
      <vt:lpstr>PERFORMANCE</vt:lpstr>
      <vt:lpstr>PRODUCTIVITY</vt:lpstr>
      <vt:lpstr>FACILITY</vt:lpstr>
      <vt:lpstr>100 ORDER REPAIR</vt:lpstr>
      <vt:lpstr>SWOT ANALYSIS  STRENGTHS</vt:lpstr>
      <vt:lpstr>SWOT ANALYSIS WEAKNESS</vt:lpstr>
      <vt:lpstr>SWOT  ANALYSIS OPPORTUNITIES</vt:lpstr>
      <vt:lpstr>SWOT  ANALYSIS THREATS</vt:lpstr>
      <vt:lpstr>SWOT ANALYSIS OBJECTIVES</vt:lpstr>
      <vt:lpstr>SWOT ANALYSIS STRATEGIES</vt:lpstr>
      <vt:lpstr>SWOT  ANALYSIS TACTICS</vt:lpstr>
      <vt:lpstr>SWOT ANALYSIS ACTION PLAN</vt:lpstr>
      <vt:lpstr>SWOT ANALYSIS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Heriberto Cotto</dc:creator>
  <cp:lastModifiedBy>Heriberto Cotto</cp:lastModifiedBy>
  <cp:revision>27</cp:revision>
  <dcterms:created xsi:type="dcterms:W3CDTF">2024-07-03T17:44:02Z</dcterms:created>
  <dcterms:modified xsi:type="dcterms:W3CDTF">2024-07-06T15:58:11Z</dcterms:modified>
</cp:coreProperties>
</file>