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ata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ata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4" Type="http://schemas.openxmlformats.org/officeDocument/2006/relationships/image" Target="../media/image29.svg"/></Relationships>
</file>

<file path=ppt/diagrams/_rels/drawing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diagrams/_rels/drawing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svg"/><Relationship Id="rId1" Type="http://schemas.openxmlformats.org/officeDocument/2006/relationships/image" Target="../media/image18.png"/><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diagrams/_rels/drawing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svg"/><Relationship Id="rId1" Type="http://schemas.openxmlformats.org/officeDocument/2006/relationships/image" Target="../media/image26.png"/><Relationship Id="rId4" Type="http://schemas.openxmlformats.org/officeDocument/2006/relationships/image" Target="../media/image29.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65CEC2D2-5826-4A1B-AFE1-A7D1E808ACEF}"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1A933B95-CB4F-4819-B40E-CD2B6055F819}">
      <dgm:prSet/>
      <dgm:spPr/>
      <dgm:t>
        <a:bodyPr/>
        <a:lstStyle/>
        <a:p>
          <a:r>
            <a:rPr lang="en-US" b="0" i="0" baseline="0"/>
            <a:t>We are currently utilizing the Audi marketing tool and using our own marketing for loss sales and to clients who haven’t been back to the store in over 15 months. This tool is starting to work as we intended, and we have picked some over last 2 months since we started this. We have always used Audi’s specials to market it to our clients and are now using other ways to try and stay ahead of the local service shops! </a:t>
          </a:r>
          <a:endParaRPr lang="en-US"/>
        </a:p>
      </dgm:t>
    </dgm:pt>
    <dgm:pt modelId="{F2C74F62-093B-45B6-B7A3-CE4E68B77848}" type="parTrans" cxnId="{146A6085-C5EF-4495-A9EB-68A14FFC2338}">
      <dgm:prSet/>
      <dgm:spPr/>
      <dgm:t>
        <a:bodyPr/>
        <a:lstStyle/>
        <a:p>
          <a:endParaRPr lang="en-US"/>
        </a:p>
      </dgm:t>
    </dgm:pt>
    <dgm:pt modelId="{C464ED37-28AB-47EB-8792-A90D41B6CF04}" type="sibTrans" cxnId="{146A6085-C5EF-4495-A9EB-68A14FFC2338}">
      <dgm:prSet/>
      <dgm:spPr/>
      <dgm:t>
        <a:bodyPr/>
        <a:lstStyle/>
        <a:p>
          <a:endParaRPr lang="en-US"/>
        </a:p>
      </dgm:t>
    </dgm:pt>
    <dgm:pt modelId="{CD6CF6E4-EFD4-4962-8314-BD81EC6044DB}">
      <dgm:prSet/>
      <dgm:spPr/>
      <dgm:t>
        <a:bodyPr/>
        <a:lstStyle/>
        <a:p>
          <a:r>
            <a:rPr lang="en-US" b="0" i="0" baseline="0"/>
            <a:t>There is always improvement especially in a store our size. I have just since our class started to have our BDC shop around online to local dealers around </a:t>
          </a:r>
          <a:r>
            <a:rPr lang="en-US"/>
            <a:t>our area with pre-owned Audi’s that have open recalls and send our porters to pick those vehicles up to try and get some extra work. </a:t>
          </a:r>
        </a:p>
      </dgm:t>
    </dgm:pt>
    <dgm:pt modelId="{5989EAB4-C5FC-434F-9BB9-07A0F9967423}" type="parTrans" cxnId="{C7A5A18D-D62E-4158-A4FE-BD28F9D7DBCB}">
      <dgm:prSet/>
      <dgm:spPr/>
      <dgm:t>
        <a:bodyPr/>
        <a:lstStyle/>
        <a:p>
          <a:endParaRPr lang="en-US"/>
        </a:p>
      </dgm:t>
    </dgm:pt>
    <dgm:pt modelId="{E1B38F1F-D300-489D-9EF5-A1F01C2A2867}" type="sibTrans" cxnId="{C7A5A18D-D62E-4158-A4FE-BD28F9D7DBCB}">
      <dgm:prSet/>
      <dgm:spPr/>
      <dgm:t>
        <a:bodyPr/>
        <a:lstStyle/>
        <a:p>
          <a:endParaRPr lang="en-US"/>
        </a:p>
      </dgm:t>
    </dgm:pt>
    <dgm:pt modelId="{6A46B4A7-1C97-4125-842A-A929586161E5}">
      <dgm:prSet/>
      <dgm:spPr/>
      <dgm:t>
        <a:bodyPr/>
        <a:lstStyle/>
        <a:p>
          <a:r>
            <a:rPr lang="en-US" b="0" i="0" baseline="0"/>
            <a:t>Our goals currently are simple, we need to achieve that 300k gross mark and I do think advertising and doing grass roots marketing will help us get more clients into the store to try and get more work to get to that 300k mark. We have a newer facility and still have clients call or come in that had no clue how nice the store is that we had even moved. We have been here since 2020. </a:t>
          </a:r>
          <a:endParaRPr lang="en-US"/>
        </a:p>
      </dgm:t>
    </dgm:pt>
    <dgm:pt modelId="{5517C81B-9F6D-4CA5-A45F-2E417392769A}" type="parTrans" cxnId="{2B6C0534-9B61-4BC4-B43D-7BCBF802DEC8}">
      <dgm:prSet/>
      <dgm:spPr/>
      <dgm:t>
        <a:bodyPr/>
        <a:lstStyle/>
        <a:p>
          <a:endParaRPr lang="en-US"/>
        </a:p>
      </dgm:t>
    </dgm:pt>
    <dgm:pt modelId="{1FBBDC8A-443F-4F04-B5E3-36F5F1AAA353}" type="sibTrans" cxnId="{2B6C0534-9B61-4BC4-B43D-7BCBF802DEC8}">
      <dgm:prSet/>
      <dgm:spPr/>
      <dgm:t>
        <a:bodyPr/>
        <a:lstStyle/>
        <a:p>
          <a:endParaRPr lang="en-US"/>
        </a:p>
      </dgm:t>
    </dgm:pt>
    <dgm:pt modelId="{6EF58C81-7F02-4787-99BF-0B31766FBD6E}">
      <dgm:prSet/>
      <dgm:spPr/>
      <dgm:t>
        <a:bodyPr/>
        <a:lstStyle/>
        <a:p>
          <a:r>
            <a:rPr lang="en-US" b="0" i="0" baseline="0"/>
            <a:t>We will look at shop utilization and proficiency as we have started doing weekly to see where we can improve and what we can do to advertise to get more awareness to our store and our brand. </a:t>
          </a:r>
          <a:endParaRPr lang="en-US"/>
        </a:p>
      </dgm:t>
    </dgm:pt>
    <dgm:pt modelId="{32AC9192-E6A0-4180-9426-23EEE0E67918}" type="parTrans" cxnId="{FD3A0892-C961-4CB1-99D6-AAC77F89B93A}">
      <dgm:prSet/>
      <dgm:spPr/>
      <dgm:t>
        <a:bodyPr/>
        <a:lstStyle/>
        <a:p>
          <a:endParaRPr lang="en-US"/>
        </a:p>
      </dgm:t>
    </dgm:pt>
    <dgm:pt modelId="{358B1939-20AC-476D-91A8-15A2A0075729}" type="sibTrans" cxnId="{FD3A0892-C961-4CB1-99D6-AAC77F89B93A}">
      <dgm:prSet/>
      <dgm:spPr/>
      <dgm:t>
        <a:bodyPr/>
        <a:lstStyle/>
        <a:p>
          <a:endParaRPr lang="en-US"/>
        </a:p>
      </dgm:t>
    </dgm:pt>
    <dgm:pt modelId="{0094A004-DC03-416E-BF54-076D128DD74A}" type="pres">
      <dgm:prSet presAssocID="{65CEC2D2-5826-4A1B-AFE1-A7D1E808ACEF}" presName="linear" presStyleCnt="0">
        <dgm:presLayoutVars>
          <dgm:animLvl val="lvl"/>
          <dgm:resizeHandles val="exact"/>
        </dgm:presLayoutVars>
      </dgm:prSet>
      <dgm:spPr/>
    </dgm:pt>
    <dgm:pt modelId="{9B6E96EA-2319-43A5-B064-00FF820E70D9}" type="pres">
      <dgm:prSet presAssocID="{1A933B95-CB4F-4819-B40E-CD2B6055F819}" presName="parentText" presStyleLbl="node1" presStyleIdx="0" presStyleCnt="4">
        <dgm:presLayoutVars>
          <dgm:chMax val="0"/>
          <dgm:bulletEnabled val="1"/>
        </dgm:presLayoutVars>
      </dgm:prSet>
      <dgm:spPr/>
    </dgm:pt>
    <dgm:pt modelId="{5CB239E1-4096-4BAE-BDAA-A7F203F15A74}" type="pres">
      <dgm:prSet presAssocID="{C464ED37-28AB-47EB-8792-A90D41B6CF04}" presName="spacer" presStyleCnt="0"/>
      <dgm:spPr/>
    </dgm:pt>
    <dgm:pt modelId="{ACB6C9C9-FA4D-4046-9A42-591699683224}" type="pres">
      <dgm:prSet presAssocID="{CD6CF6E4-EFD4-4962-8314-BD81EC6044DB}" presName="parentText" presStyleLbl="node1" presStyleIdx="1" presStyleCnt="4">
        <dgm:presLayoutVars>
          <dgm:chMax val="0"/>
          <dgm:bulletEnabled val="1"/>
        </dgm:presLayoutVars>
      </dgm:prSet>
      <dgm:spPr/>
    </dgm:pt>
    <dgm:pt modelId="{B71DB3D4-8EFD-4A5D-ADC0-EC285D3D2D14}" type="pres">
      <dgm:prSet presAssocID="{E1B38F1F-D300-489D-9EF5-A1F01C2A2867}" presName="spacer" presStyleCnt="0"/>
      <dgm:spPr/>
    </dgm:pt>
    <dgm:pt modelId="{13C3E4AA-D7D0-44F6-AE64-042627180C67}" type="pres">
      <dgm:prSet presAssocID="{6A46B4A7-1C97-4125-842A-A929586161E5}" presName="parentText" presStyleLbl="node1" presStyleIdx="2" presStyleCnt="4">
        <dgm:presLayoutVars>
          <dgm:chMax val="0"/>
          <dgm:bulletEnabled val="1"/>
        </dgm:presLayoutVars>
      </dgm:prSet>
      <dgm:spPr/>
    </dgm:pt>
    <dgm:pt modelId="{2E6B8B03-28DF-4E5E-BCCA-7540D005C196}" type="pres">
      <dgm:prSet presAssocID="{1FBBDC8A-443F-4F04-B5E3-36F5F1AAA353}" presName="spacer" presStyleCnt="0"/>
      <dgm:spPr/>
    </dgm:pt>
    <dgm:pt modelId="{94D4D5F2-1A85-46AC-B2CC-13FBC87130AA}" type="pres">
      <dgm:prSet presAssocID="{6EF58C81-7F02-4787-99BF-0B31766FBD6E}" presName="parentText" presStyleLbl="node1" presStyleIdx="3" presStyleCnt="4">
        <dgm:presLayoutVars>
          <dgm:chMax val="0"/>
          <dgm:bulletEnabled val="1"/>
        </dgm:presLayoutVars>
      </dgm:prSet>
      <dgm:spPr/>
    </dgm:pt>
  </dgm:ptLst>
  <dgm:cxnLst>
    <dgm:cxn modelId="{F5B8690C-C0BF-41DE-9A63-BC09E0F5864F}" type="presOf" srcId="{6EF58C81-7F02-4787-99BF-0B31766FBD6E}" destId="{94D4D5F2-1A85-46AC-B2CC-13FBC87130AA}" srcOrd="0" destOrd="0" presId="urn:microsoft.com/office/officeart/2005/8/layout/vList2"/>
    <dgm:cxn modelId="{89BEF510-5673-44CC-ABF3-683C31896CBB}" type="presOf" srcId="{CD6CF6E4-EFD4-4962-8314-BD81EC6044DB}" destId="{ACB6C9C9-FA4D-4046-9A42-591699683224}" srcOrd="0" destOrd="0" presId="urn:microsoft.com/office/officeart/2005/8/layout/vList2"/>
    <dgm:cxn modelId="{2B6C0534-9B61-4BC4-B43D-7BCBF802DEC8}" srcId="{65CEC2D2-5826-4A1B-AFE1-A7D1E808ACEF}" destId="{6A46B4A7-1C97-4125-842A-A929586161E5}" srcOrd="2" destOrd="0" parTransId="{5517C81B-9F6D-4CA5-A45F-2E417392769A}" sibTransId="{1FBBDC8A-443F-4F04-B5E3-36F5F1AAA353}"/>
    <dgm:cxn modelId="{3C57BE66-B2F4-4B59-9219-A6AEC55396A5}" type="presOf" srcId="{65CEC2D2-5826-4A1B-AFE1-A7D1E808ACEF}" destId="{0094A004-DC03-416E-BF54-076D128DD74A}" srcOrd="0" destOrd="0" presId="urn:microsoft.com/office/officeart/2005/8/layout/vList2"/>
    <dgm:cxn modelId="{146A6085-C5EF-4495-A9EB-68A14FFC2338}" srcId="{65CEC2D2-5826-4A1B-AFE1-A7D1E808ACEF}" destId="{1A933B95-CB4F-4819-B40E-CD2B6055F819}" srcOrd="0" destOrd="0" parTransId="{F2C74F62-093B-45B6-B7A3-CE4E68B77848}" sibTransId="{C464ED37-28AB-47EB-8792-A90D41B6CF04}"/>
    <dgm:cxn modelId="{B54A318D-86FC-4702-AD12-768FEEE60680}" type="presOf" srcId="{1A933B95-CB4F-4819-B40E-CD2B6055F819}" destId="{9B6E96EA-2319-43A5-B064-00FF820E70D9}" srcOrd="0" destOrd="0" presId="urn:microsoft.com/office/officeart/2005/8/layout/vList2"/>
    <dgm:cxn modelId="{C7A5A18D-D62E-4158-A4FE-BD28F9D7DBCB}" srcId="{65CEC2D2-5826-4A1B-AFE1-A7D1E808ACEF}" destId="{CD6CF6E4-EFD4-4962-8314-BD81EC6044DB}" srcOrd="1" destOrd="0" parTransId="{5989EAB4-C5FC-434F-9BB9-07A0F9967423}" sibTransId="{E1B38F1F-D300-489D-9EF5-A1F01C2A2867}"/>
    <dgm:cxn modelId="{FD3A0892-C961-4CB1-99D6-AAC77F89B93A}" srcId="{65CEC2D2-5826-4A1B-AFE1-A7D1E808ACEF}" destId="{6EF58C81-7F02-4787-99BF-0B31766FBD6E}" srcOrd="3" destOrd="0" parTransId="{32AC9192-E6A0-4180-9426-23EEE0E67918}" sibTransId="{358B1939-20AC-476D-91A8-15A2A0075729}"/>
    <dgm:cxn modelId="{A065D6BF-3971-4D02-9619-02FFEDEC4503}" type="presOf" srcId="{6A46B4A7-1C97-4125-842A-A929586161E5}" destId="{13C3E4AA-D7D0-44F6-AE64-042627180C67}" srcOrd="0" destOrd="0" presId="urn:microsoft.com/office/officeart/2005/8/layout/vList2"/>
    <dgm:cxn modelId="{1FCB9C7D-3D14-4E3C-8392-E79843B25B65}" type="presParOf" srcId="{0094A004-DC03-416E-BF54-076D128DD74A}" destId="{9B6E96EA-2319-43A5-B064-00FF820E70D9}" srcOrd="0" destOrd="0" presId="urn:microsoft.com/office/officeart/2005/8/layout/vList2"/>
    <dgm:cxn modelId="{2C2B2CC2-B37B-40B9-B8CC-77AB9C596365}" type="presParOf" srcId="{0094A004-DC03-416E-BF54-076D128DD74A}" destId="{5CB239E1-4096-4BAE-BDAA-A7F203F15A74}" srcOrd="1" destOrd="0" presId="urn:microsoft.com/office/officeart/2005/8/layout/vList2"/>
    <dgm:cxn modelId="{4BF375F3-33D1-4460-B20E-C9EF5A8A553E}" type="presParOf" srcId="{0094A004-DC03-416E-BF54-076D128DD74A}" destId="{ACB6C9C9-FA4D-4046-9A42-591699683224}" srcOrd="2" destOrd="0" presId="urn:microsoft.com/office/officeart/2005/8/layout/vList2"/>
    <dgm:cxn modelId="{E888B5AA-6A16-455C-8909-2B183931FB2A}" type="presParOf" srcId="{0094A004-DC03-416E-BF54-076D128DD74A}" destId="{B71DB3D4-8EFD-4A5D-ADC0-EC285D3D2D14}" srcOrd="3" destOrd="0" presId="urn:microsoft.com/office/officeart/2005/8/layout/vList2"/>
    <dgm:cxn modelId="{1A3E17C0-C018-4BAB-A207-4FEB4C1B9FFF}" type="presParOf" srcId="{0094A004-DC03-416E-BF54-076D128DD74A}" destId="{13C3E4AA-D7D0-44F6-AE64-042627180C67}" srcOrd="4" destOrd="0" presId="urn:microsoft.com/office/officeart/2005/8/layout/vList2"/>
    <dgm:cxn modelId="{0ED856D9-81EB-4750-8CE3-74AF4A85EEB3}" type="presParOf" srcId="{0094A004-DC03-416E-BF54-076D128DD74A}" destId="{2E6B8B03-28DF-4E5E-BCCA-7540D005C196}" srcOrd="5" destOrd="0" presId="urn:microsoft.com/office/officeart/2005/8/layout/vList2"/>
    <dgm:cxn modelId="{8C510EB3-31C5-4317-B9F7-12AA7B74FF7D}" type="presParOf" srcId="{0094A004-DC03-416E-BF54-076D128DD74A}" destId="{94D4D5F2-1A85-46AC-B2CC-13FBC87130AA}"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390E64-598F-4D46-9F10-CB3C47449CDD}" type="doc">
      <dgm:prSet loTypeId="urn:microsoft.com/office/officeart/2005/8/layout/cycle1" loCatId="cycle" qsTypeId="urn:microsoft.com/office/officeart/2005/8/quickstyle/simple1" qsCatId="simple" csTypeId="urn:microsoft.com/office/officeart/2005/8/colors/accent1_2" csCatId="accent1"/>
      <dgm:spPr/>
      <dgm:t>
        <a:bodyPr/>
        <a:lstStyle/>
        <a:p>
          <a:endParaRPr lang="en-US"/>
        </a:p>
      </dgm:t>
    </dgm:pt>
    <dgm:pt modelId="{51C5EECF-99DA-46B3-81FE-04FD294F3CD0}">
      <dgm:prSet/>
      <dgm:spPr/>
      <dgm:t>
        <a:bodyPr/>
        <a:lstStyle/>
        <a:p>
          <a:r>
            <a:rPr lang="en-US" b="0" i="0" baseline="0"/>
            <a:t>From where we were at </a:t>
          </a:r>
          <a:r>
            <a:rPr lang="en-US"/>
            <a:t>from our April financial statement when I was in the service class to now, we have raised 20% in proficiency. I have it on a board in the shop every week to show our techs where we are and our goal of 100%. </a:t>
          </a:r>
        </a:p>
      </dgm:t>
    </dgm:pt>
    <dgm:pt modelId="{44FC6B23-51EE-4C21-A72B-C630A397522E}" type="parTrans" cxnId="{45367719-DA8F-4590-B5D3-F575C6282930}">
      <dgm:prSet/>
      <dgm:spPr/>
      <dgm:t>
        <a:bodyPr/>
        <a:lstStyle/>
        <a:p>
          <a:endParaRPr lang="en-US"/>
        </a:p>
      </dgm:t>
    </dgm:pt>
    <dgm:pt modelId="{DBE39F23-2937-436F-8527-F253A2FF597F}" type="sibTrans" cxnId="{45367719-DA8F-4590-B5D3-F575C6282930}">
      <dgm:prSet/>
      <dgm:spPr/>
      <dgm:t>
        <a:bodyPr/>
        <a:lstStyle/>
        <a:p>
          <a:endParaRPr lang="en-US"/>
        </a:p>
      </dgm:t>
    </dgm:pt>
    <dgm:pt modelId="{9960EB7D-5CB5-4791-8958-BD8CE499084E}">
      <dgm:prSet/>
      <dgm:spPr/>
      <dgm:t>
        <a:bodyPr/>
        <a:lstStyle/>
        <a:p>
          <a:r>
            <a:rPr lang="en-US" b="0" i="0" baseline="0"/>
            <a:t>We are working on improving daily, we have chats daily and talk about the 6-minute rul</a:t>
          </a:r>
          <a:r>
            <a:rPr lang="en-US"/>
            <a:t>e in every meeting. </a:t>
          </a:r>
        </a:p>
      </dgm:t>
    </dgm:pt>
    <dgm:pt modelId="{A099A177-FE21-4551-AB35-DE016E6D4759}" type="parTrans" cxnId="{7DD0550A-F8D6-4D24-91D6-BF025D04AA6C}">
      <dgm:prSet/>
      <dgm:spPr/>
      <dgm:t>
        <a:bodyPr/>
        <a:lstStyle/>
        <a:p>
          <a:endParaRPr lang="en-US"/>
        </a:p>
      </dgm:t>
    </dgm:pt>
    <dgm:pt modelId="{B0220DDB-1F93-4E59-A883-E36F810DC4D9}" type="sibTrans" cxnId="{7DD0550A-F8D6-4D24-91D6-BF025D04AA6C}">
      <dgm:prSet/>
      <dgm:spPr/>
      <dgm:t>
        <a:bodyPr/>
        <a:lstStyle/>
        <a:p>
          <a:endParaRPr lang="en-US"/>
        </a:p>
      </dgm:t>
    </dgm:pt>
    <dgm:pt modelId="{286A9B72-A9A4-4636-A8D7-2A9B836F4FD7}">
      <dgm:prSet/>
      <dgm:spPr/>
      <dgm:t>
        <a:bodyPr/>
        <a:lstStyle/>
        <a:p>
          <a:r>
            <a:rPr lang="en-US"/>
            <a:t>To achieve our goal of 100% takes everyone to buy in to put in that extra effort. We have a dinner planned for service and sales and I have named it the 1-degree dinner, at 211 you are simmering but at 212 you are boiling, what is the 1 degree you can do make a difference. This is going to help and with the assistance from parts I think 100% is achievable before the end of the year. </a:t>
          </a:r>
        </a:p>
      </dgm:t>
    </dgm:pt>
    <dgm:pt modelId="{67701B26-7F21-48E2-8A54-776AA74A076D}" type="parTrans" cxnId="{60638E01-FE67-43D1-86B1-56486CC6C7B0}">
      <dgm:prSet/>
      <dgm:spPr/>
      <dgm:t>
        <a:bodyPr/>
        <a:lstStyle/>
        <a:p>
          <a:endParaRPr lang="en-US"/>
        </a:p>
      </dgm:t>
    </dgm:pt>
    <dgm:pt modelId="{9849AB4F-1D20-494E-A1F9-E68223D597A2}" type="sibTrans" cxnId="{60638E01-FE67-43D1-86B1-56486CC6C7B0}">
      <dgm:prSet/>
      <dgm:spPr/>
      <dgm:t>
        <a:bodyPr/>
        <a:lstStyle/>
        <a:p>
          <a:endParaRPr lang="en-US"/>
        </a:p>
      </dgm:t>
    </dgm:pt>
    <dgm:pt modelId="{8F8F8531-B7AC-44AC-9D97-07A6CAA60209}">
      <dgm:prSet/>
      <dgm:spPr/>
      <dgm:t>
        <a:bodyPr/>
        <a:lstStyle/>
        <a:p>
          <a:r>
            <a:rPr lang="en-US" b="0" i="0" baseline="0"/>
            <a:t>We are evaluating every month to see if what we are talking about or small things to help is working and getting all techs to speak about what they would like to see that could help them. I do think this is going to be great in the future and a turnkey profitable service dept. </a:t>
          </a:r>
          <a:endParaRPr lang="en-US"/>
        </a:p>
      </dgm:t>
    </dgm:pt>
    <dgm:pt modelId="{87E63C26-39AE-4DF6-8E2B-D15DB28D2243}" type="parTrans" cxnId="{E950CE8F-5390-4F99-A8D6-E15D86B4F46A}">
      <dgm:prSet/>
      <dgm:spPr/>
      <dgm:t>
        <a:bodyPr/>
        <a:lstStyle/>
        <a:p>
          <a:endParaRPr lang="en-US"/>
        </a:p>
      </dgm:t>
    </dgm:pt>
    <dgm:pt modelId="{994F46F8-1BBE-4568-A4C1-459FF0CE959F}" type="sibTrans" cxnId="{E950CE8F-5390-4F99-A8D6-E15D86B4F46A}">
      <dgm:prSet/>
      <dgm:spPr/>
      <dgm:t>
        <a:bodyPr/>
        <a:lstStyle/>
        <a:p>
          <a:endParaRPr lang="en-US"/>
        </a:p>
      </dgm:t>
    </dgm:pt>
    <dgm:pt modelId="{35CD1035-B71F-4519-A09E-B324DE81AB81}" type="pres">
      <dgm:prSet presAssocID="{55390E64-598F-4D46-9F10-CB3C47449CDD}" presName="cycle" presStyleCnt="0">
        <dgm:presLayoutVars>
          <dgm:dir/>
          <dgm:resizeHandles val="exact"/>
        </dgm:presLayoutVars>
      </dgm:prSet>
      <dgm:spPr/>
    </dgm:pt>
    <dgm:pt modelId="{EECD2C45-C25F-4F0F-8B13-36CCE73646A7}" type="pres">
      <dgm:prSet presAssocID="{51C5EECF-99DA-46B3-81FE-04FD294F3CD0}" presName="dummy" presStyleCnt="0"/>
      <dgm:spPr/>
    </dgm:pt>
    <dgm:pt modelId="{E99490B9-96AE-4381-8BE2-DCDA27194118}" type="pres">
      <dgm:prSet presAssocID="{51C5EECF-99DA-46B3-81FE-04FD294F3CD0}" presName="node" presStyleLbl="revTx" presStyleIdx="0" presStyleCnt="4">
        <dgm:presLayoutVars>
          <dgm:bulletEnabled val="1"/>
        </dgm:presLayoutVars>
      </dgm:prSet>
      <dgm:spPr/>
    </dgm:pt>
    <dgm:pt modelId="{8470D89C-A0C8-4949-940C-54E280AE03F6}" type="pres">
      <dgm:prSet presAssocID="{DBE39F23-2937-436F-8527-F253A2FF597F}" presName="sibTrans" presStyleLbl="node1" presStyleIdx="0" presStyleCnt="4"/>
      <dgm:spPr/>
    </dgm:pt>
    <dgm:pt modelId="{E77A22E3-FF59-4C5C-AB57-76E5DE64110D}" type="pres">
      <dgm:prSet presAssocID="{9960EB7D-5CB5-4791-8958-BD8CE499084E}" presName="dummy" presStyleCnt="0"/>
      <dgm:spPr/>
    </dgm:pt>
    <dgm:pt modelId="{95AF92E9-875D-4E90-B7FF-9D05E37D3B25}" type="pres">
      <dgm:prSet presAssocID="{9960EB7D-5CB5-4791-8958-BD8CE499084E}" presName="node" presStyleLbl="revTx" presStyleIdx="1" presStyleCnt="4">
        <dgm:presLayoutVars>
          <dgm:bulletEnabled val="1"/>
        </dgm:presLayoutVars>
      </dgm:prSet>
      <dgm:spPr/>
    </dgm:pt>
    <dgm:pt modelId="{E34FB4D8-07C5-4550-A707-E89E302A7824}" type="pres">
      <dgm:prSet presAssocID="{B0220DDB-1F93-4E59-A883-E36F810DC4D9}" presName="sibTrans" presStyleLbl="node1" presStyleIdx="1" presStyleCnt="4"/>
      <dgm:spPr/>
    </dgm:pt>
    <dgm:pt modelId="{01D1CBDB-05F7-4B5C-9CEE-0C490FAFC94E}" type="pres">
      <dgm:prSet presAssocID="{286A9B72-A9A4-4636-A8D7-2A9B836F4FD7}" presName="dummy" presStyleCnt="0"/>
      <dgm:spPr/>
    </dgm:pt>
    <dgm:pt modelId="{D468E831-0BE9-4D0A-AEDE-CDB4F2E81112}" type="pres">
      <dgm:prSet presAssocID="{286A9B72-A9A4-4636-A8D7-2A9B836F4FD7}" presName="node" presStyleLbl="revTx" presStyleIdx="2" presStyleCnt="4">
        <dgm:presLayoutVars>
          <dgm:bulletEnabled val="1"/>
        </dgm:presLayoutVars>
      </dgm:prSet>
      <dgm:spPr/>
    </dgm:pt>
    <dgm:pt modelId="{797922A0-9BE8-45DD-B357-366833EBA489}" type="pres">
      <dgm:prSet presAssocID="{9849AB4F-1D20-494E-A1F9-E68223D597A2}" presName="sibTrans" presStyleLbl="node1" presStyleIdx="2" presStyleCnt="4"/>
      <dgm:spPr/>
    </dgm:pt>
    <dgm:pt modelId="{E497BECF-5981-4579-A8C1-055FF6816D39}" type="pres">
      <dgm:prSet presAssocID="{8F8F8531-B7AC-44AC-9D97-07A6CAA60209}" presName="dummy" presStyleCnt="0"/>
      <dgm:spPr/>
    </dgm:pt>
    <dgm:pt modelId="{209AD1F0-122C-4992-904D-F70B18746A19}" type="pres">
      <dgm:prSet presAssocID="{8F8F8531-B7AC-44AC-9D97-07A6CAA60209}" presName="node" presStyleLbl="revTx" presStyleIdx="3" presStyleCnt="4">
        <dgm:presLayoutVars>
          <dgm:bulletEnabled val="1"/>
        </dgm:presLayoutVars>
      </dgm:prSet>
      <dgm:spPr/>
    </dgm:pt>
    <dgm:pt modelId="{EB79756D-71DE-4BF6-8E87-52423F678E8D}" type="pres">
      <dgm:prSet presAssocID="{994F46F8-1BBE-4568-A4C1-459FF0CE959F}" presName="sibTrans" presStyleLbl="node1" presStyleIdx="3" presStyleCnt="4"/>
      <dgm:spPr/>
    </dgm:pt>
  </dgm:ptLst>
  <dgm:cxnLst>
    <dgm:cxn modelId="{60638E01-FE67-43D1-86B1-56486CC6C7B0}" srcId="{55390E64-598F-4D46-9F10-CB3C47449CDD}" destId="{286A9B72-A9A4-4636-A8D7-2A9B836F4FD7}" srcOrd="2" destOrd="0" parTransId="{67701B26-7F21-48E2-8A54-776AA74A076D}" sibTransId="{9849AB4F-1D20-494E-A1F9-E68223D597A2}"/>
    <dgm:cxn modelId="{7DD0550A-F8D6-4D24-91D6-BF025D04AA6C}" srcId="{55390E64-598F-4D46-9F10-CB3C47449CDD}" destId="{9960EB7D-5CB5-4791-8958-BD8CE499084E}" srcOrd="1" destOrd="0" parTransId="{A099A177-FE21-4551-AB35-DE016E6D4759}" sibTransId="{B0220DDB-1F93-4E59-A883-E36F810DC4D9}"/>
    <dgm:cxn modelId="{7A00440C-E027-44C2-B966-E363F516BEAF}" type="presOf" srcId="{994F46F8-1BBE-4568-A4C1-459FF0CE959F}" destId="{EB79756D-71DE-4BF6-8E87-52423F678E8D}" srcOrd="0" destOrd="0" presId="urn:microsoft.com/office/officeart/2005/8/layout/cycle1"/>
    <dgm:cxn modelId="{45367719-DA8F-4590-B5D3-F575C6282930}" srcId="{55390E64-598F-4D46-9F10-CB3C47449CDD}" destId="{51C5EECF-99DA-46B3-81FE-04FD294F3CD0}" srcOrd="0" destOrd="0" parTransId="{44FC6B23-51EE-4C21-A72B-C630A397522E}" sibTransId="{DBE39F23-2937-436F-8527-F253A2FF597F}"/>
    <dgm:cxn modelId="{A1E3F72B-54F0-4ECD-8294-D0CE4324A039}" type="presOf" srcId="{9960EB7D-5CB5-4791-8958-BD8CE499084E}" destId="{95AF92E9-875D-4E90-B7FF-9D05E37D3B25}" srcOrd="0" destOrd="0" presId="urn:microsoft.com/office/officeart/2005/8/layout/cycle1"/>
    <dgm:cxn modelId="{359D6E5E-D974-47FD-9189-7E5AD3964EF4}" type="presOf" srcId="{9849AB4F-1D20-494E-A1F9-E68223D597A2}" destId="{797922A0-9BE8-45DD-B357-366833EBA489}" srcOrd="0" destOrd="0" presId="urn:microsoft.com/office/officeart/2005/8/layout/cycle1"/>
    <dgm:cxn modelId="{F7E32961-A80E-4236-8968-A358930194C0}" type="presOf" srcId="{8F8F8531-B7AC-44AC-9D97-07A6CAA60209}" destId="{209AD1F0-122C-4992-904D-F70B18746A19}" srcOrd="0" destOrd="0" presId="urn:microsoft.com/office/officeart/2005/8/layout/cycle1"/>
    <dgm:cxn modelId="{E950CE8F-5390-4F99-A8D6-E15D86B4F46A}" srcId="{55390E64-598F-4D46-9F10-CB3C47449CDD}" destId="{8F8F8531-B7AC-44AC-9D97-07A6CAA60209}" srcOrd="3" destOrd="0" parTransId="{87E63C26-39AE-4DF6-8E2B-D15DB28D2243}" sibTransId="{994F46F8-1BBE-4568-A4C1-459FF0CE959F}"/>
    <dgm:cxn modelId="{F2D949B9-3001-418A-815A-A2305D608A8B}" type="presOf" srcId="{286A9B72-A9A4-4636-A8D7-2A9B836F4FD7}" destId="{D468E831-0BE9-4D0A-AEDE-CDB4F2E81112}" srcOrd="0" destOrd="0" presId="urn:microsoft.com/office/officeart/2005/8/layout/cycle1"/>
    <dgm:cxn modelId="{A7B0F6CA-FCF0-4D2D-98D0-BC55CE681BE2}" type="presOf" srcId="{DBE39F23-2937-436F-8527-F253A2FF597F}" destId="{8470D89C-A0C8-4949-940C-54E280AE03F6}" srcOrd="0" destOrd="0" presId="urn:microsoft.com/office/officeart/2005/8/layout/cycle1"/>
    <dgm:cxn modelId="{10730CD3-76D1-4459-A40F-F2B9A6E818F5}" type="presOf" srcId="{51C5EECF-99DA-46B3-81FE-04FD294F3CD0}" destId="{E99490B9-96AE-4381-8BE2-DCDA27194118}" srcOrd="0" destOrd="0" presId="urn:microsoft.com/office/officeart/2005/8/layout/cycle1"/>
    <dgm:cxn modelId="{1604ADD7-90A7-4F32-89A4-E9583BCB09B9}" type="presOf" srcId="{B0220DDB-1F93-4E59-A883-E36F810DC4D9}" destId="{E34FB4D8-07C5-4550-A707-E89E302A7824}" srcOrd="0" destOrd="0" presId="urn:microsoft.com/office/officeart/2005/8/layout/cycle1"/>
    <dgm:cxn modelId="{69C610EC-A916-4FAA-83BB-7884AC1932A0}" type="presOf" srcId="{55390E64-598F-4D46-9F10-CB3C47449CDD}" destId="{35CD1035-B71F-4519-A09E-B324DE81AB81}" srcOrd="0" destOrd="0" presId="urn:microsoft.com/office/officeart/2005/8/layout/cycle1"/>
    <dgm:cxn modelId="{E36C689F-E171-4B91-A421-B337AFFE4EB7}" type="presParOf" srcId="{35CD1035-B71F-4519-A09E-B324DE81AB81}" destId="{EECD2C45-C25F-4F0F-8B13-36CCE73646A7}" srcOrd="0" destOrd="0" presId="urn:microsoft.com/office/officeart/2005/8/layout/cycle1"/>
    <dgm:cxn modelId="{1D01D1B3-F301-4C4B-A4F9-7ACE59E1AE6F}" type="presParOf" srcId="{35CD1035-B71F-4519-A09E-B324DE81AB81}" destId="{E99490B9-96AE-4381-8BE2-DCDA27194118}" srcOrd="1" destOrd="0" presId="urn:microsoft.com/office/officeart/2005/8/layout/cycle1"/>
    <dgm:cxn modelId="{720DEFB2-4B77-4F97-92D9-4504AFDBA339}" type="presParOf" srcId="{35CD1035-B71F-4519-A09E-B324DE81AB81}" destId="{8470D89C-A0C8-4949-940C-54E280AE03F6}" srcOrd="2" destOrd="0" presId="urn:microsoft.com/office/officeart/2005/8/layout/cycle1"/>
    <dgm:cxn modelId="{DD52E4B0-270C-481D-9BA5-558A630E4B17}" type="presParOf" srcId="{35CD1035-B71F-4519-A09E-B324DE81AB81}" destId="{E77A22E3-FF59-4C5C-AB57-76E5DE64110D}" srcOrd="3" destOrd="0" presId="urn:microsoft.com/office/officeart/2005/8/layout/cycle1"/>
    <dgm:cxn modelId="{3A0F52BA-1DE7-4952-82A6-A37A3178F578}" type="presParOf" srcId="{35CD1035-B71F-4519-A09E-B324DE81AB81}" destId="{95AF92E9-875D-4E90-B7FF-9D05E37D3B25}" srcOrd="4" destOrd="0" presId="urn:microsoft.com/office/officeart/2005/8/layout/cycle1"/>
    <dgm:cxn modelId="{B44AA64D-9E73-4D35-B05C-2DB5CBBAF4CD}" type="presParOf" srcId="{35CD1035-B71F-4519-A09E-B324DE81AB81}" destId="{E34FB4D8-07C5-4550-A707-E89E302A7824}" srcOrd="5" destOrd="0" presId="urn:microsoft.com/office/officeart/2005/8/layout/cycle1"/>
    <dgm:cxn modelId="{4CB0131C-876C-4299-A04A-4743004792BB}" type="presParOf" srcId="{35CD1035-B71F-4519-A09E-B324DE81AB81}" destId="{01D1CBDB-05F7-4B5C-9CEE-0C490FAFC94E}" srcOrd="6" destOrd="0" presId="urn:microsoft.com/office/officeart/2005/8/layout/cycle1"/>
    <dgm:cxn modelId="{336442EA-EF44-447A-B7F1-B26CF04D4AE0}" type="presParOf" srcId="{35CD1035-B71F-4519-A09E-B324DE81AB81}" destId="{D468E831-0BE9-4D0A-AEDE-CDB4F2E81112}" srcOrd="7" destOrd="0" presId="urn:microsoft.com/office/officeart/2005/8/layout/cycle1"/>
    <dgm:cxn modelId="{900821FD-EB01-4FF2-A3F1-9F069978FB8B}" type="presParOf" srcId="{35CD1035-B71F-4519-A09E-B324DE81AB81}" destId="{797922A0-9BE8-45DD-B357-366833EBA489}" srcOrd="8" destOrd="0" presId="urn:microsoft.com/office/officeart/2005/8/layout/cycle1"/>
    <dgm:cxn modelId="{9565319C-B5AC-4C5D-819A-C2FAE07E2D87}" type="presParOf" srcId="{35CD1035-B71F-4519-A09E-B324DE81AB81}" destId="{E497BECF-5981-4579-A8C1-055FF6816D39}" srcOrd="9" destOrd="0" presId="urn:microsoft.com/office/officeart/2005/8/layout/cycle1"/>
    <dgm:cxn modelId="{94BC49D4-88B2-467E-9A75-BBD3E6ED24D0}" type="presParOf" srcId="{35CD1035-B71F-4519-A09E-B324DE81AB81}" destId="{209AD1F0-122C-4992-904D-F70B18746A19}" srcOrd="10" destOrd="0" presId="urn:microsoft.com/office/officeart/2005/8/layout/cycle1"/>
    <dgm:cxn modelId="{FA34C964-B4CC-48E5-A110-61B2E3E5F5B2}" type="presParOf" srcId="{35CD1035-B71F-4519-A09E-B324DE81AB81}" destId="{EB79756D-71DE-4BF6-8E87-52423F678E8D}" srcOrd="11"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EEB4B85-4934-40F5-A14C-087D13F9D02D}"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EFCC4A49-AE36-450C-9EC6-A95875C0164B}">
      <dgm:prSet/>
      <dgm:spPr/>
      <dgm:t>
        <a:bodyPr/>
        <a:lstStyle/>
        <a:p>
          <a:r>
            <a:rPr lang="en-US"/>
            <a:t>New facility with all the state-of-the-art equipment </a:t>
          </a:r>
        </a:p>
      </dgm:t>
    </dgm:pt>
    <dgm:pt modelId="{8095A070-51E9-4D64-84DA-013A376689F3}" type="parTrans" cxnId="{67310B2A-E3DE-4494-BAE0-B635ABDBF314}">
      <dgm:prSet/>
      <dgm:spPr/>
      <dgm:t>
        <a:bodyPr/>
        <a:lstStyle/>
        <a:p>
          <a:endParaRPr lang="en-US"/>
        </a:p>
      </dgm:t>
    </dgm:pt>
    <dgm:pt modelId="{75BB3D25-090F-46C5-A503-E6BD09B881F5}" type="sibTrans" cxnId="{67310B2A-E3DE-4494-BAE0-B635ABDBF314}">
      <dgm:prSet/>
      <dgm:spPr/>
      <dgm:t>
        <a:bodyPr/>
        <a:lstStyle/>
        <a:p>
          <a:endParaRPr lang="en-US"/>
        </a:p>
      </dgm:t>
    </dgm:pt>
    <dgm:pt modelId="{262C1796-99C2-4085-A886-40E619E06C0D}">
      <dgm:prSet/>
      <dgm:spPr/>
      <dgm:t>
        <a:bodyPr/>
        <a:lstStyle/>
        <a:p>
          <a:r>
            <a:rPr lang="en-US"/>
            <a:t>Clean environment</a:t>
          </a:r>
        </a:p>
      </dgm:t>
    </dgm:pt>
    <dgm:pt modelId="{7D962350-81F6-4A7F-B3F2-A27AEC96FC31}" type="parTrans" cxnId="{861EFF2B-36BB-44B6-9D91-A115062B3100}">
      <dgm:prSet/>
      <dgm:spPr/>
      <dgm:t>
        <a:bodyPr/>
        <a:lstStyle/>
        <a:p>
          <a:endParaRPr lang="en-US"/>
        </a:p>
      </dgm:t>
    </dgm:pt>
    <dgm:pt modelId="{18F1E872-AEFC-4A52-8DCC-DB201C274280}" type="sibTrans" cxnId="{861EFF2B-36BB-44B6-9D91-A115062B3100}">
      <dgm:prSet/>
      <dgm:spPr/>
      <dgm:t>
        <a:bodyPr/>
        <a:lstStyle/>
        <a:p>
          <a:endParaRPr lang="en-US"/>
        </a:p>
      </dgm:t>
    </dgm:pt>
    <dgm:pt modelId="{C8192475-7A69-438C-97CE-9ECAB44C3E74}">
      <dgm:prSet/>
      <dgm:spPr/>
      <dgm:t>
        <a:bodyPr/>
        <a:lstStyle/>
        <a:p>
          <a:r>
            <a:rPr lang="en-US"/>
            <a:t>Large loaner fleet </a:t>
          </a:r>
        </a:p>
      </dgm:t>
    </dgm:pt>
    <dgm:pt modelId="{D1A53657-31A9-43FD-A37F-2C1576D86A22}" type="parTrans" cxnId="{29E8A1E6-0EA3-4594-A82C-8B7FC0E9EA5C}">
      <dgm:prSet/>
      <dgm:spPr/>
      <dgm:t>
        <a:bodyPr/>
        <a:lstStyle/>
        <a:p>
          <a:endParaRPr lang="en-US"/>
        </a:p>
      </dgm:t>
    </dgm:pt>
    <dgm:pt modelId="{7591A2BA-4E1C-4115-A0A2-FFBB332E914D}" type="sibTrans" cxnId="{29E8A1E6-0EA3-4594-A82C-8B7FC0E9EA5C}">
      <dgm:prSet/>
      <dgm:spPr/>
      <dgm:t>
        <a:bodyPr/>
        <a:lstStyle/>
        <a:p>
          <a:endParaRPr lang="en-US"/>
        </a:p>
      </dgm:t>
    </dgm:pt>
    <dgm:pt modelId="{8AAD5628-5F43-4F1B-9D29-39E615AC413A}">
      <dgm:prSet/>
      <dgm:spPr/>
      <dgm:t>
        <a:bodyPr/>
        <a:lstStyle/>
        <a:p>
          <a:r>
            <a:rPr lang="en-US"/>
            <a:t>Helpful management support to work with clients </a:t>
          </a:r>
        </a:p>
      </dgm:t>
    </dgm:pt>
    <dgm:pt modelId="{545E8102-BF35-4C63-9F97-4858EF865CE7}" type="parTrans" cxnId="{F21A268B-2D4F-4379-8522-31705362941D}">
      <dgm:prSet/>
      <dgm:spPr/>
      <dgm:t>
        <a:bodyPr/>
        <a:lstStyle/>
        <a:p>
          <a:endParaRPr lang="en-US"/>
        </a:p>
      </dgm:t>
    </dgm:pt>
    <dgm:pt modelId="{0435067F-6E97-48B0-9E45-55DA711207C1}" type="sibTrans" cxnId="{F21A268B-2D4F-4379-8522-31705362941D}">
      <dgm:prSet/>
      <dgm:spPr/>
      <dgm:t>
        <a:bodyPr/>
        <a:lstStyle/>
        <a:p>
          <a:endParaRPr lang="en-US"/>
        </a:p>
      </dgm:t>
    </dgm:pt>
    <dgm:pt modelId="{C44BDBFA-F94F-4774-860E-85B7E2496ED1}">
      <dgm:prSet/>
      <dgm:spPr/>
      <dgm:t>
        <a:bodyPr/>
        <a:lstStyle/>
        <a:p>
          <a:r>
            <a:rPr lang="en-US"/>
            <a:t>Flexible hours </a:t>
          </a:r>
        </a:p>
      </dgm:t>
    </dgm:pt>
    <dgm:pt modelId="{F02D17E6-23A3-43CA-9E1E-DA9FFD0D85C5}" type="parTrans" cxnId="{22152327-8649-4B09-AD02-905BA2295782}">
      <dgm:prSet/>
      <dgm:spPr/>
      <dgm:t>
        <a:bodyPr/>
        <a:lstStyle/>
        <a:p>
          <a:endParaRPr lang="en-US"/>
        </a:p>
      </dgm:t>
    </dgm:pt>
    <dgm:pt modelId="{DF0E41B3-E52F-4CFA-A4D3-784FAADC9325}" type="sibTrans" cxnId="{22152327-8649-4B09-AD02-905BA2295782}">
      <dgm:prSet/>
      <dgm:spPr/>
      <dgm:t>
        <a:bodyPr/>
        <a:lstStyle/>
        <a:p>
          <a:endParaRPr lang="en-US"/>
        </a:p>
      </dgm:t>
    </dgm:pt>
    <dgm:pt modelId="{C174F119-768B-4332-B450-4A9E031E1E38}">
      <dgm:prSet/>
      <dgm:spPr/>
      <dgm:t>
        <a:bodyPr/>
        <a:lstStyle/>
        <a:p>
          <a:r>
            <a:rPr lang="en-US"/>
            <a:t>Calm workplace with lots of protentional  </a:t>
          </a:r>
        </a:p>
      </dgm:t>
    </dgm:pt>
    <dgm:pt modelId="{BD787A04-F22E-4E37-9164-E885F2BB9B4E}" type="parTrans" cxnId="{62415C87-543E-485D-825B-6CD1592E02D1}">
      <dgm:prSet/>
      <dgm:spPr/>
      <dgm:t>
        <a:bodyPr/>
        <a:lstStyle/>
        <a:p>
          <a:endParaRPr lang="en-US"/>
        </a:p>
      </dgm:t>
    </dgm:pt>
    <dgm:pt modelId="{2D3969B4-B3FB-4D97-8086-7502D96909A9}" type="sibTrans" cxnId="{62415C87-543E-485D-825B-6CD1592E02D1}">
      <dgm:prSet/>
      <dgm:spPr/>
      <dgm:t>
        <a:bodyPr/>
        <a:lstStyle/>
        <a:p>
          <a:endParaRPr lang="en-US"/>
        </a:p>
      </dgm:t>
    </dgm:pt>
    <dgm:pt modelId="{5AE5BBB4-AFAA-4C0E-8B64-4903EE4C17F9}">
      <dgm:prSet/>
      <dgm:spPr/>
      <dgm:t>
        <a:bodyPr/>
        <a:lstStyle/>
        <a:p>
          <a:r>
            <a:rPr lang="en-US"/>
            <a:t>Only dealer within 50 miles so lots of loyalty</a:t>
          </a:r>
        </a:p>
      </dgm:t>
    </dgm:pt>
    <dgm:pt modelId="{93667BFF-CDB1-4E3D-9AF9-2CE4BEAD381D}" type="parTrans" cxnId="{97FDCF49-B726-497A-9617-106ACEDFFD8D}">
      <dgm:prSet/>
      <dgm:spPr/>
      <dgm:t>
        <a:bodyPr/>
        <a:lstStyle/>
        <a:p>
          <a:endParaRPr lang="en-US"/>
        </a:p>
      </dgm:t>
    </dgm:pt>
    <dgm:pt modelId="{D8F31F66-7A3F-4967-B208-01437EAB0DF7}" type="sibTrans" cxnId="{97FDCF49-B726-497A-9617-106ACEDFFD8D}">
      <dgm:prSet/>
      <dgm:spPr/>
      <dgm:t>
        <a:bodyPr/>
        <a:lstStyle/>
        <a:p>
          <a:endParaRPr lang="en-US"/>
        </a:p>
      </dgm:t>
    </dgm:pt>
    <dgm:pt modelId="{C43B005A-613D-4961-B1DD-099DC2D02594}" type="pres">
      <dgm:prSet presAssocID="{5EEB4B85-4934-40F5-A14C-087D13F9D02D}" presName="linear" presStyleCnt="0">
        <dgm:presLayoutVars>
          <dgm:animLvl val="lvl"/>
          <dgm:resizeHandles val="exact"/>
        </dgm:presLayoutVars>
      </dgm:prSet>
      <dgm:spPr/>
    </dgm:pt>
    <dgm:pt modelId="{68CF23AB-4A19-4B8C-90B6-FE6BE4EE39B9}" type="pres">
      <dgm:prSet presAssocID="{EFCC4A49-AE36-450C-9EC6-A95875C0164B}" presName="parentText" presStyleLbl="node1" presStyleIdx="0" presStyleCnt="7">
        <dgm:presLayoutVars>
          <dgm:chMax val="0"/>
          <dgm:bulletEnabled val="1"/>
        </dgm:presLayoutVars>
      </dgm:prSet>
      <dgm:spPr/>
    </dgm:pt>
    <dgm:pt modelId="{51612B09-CB94-41D8-A2B5-EE278A75AAAF}" type="pres">
      <dgm:prSet presAssocID="{75BB3D25-090F-46C5-A503-E6BD09B881F5}" presName="spacer" presStyleCnt="0"/>
      <dgm:spPr/>
    </dgm:pt>
    <dgm:pt modelId="{5711A549-581D-465A-9DFD-1E08B3B53221}" type="pres">
      <dgm:prSet presAssocID="{262C1796-99C2-4085-A886-40E619E06C0D}" presName="parentText" presStyleLbl="node1" presStyleIdx="1" presStyleCnt="7">
        <dgm:presLayoutVars>
          <dgm:chMax val="0"/>
          <dgm:bulletEnabled val="1"/>
        </dgm:presLayoutVars>
      </dgm:prSet>
      <dgm:spPr/>
    </dgm:pt>
    <dgm:pt modelId="{2881E166-5855-464B-B475-5EBEB66397A3}" type="pres">
      <dgm:prSet presAssocID="{18F1E872-AEFC-4A52-8DCC-DB201C274280}" presName="spacer" presStyleCnt="0"/>
      <dgm:spPr/>
    </dgm:pt>
    <dgm:pt modelId="{FC520EB9-CDFF-41D1-8D7D-D9FF69FF6D68}" type="pres">
      <dgm:prSet presAssocID="{C8192475-7A69-438C-97CE-9ECAB44C3E74}" presName="parentText" presStyleLbl="node1" presStyleIdx="2" presStyleCnt="7">
        <dgm:presLayoutVars>
          <dgm:chMax val="0"/>
          <dgm:bulletEnabled val="1"/>
        </dgm:presLayoutVars>
      </dgm:prSet>
      <dgm:spPr/>
    </dgm:pt>
    <dgm:pt modelId="{24F81D71-FFDD-4425-A131-BD050F8A632C}" type="pres">
      <dgm:prSet presAssocID="{7591A2BA-4E1C-4115-A0A2-FFBB332E914D}" presName="spacer" presStyleCnt="0"/>
      <dgm:spPr/>
    </dgm:pt>
    <dgm:pt modelId="{9190C2C4-0BEF-4611-A035-BE11FD774D7A}" type="pres">
      <dgm:prSet presAssocID="{8AAD5628-5F43-4F1B-9D29-39E615AC413A}" presName="parentText" presStyleLbl="node1" presStyleIdx="3" presStyleCnt="7">
        <dgm:presLayoutVars>
          <dgm:chMax val="0"/>
          <dgm:bulletEnabled val="1"/>
        </dgm:presLayoutVars>
      </dgm:prSet>
      <dgm:spPr/>
    </dgm:pt>
    <dgm:pt modelId="{D05ADBDD-05AB-4D78-A192-2075487840BB}" type="pres">
      <dgm:prSet presAssocID="{0435067F-6E97-48B0-9E45-55DA711207C1}" presName="spacer" presStyleCnt="0"/>
      <dgm:spPr/>
    </dgm:pt>
    <dgm:pt modelId="{F12AF891-D82A-49FA-8A74-670A36FB19CF}" type="pres">
      <dgm:prSet presAssocID="{C44BDBFA-F94F-4774-860E-85B7E2496ED1}" presName="parentText" presStyleLbl="node1" presStyleIdx="4" presStyleCnt="7">
        <dgm:presLayoutVars>
          <dgm:chMax val="0"/>
          <dgm:bulletEnabled val="1"/>
        </dgm:presLayoutVars>
      </dgm:prSet>
      <dgm:spPr/>
    </dgm:pt>
    <dgm:pt modelId="{1E803911-76EC-49B5-AD1C-54DB36A5C396}" type="pres">
      <dgm:prSet presAssocID="{DF0E41B3-E52F-4CFA-A4D3-784FAADC9325}" presName="spacer" presStyleCnt="0"/>
      <dgm:spPr/>
    </dgm:pt>
    <dgm:pt modelId="{08BE77FD-F749-42B6-B6C2-AB12211B7F03}" type="pres">
      <dgm:prSet presAssocID="{C174F119-768B-4332-B450-4A9E031E1E38}" presName="parentText" presStyleLbl="node1" presStyleIdx="5" presStyleCnt="7">
        <dgm:presLayoutVars>
          <dgm:chMax val="0"/>
          <dgm:bulletEnabled val="1"/>
        </dgm:presLayoutVars>
      </dgm:prSet>
      <dgm:spPr/>
    </dgm:pt>
    <dgm:pt modelId="{596D8D62-400A-4055-9763-942F4A051046}" type="pres">
      <dgm:prSet presAssocID="{2D3969B4-B3FB-4D97-8086-7502D96909A9}" presName="spacer" presStyleCnt="0"/>
      <dgm:spPr/>
    </dgm:pt>
    <dgm:pt modelId="{30F2A71F-A840-4C0D-A73D-C1273B0D0019}" type="pres">
      <dgm:prSet presAssocID="{5AE5BBB4-AFAA-4C0E-8B64-4903EE4C17F9}" presName="parentText" presStyleLbl="node1" presStyleIdx="6" presStyleCnt="7">
        <dgm:presLayoutVars>
          <dgm:chMax val="0"/>
          <dgm:bulletEnabled val="1"/>
        </dgm:presLayoutVars>
      </dgm:prSet>
      <dgm:spPr/>
    </dgm:pt>
  </dgm:ptLst>
  <dgm:cxnLst>
    <dgm:cxn modelId="{7A22D706-F146-4FAC-A55E-9A9A745CD5D1}" type="presOf" srcId="{5EEB4B85-4934-40F5-A14C-087D13F9D02D}" destId="{C43B005A-613D-4961-B1DD-099DC2D02594}" srcOrd="0" destOrd="0" presId="urn:microsoft.com/office/officeart/2005/8/layout/vList2"/>
    <dgm:cxn modelId="{4191820A-922C-4665-8976-2714DDF541F8}" type="presOf" srcId="{C174F119-768B-4332-B450-4A9E031E1E38}" destId="{08BE77FD-F749-42B6-B6C2-AB12211B7F03}" srcOrd="0" destOrd="0" presId="urn:microsoft.com/office/officeart/2005/8/layout/vList2"/>
    <dgm:cxn modelId="{85E56114-14A0-487F-BC92-C36E710641D6}" type="presOf" srcId="{EFCC4A49-AE36-450C-9EC6-A95875C0164B}" destId="{68CF23AB-4A19-4B8C-90B6-FE6BE4EE39B9}" srcOrd="0" destOrd="0" presId="urn:microsoft.com/office/officeart/2005/8/layout/vList2"/>
    <dgm:cxn modelId="{22152327-8649-4B09-AD02-905BA2295782}" srcId="{5EEB4B85-4934-40F5-A14C-087D13F9D02D}" destId="{C44BDBFA-F94F-4774-860E-85B7E2496ED1}" srcOrd="4" destOrd="0" parTransId="{F02D17E6-23A3-43CA-9E1E-DA9FFD0D85C5}" sibTransId="{DF0E41B3-E52F-4CFA-A4D3-784FAADC9325}"/>
    <dgm:cxn modelId="{67310B2A-E3DE-4494-BAE0-B635ABDBF314}" srcId="{5EEB4B85-4934-40F5-A14C-087D13F9D02D}" destId="{EFCC4A49-AE36-450C-9EC6-A95875C0164B}" srcOrd="0" destOrd="0" parTransId="{8095A070-51E9-4D64-84DA-013A376689F3}" sibTransId="{75BB3D25-090F-46C5-A503-E6BD09B881F5}"/>
    <dgm:cxn modelId="{861EFF2B-36BB-44B6-9D91-A115062B3100}" srcId="{5EEB4B85-4934-40F5-A14C-087D13F9D02D}" destId="{262C1796-99C2-4085-A886-40E619E06C0D}" srcOrd="1" destOrd="0" parTransId="{7D962350-81F6-4A7F-B3F2-A27AEC96FC31}" sibTransId="{18F1E872-AEFC-4A52-8DCC-DB201C274280}"/>
    <dgm:cxn modelId="{420E6735-A4F6-44E1-83E9-3B20C04119A6}" type="presOf" srcId="{C8192475-7A69-438C-97CE-9ECAB44C3E74}" destId="{FC520EB9-CDFF-41D1-8D7D-D9FF69FF6D68}" srcOrd="0" destOrd="0" presId="urn:microsoft.com/office/officeart/2005/8/layout/vList2"/>
    <dgm:cxn modelId="{97FDCF49-B726-497A-9617-106ACEDFFD8D}" srcId="{5EEB4B85-4934-40F5-A14C-087D13F9D02D}" destId="{5AE5BBB4-AFAA-4C0E-8B64-4903EE4C17F9}" srcOrd="6" destOrd="0" parTransId="{93667BFF-CDB1-4E3D-9AF9-2CE4BEAD381D}" sibTransId="{D8F31F66-7A3F-4967-B208-01437EAB0DF7}"/>
    <dgm:cxn modelId="{62415C87-543E-485D-825B-6CD1592E02D1}" srcId="{5EEB4B85-4934-40F5-A14C-087D13F9D02D}" destId="{C174F119-768B-4332-B450-4A9E031E1E38}" srcOrd="5" destOrd="0" parTransId="{BD787A04-F22E-4E37-9164-E885F2BB9B4E}" sibTransId="{2D3969B4-B3FB-4D97-8086-7502D96909A9}"/>
    <dgm:cxn modelId="{681A5588-321E-4372-97EB-2C3FA42344C0}" type="presOf" srcId="{C44BDBFA-F94F-4774-860E-85B7E2496ED1}" destId="{F12AF891-D82A-49FA-8A74-670A36FB19CF}" srcOrd="0" destOrd="0" presId="urn:microsoft.com/office/officeart/2005/8/layout/vList2"/>
    <dgm:cxn modelId="{F21A268B-2D4F-4379-8522-31705362941D}" srcId="{5EEB4B85-4934-40F5-A14C-087D13F9D02D}" destId="{8AAD5628-5F43-4F1B-9D29-39E615AC413A}" srcOrd="3" destOrd="0" parTransId="{545E8102-BF35-4C63-9F97-4858EF865CE7}" sibTransId="{0435067F-6E97-48B0-9E45-55DA711207C1}"/>
    <dgm:cxn modelId="{E18CD59A-78F3-456F-8AA7-5456ABD4C58A}" type="presOf" srcId="{8AAD5628-5F43-4F1B-9D29-39E615AC413A}" destId="{9190C2C4-0BEF-4611-A035-BE11FD774D7A}" srcOrd="0" destOrd="0" presId="urn:microsoft.com/office/officeart/2005/8/layout/vList2"/>
    <dgm:cxn modelId="{5C4FECD8-EF55-47E6-8511-188FDCD3814D}" type="presOf" srcId="{262C1796-99C2-4085-A886-40E619E06C0D}" destId="{5711A549-581D-465A-9DFD-1E08B3B53221}" srcOrd="0" destOrd="0" presId="urn:microsoft.com/office/officeart/2005/8/layout/vList2"/>
    <dgm:cxn modelId="{29E8A1E6-0EA3-4594-A82C-8B7FC0E9EA5C}" srcId="{5EEB4B85-4934-40F5-A14C-087D13F9D02D}" destId="{C8192475-7A69-438C-97CE-9ECAB44C3E74}" srcOrd="2" destOrd="0" parTransId="{D1A53657-31A9-43FD-A37F-2C1576D86A22}" sibTransId="{7591A2BA-4E1C-4115-A0A2-FFBB332E914D}"/>
    <dgm:cxn modelId="{CA8D84FA-8C55-4B11-A15F-644E25766BDF}" type="presOf" srcId="{5AE5BBB4-AFAA-4C0E-8B64-4903EE4C17F9}" destId="{30F2A71F-A840-4C0D-A73D-C1273B0D0019}" srcOrd="0" destOrd="0" presId="urn:microsoft.com/office/officeart/2005/8/layout/vList2"/>
    <dgm:cxn modelId="{1DE19C14-F06A-4762-92C8-5CFDB0C07669}" type="presParOf" srcId="{C43B005A-613D-4961-B1DD-099DC2D02594}" destId="{68CF23AB-4A19-4B8C-90B6-FE6BE4EE39B9}" srcOrd="0" destOrd="0" presId="urn:microsoft.com/office/officeart/2005/8/layout/vList2"/>
    <dgm:cxn modelId="{7DAF1ADA-992F-4369-B21E-2790CB49CC50}" type="presParOf" srcId="{C43B005A-613D-4961-B1DD-099DC2D02594}" destId="{51612B09-CB94-41D8-A2B5-EE278A75AAAF}" srcOrd="1" destOrd="0" presId="urn:microsoft.com/office/officeart/2005/8/layout/vList2"/>
    <dgm:cxn modelId="{DAA47DDE-11D2-4745-861F-DB77405B676C}" type="presParOf" srcId="{C43B005A-613D-4961-B1DD-099DC2D02594}" destId="{5711A549-581D-465A-9DFD-1E08B3B53221}" srcOrd="2" destOrd="0" presId="urn:microsoft.com/office/officeart/2005/8/layout/vList2"/>
    <dgm:cxn modelId="{F54104A4-4157-4D73-BBD5-2F7587190A22}" type="presParOf" srcId="{C43B005A-613D-4961-B1DD-099DC2D02594}" destId="{2881E166-5855-464B-B475-5EBEB66397A3}" srcOrd="3" destOrd="0" presId="urn:microsoft.com/office/officeart/2005/8/layout/vList2"/>
    <dgm:cxn modelId="{00994DD9-BB7F-47D8-8E89-5A6C9C6003FC}" type="presParOf" srcId="{C43B005A-613D-4961-B1DD-099DC2D02594}" destId="{FC520EB9-CDFF-41D1-8D7D-D9FF69FF6D68}" srcOrd="4" destOrd="0" presId="urn:microsoft.com/office/officeart/2005/8/layout/vList2"/>
    <dgm:cxn modelId="{4B0A72B6-C589-499C-AB9A-2B95B372D585}" type="presParOf" srcId="{C43B005A-613D-4961-B1DD-099DC2D02594}" destId="{24F81D71-FFDD-4425-A131-BD050F8A632C}" srcOrd="5" destOrd="0" presId="urn:microsoft.com/office/officeart/2005/8/layout/vList2"/>
    <dgm:cxn modelId="{AFBF6813-D2FA-4B6C-B485-2816CAA122AE}" type="presParOf" srcId="{C43B005A-613D-4961-B1DD-099DC2D02594}" destId="{9190C2C4-0BEF-4611-A035-BE11FD774D7A}" srcOrd="6" destOrd="0" presId="urn:microsoft.com/office/officeart/2005/8/layout/vList2"/>
    <dgm:cxn modelId="{AECBC9E4-1613-441F-B07E-7476DEB1C304}" type="presParOf" srcId="{C43B005A-613D-4961-B1DD-099DC2D02594}" destId="{D05ADBDD-05AB-4D78-A192-2075487840BB}" srcOrd="7" destOrd="0" presId="urn:microsoft.com/office/officeart/2005/8/layout/vList2"/>
    <dgm:cxn modelId="{01BE84CD-2EF3-47BB-8FD5-4EFE7DF25B8C}" type="presParOf" srcId="{C43B005A-613D-4961-B1DD-099DC2D02594}" destId="{F12AF891-D82A-49FA-8A74-670A36FB19CF}" srcOrd="8" destOrd="0" presId="urn:microsoft.com/office/officeart/2005/8/layout/vList2"/>
    <dgm:cxn modelId="{4E1BE139-3115-45E2-A932-B6FA4EC9DFAA}" type="presParOf" srcId="{C43B005A-613D-4961-B1DD-099DC2D02594}" destId="{1E803911-76EC-49B5-AD1C-54DB36A5C396}" srcOrd="9" destOrd="0" presId="urn:microsoft.com/office/officeart/2005/8/layout/vList2"/>
    <dgm:cxn modelId="{0CAC5F25-30CB-4E4E-917E-19A84D810484}" type="presParOf" srcId="{C43B005A-613D-4961-B1DD-099DC2D02594}" destId="{08BE77FD-F749-42B6-B6C2-AB12211B7F03}" srcOrd="10" destOrd="0" presId="urn:microsoft.com/office/officeart/2005/8/layout/vList2"/>
    <dgm:cxn modelId="{5B4CA9C0-835B-4A78-9860-8D7D7D5D5F2C}" type="presParOf" srcId="{C43B005A-613D-4961-B1DD-099DC2D02594}" destId="{596D8D62-400A-4055-9763-942F4A051046}" srcOrd="11" destOrd="0" presId="urn:microsoft.com/office/officeart/2005/8/layout/vList2"/>
    <dgm:cxn modelId="{7F71561C-9567-43E6-8F77-D50FD7D74350}" type="presParOf" srcId="{C43B005A-613D-4961-B1DD-099DC2D02594}" destId="{30F2A71F-A840-4C0D-A73D-C1273B0D0019}"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B1CEC76-027A-4F8D-99F7-70DA2BD8DF8F}"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A6877AB-6158-4BFF-9102-D94F587E4F3D}">
      <dgm:prSet/>
      <dgm:spPr/>
      <dgm:t>
        <a:bodyPr/>
        <a:lstStyle/>
        <a:p>
          <a:r>
            <a:rPr lang="en-US"/>
            <a:t>Shop speed with technicians </a:t>
          </a:r>
        </a:p>
      </dgm:t>
    </dgm:pt>
    <dgm:pt modelId="{9ACE7D13-9258-46FD-B1D9-5EAC58C7C2D9}" type="parTrans" cxnId="{62B4F45A-AF87-4455-A74F-67D44098FE72}">
      <dgm:prSet/>
      <dgm:spPr/>
      <dgm:t>
        <a:bodyPr/>
        <a:lstStyle/>
        <a:p>
          <a:endParaRPr lang="en-US"/>
        </a:p>
      </dgm:t>
    </dgm:pt>
    <dgm:pt modelId="{2C2EEC11-C4BE-462F-878D-8042F1F5286C}" type="sibTrans" cxnId="{62B4F45A-AF87-4455-A74F-67D44098FE72}">
      <dgm:prSet/>
      <dgm:spPr/>
      <dgm:t>
        <a:bodyPr/>
        <a:lstStyle/>
        <a:p>
          <a:endParaRPr lang="en-US"/>
        </a:p>
      </dgm:t>
    </dgm:pt>
    <dgm:pt modelId="{C35F7FD6-95C1-4BED-B231-90797E301472}">
      <dgm:prSet/>
      <dgm:spPr/>
      <dgm:t>
        <a:bodyPr/>
        <a:lstStyle/>
        <a:p>
          <a:r>
            <a:rPr lang="en-US"/>
            <a:t>Communication with co-worker and guests </a:t>
          </a:r>
        </a:p>
      </dgm:t>
    </dgm:pt>
    <dgm:pt modelId="{83EC4EC6-611D-46EA-BC2D-9BD68727D309}" type="parTrans" cxnId="{9B718916-76EC-4E1F-8454-C27BE1CCC3CB}">
      <dgm:prSet/>
      <dgm:spPr/>
      <dgm:t>
        <a:bodyPr/>
        <a:lstStyle/>
        <a:p>
          <a:endParaRPr lang="en-US"/>
        </a:p>
      </dgm:t>
    </dgm:pt>
    <dgm:pt modelId="{A9552C7E-86EC-4C2D-B301-DF7888EECE84}" type="sibTrans" cxnId="{9B718916-76EC-4E1F-8454-C27BE1CCC3CB}">
      <dgm:prSet/>
      <dgm:spPr/>
      <dgm:t>
        <a:bodyPr/>
        <a:lstStyle/>
        <a:p>
          <a:endParaRPr lang="en-US"/>
        </a:p>
      </dgm:t>
    </dgm:pt>
    <dgm:pt modelId="{EEE0A43E-B811-43BD-A761-F1E0F53C190A}">
      <dgm:prSet/>
      <dgm:spPr/>
      <dgm:t>
        <a:bodyPr/>
        <a:lstStyle/>
        <a:p>
          <a:r>
            <a:rPr lang="en-US"/>
            <a:t>Not enough accountability for issues </a:t>
          </a:r>
        </a:p>
      </dgm:t>
    </dgm:pt>
    <dgm:pt modelId="{682FD95C-B708-4708-BE49-D8785631AC60}" type="parTrans" cxnId="{5DDE4C65-C841-4683-ACE1-C054F317D0F0}">
      <dgm:prSet/>
      <dgm:spPr/>
      <dgm:t>
        <a:bodyPr/>
        <a:lstStyle/>
        <a:p>
          <a:endParaRPr lang="en-US"/>
        </a:p>
      </dgm:t>
    </dgm:pt>
    <dgm:pt modelId="{91E31A06-3B6C-4D46-8AF2-6C979965C78E}" type="sibTrans" cxnId="{5DDE4C65-C841-4683-ACE1-C054F317D0F0}">
      <dgm:prSet/>
      <dgm:spPr/>
      <dgm:t>
        <a:bodyPr/>
        <a:lstStyle/>
        <a:p>
          <a:endParaRPr lang="en-US"/>
        </a:p>
      </dgm:t>
    </dgm:pt>
    <dgm:pt modelId="{A9150195-4037-436A-BE49-4683F1D78C37}">
      <dgm:prSet/>
      <dgm:spPr/>
      <dgm:t>
        <a:bodyPr/>
        <a:lstStyle/>
        <a:p>
          <a:r>
            <a:rPr lang="en-US"/>
            <a:t>Not enough loaners(even though we carry a lot) </a:t>
          </a:r>
        </a:p>
      </dgm:t>
    </dgm:pt>
    <dgm:pt modelId="{583AEEAD-CBA5-463B-841D-E71ADCE662AD}" type="parTrans" cxnId="{C8E26680-ED1D-4060-94E3-C85C0D16F94B}">
      <dgm:prSet/>
      <dgm:spPr/>
      <dgm:t>
        <a:bodyPr/>
        <a:lstStyle/>
        <a:p>
          <a:endParaRPr lang="en-US"/>
        </a:p>
      </dgm:t>
    </dgm:pt>
    <dgm:pt modelId="{CF2B8DC0-3DBE-4734-B187-D55BA407E463}" type="sibTrans" cxnId="{C8E26680-ED1D-4060-94E3-C85C0D16F94B}">
      <dgm:prSet/>
      <dgm:spPr/>
      <dgm:t>
        <a:bodyPr/>
        <a:lstStyle/>
        <a:p>
          <a:endParaRPr lang="en-US"/>
        </a:p>
      </dgm:t>
    </dgm:pt>
    <dgm:pt modelId="{A98DB669-3D44-4EC5-ABFF-CEDBD3AE555D}">
      <dgm:prSet/>
      <dgm:spPr/>
      <dgm:t>
        <a:bodyPr/>
        <a:lstStyle/>
        <a:p>
          <a:r>
            <a:rPr lang="en-US"/>
            <a:t>EV trained techs(only 2)</a:t>
          </a:r>
        </a:p>
      </dgm:t>
    </dgm:pt>
    <dgm:pt modelId="{B3057DC5-08ED-46A9-9477-E0870A0DC6E5}" type="parTrans" cxnId="{EEBF22DC-830B-402A-86E3-1E6F3308B2BD}">
      <dgm:prSet/>
      <dgm:spPr/>
      <dgm:t>
        <a:bodyPr/>
        <a:lstStyle/>
        <a:p>
          <a:endParaRPr lang="en-US"/>
        </a:p>
      </dgm:t>
    </dgm:pt>
    <dgm:pt modelId="{704D380D-E2C9-4912-AD13-0F25CA0D0B46}" type="sibTrans" cxnId="{EEBF22DC-830B-402A-86E3-1E6F3308B2BD}">
      <dgm:prSet/>
      <dgm:spPr/>
      <dgm:t>
        <a:bodyPr/>
        <a:lstStyle/>
        <a:p>
          <a:endParaRPr lang="en-US"/>
        </a:p>
      </dgm:t>
    </dgm:pt>
    <dgm:pt modelId="{F81082EC-19A1-4D0C-9714-1901FE0D2656}" type="pres">
      <dgm:prSet presAssocID="{DB1CEC76-027A-4F8D-99F7-70DA2BD8DF8F}" presName="root" presStyleCnt="0">
        <dgm:presLayoutVars>
          <dgm:dir/>
          <dgm:resizeHandles val="exact"/>
        </dgm:presLayoutVars>
      </dgm:prSet>
      <dgm:spPr/>
    </dgm:pt>
    <dgm:pt modelId="{73735486-3801-4112-8A25-7AA6ECE52699}" type="pres">
      <dgm:prSet presAssocID="{AA6877AB-6158-4BFF-9102-D94F587E4F3D}" presName="compNode" presStyleCnt="0"/>
      <dgm:spPr/>
    </dgm:pt>
    <dgm:pt modelId="{FC28E290-C8B2-481D-BE40-DFB36DBA7B05}" type="pres">
      <dgm:prSet presAssocID="{AA6877AB-6158-4BFF-9102-D94F587E4F3D}" presName="bgRect" presStyleLbl="bgShp" presStyleIdx="0" presStyleCnt="5"/>
      <dgm:spPr/>
    </dgm:pt>
    <dgm:pt modelId="{67CB2085-9F78-4706-BCD6-69A2ECD7D332}" type="pres">
      <dgm:prSet presAssocID="{AA6877AB-6158-4BFF-9102-D94F587E4F3D}"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Welder"/>
        </a:ext>
      </dgm:extLst>
    </dgm:pt>
    <dgm:pt modelId="{46990362-93D8-48C9-B889-30D25F6C02D0}" type="pres">
      <dgm:prSet presAssocID="{AA6877AB-6158-4BFF-9102-D94F587E4F3D}" presName="spaceRect" presStyleCnt="0"/>
      <dgm:spPr/>
    </dgm:pt>
    <dgm:pt modelId="{4899FB17-CCE3-4E9C-BBBF-F9CE1FE19AC7}" type="pres">
      <dgm:prSet presAssocID="{AA6877AB-6158-4BFF-9102-D94F587E4F3D}" presName="parTx" presStyleLbl="revTx" presStyleIdx="0" presStyleCnt="5">
        <dgm:presLayoutVars>
          <dgm:chMax val="0"/>
          <dgm:chPref val="0"/>
        </dgm:presLayoutVars>
      </dgm:prSet>
      <dgm:spPr/>
    </dgm:pt>
    <dgm:pt modelId="{4171A55A-1BBD-4355-A79D-6A68D9BA33A9}" type="pres">
      <dgm:prSet presAssocID="{2C2EEC11-C4BE-462F-878D-8042F1F5286C}" presName="sibTrans" presStyleCnt="0"/>
      <dgm:spPr/>
    </dgm:pt>
    <dgm:pt modelId="{16B97433-97E0-4E56-BB88-FF0E5430981A}" type="pres">
      <dgm:prSet presAssocID="{C35F7FD6-95C1-4BED-B231-90797E301472}" presName="compNode" presStyleCnt="0"/>
      <dgm:spPr/>
    </dgm:pt>
    <dgm:pt modelId="{B112AE11-C353-44E4-928C-8D7D6A8300BE}" type="pres">
      <dgm:prSet presAssocID="{C35F7FD6-95C1-4BED-B231-90797E301472}" presName="bgRect" presStyleLbl="bgShp" presStyleIdx="1" presStyleCnt="5"/>
      <dgm:spPr/>
    </dgm:pt>
    <dgm:pt modelId="{4EC9562F-203F-4874-B63F-AA670DADDD88}" type="pres">
      <dgm:prSet presAssocID="{C35F7FD6-95C1-4BED-B231-90797E301472}"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ocial Network"/>
        </a:ext>
      </dgm:extLst>
    </dgm:pt>
    <dgm:pt modelId="{12CFA75C-27A8-4892-8886-D6C3F0046692}" type="pres">
      <dgm:prSet presAssocID="{C35F7FD6-95C1-4BED-B231-90797E301472}" presName="spaceRect" presStyleCnt="0"/>
      <dgm:spPr/>
    </dgm:pt>
    <dgm:pt modelId="{A06CEEE3-8A55-4134-8E46-9D2FD7B9E5EF}" type="pres">
      <dgm:prSet presAssocID="{C35F7FD6-95C1-4BED-B231-90797E301472}" presName="parTx" presStyleLbl="revTx" presStyleIdx="1" presStyleCnt="5">
        <dgm:presLayoutVars>
          <dgm:chMax val="0"/>
          <dgm:chPref val="0"/>
        </dgm:presLayoutVars>
      </dgm:prSet>
      <dgm:spPr/>
    </dgm:pt>
    <dgm:pt modelId="{6C53C890-6E90-46D7-94C1-A14AF3146B4D}" type="pres">
      <dgm:prSet presAssocID="{A9552C7E-86EC-4C2D-B301-DF7888EECE84}" presName="sibTrans" presStyleCnt="0"/>
      <dgm:spPr/>
    </dgm:pt>
    <dgm:pt modelId="{DA2C783C-3C50-4545-A13A-2CC1F20B3B2A}" type="pres">
      <dgm:prSet presAssocID="{EEE0A43E-B811-43BD-A761-F1E0F53C190A}" presName="compNode" presStyleCnt="0"/>
      <dgm:spPr/>
    </dgm:pt>
    <dgm:pt modelId="{CBE93BB8-3996-43D1-BA98-D6C67D65ACE8}" type="pres">
      <dgm:prSet presAssocID="{EEE0A43E-B811-43BD-A761-F1E0F53C190A}" presName="bgRect" presStyleLbl="bgShp" presStyleIdx="2" presStyleCnt="5"/>
      <dgm:spPr/>
    </dgm:pt>
    <dgm:pt modelId="{3DB6AE82-7C35-4D4A-A262-EAF1492D2475}" type="pres">
      <dgm:prSet presAssocID="{EEE0A43E-B811-43BD-A761-F1E0F53C190A}"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Warning"/>
        </a:ext>
      </dgm:extLst>
    </dgm:pt>
    <dgm:pt modelId="{D458F444-323C-438C-BC56-02628A7B9038}" type="pres">
      <dgm:prSet presAssocID="{EEE0A43E-B811-43BD-A761-F1E0F53C190A}" presName="spaceRect" presStyleCnt="0"/>
      <dgm:spPr/>
    </dgm:pt>
    <dgm:pt modelId="{2A08CE70-F43E-4625-8892-C44B87310740}" type="pres">
      <dgm:prSet presAssocID="{EEE0A43E-B811-43BD-A761-F1E0F53C190A}" presName="parTx" presStyleLbl="revTx" presStyleIdx="2" presStyleCnt="5">
        <dgm:presLayoutVars>
          <dgm:chMax val="0"/>
          <dgm:chPref val="0"/>
        </dgm:presLayoutVars>
      </dgm:prSet>
      <dgm:spPr/>
    </dgm:pt>
    <dgm:pt modelId="{32E9874A-7FF0-4FFC-895B-AE003455340F}" type="pres">
      <dgm:prSet presAssocID="{91E31A06-3B6C-4D46-8AF2-6C979965C78E}" presName="sibTrans" presStyleCnt="0"/>
      <dgm:spPr/>
    </dgm:pt>
    <dgm:pt modelId="{5CDAC3BE-01FB-43A6-BFA2-6259C66C970E}" type="pres">
      <dgm:prSet presAssocID="{A9150195-4037-436A-BE49-4683F1D78C37}" presName="compNode" presStyleCnt="0"/>
      <dgm:spPr/>
    </dgm:pt>
    <dgm:pt modelId="{8AEA833F-6F0C-49AE-8B03-3727142D57AB}" type="pres">
      <dgm:prSet presAssocID="{A9150195-4037-436A-BE49-4683F1D78C37}" presName="bgRect" presStyleLbl="bgShp" presStyleIdx="3" presStyleCnt="5"/>
      <dgm:spPr/>
    </dgm:pt>
    <dgm:pt modelId="{C9C48783-9032-4B10-96B4-367633961525}" type="pres">
      <dgm:prSet presAssocID="{A9150195-4037-436A-BE49-4683F1D78C37}"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ank"/>
        </a:ext>
      </dgm:extLst>
    </dgm:pt>
    <dgm:pt modelId="{19C580F4-5F78-44E7-9ECE-8D547AB7DED5}" type="pres">
      <dgm:prSet presAssocID="{A9150195-4037-436A-BE49-4683F1D78C37}" presName="spaceRect" presStyleCnt="0"/>
      <dgm:spPr/>
    </dgm:pt>
    <dgm:pt modelId="{A328B95F-5010-4D77-90EC-58DFC48731FD}" type="pres">
      <dgm:prSet presAssocID="{A9150195-4037-436A-BE49-4683F1D78C37}" presName="parTx" presStyleLbl="revTx" presStyleIdx="3" presStyleCnt="5">
        <dgm:presLayoutVars>
          <dgm:chMax val="0"/>
          <dgm:chPref val="0"/>
        </dgm:presLayoutVars>
      </dgm:prSet>
      <dgm:spPr/>
    </dgm:pt>
    <dgm:pt modelId="{97766F65-58D4-41B6-9779-115FB42824C2}" type="pres">
      <dgm:prSet presAssocID="{CF2B8DC0-3DBE-4734-B187-D55BA407E463}" presName="sibTrans" presStyleCnt="0"/>
      <dgm:spPr/>
    </dgm:pt>
    <dgm:pt modelId="{FAECED84-786A-4C79-8340-D2D6CF0698FA}" type="pres">
      <dgm:prSet presAssocID="{A98DB669-3D44-4EC5-ABFF-CEDBD3AE555D}" presName="compNode" presStyleCnt="0"/>
      <dgm:spPr/>
    </dgm:pt>
    <dgm:pt modelId="{B86CD138-32FC-4B6A-AC1E-105FFF6A893A}" type="pres">
      <dgm:prSet presAssocID="{A98DB669-3D44-4EC5-ABFF-CEDBD3AE555D}" presName="bgRect" presStyleLbl="bgShp" presStyleIdx="4" presStyleCnt="5"/>
      <dgm:spPr/>
    </dgm:pt>
    <dgm:pt modelId="{A7569F1B-2CFA-4AE8-8E31-7464B9E82824}" type="pres">
      <dgm:prSet presAssocID="{A98DB669-3D44-4EC5-ABFF-CEDBD3AE555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Electrician"/>
        </a:ext>
      </dgm:extLst>
    </dgm:pt>
    <dgm:pt modelId="{6213CE39-870D-43C7-9DB3-A44909924E4D}" type="pres">
      <dgm:prSet presAssocID="{A98DB669-3D44-4EC5-ABFF-CEDBD3AE555D}" presName="spaceRect" presStyleCnt="0"/>
      <dgm:spPr/>
    </dgm:pt>
    <dgm:pt modelId="{E9D4352A-B1EC-4A23-BA7A-DA0900099A62}" type="pres">
      <dgm:prSet presAssocID="{A98DB669-3D44-4EC5-ABFF-CEDBD3AE555D}" presName="parTx" presStyleLbl="revTx" presStyleIdx="4" presStyleCnt="5">
        <dgm:presLayoutVars>
          <dgm:chMax val="0"/>
          <dgm:chPref val="0"/>
        </dgm:presLayoutVars>
      </dgm:prSet>
      <dgm:spPr/>
    </dgm:pt>
  </dgm:ptLst>
  <dgm:cxnLst>
    <dgm:cxn modelId="{9B718916-76EC-4E1F-8454-C27BE1CCC3CB}" srcId="{DB1CEC76-027A-4F8D-99F7-70DA2BD8DF8F}" destId="{C35F7FD6-95C1-4BED-B231-90797E301472}" srcOrd="1" destOrd="0" parTransId="{83EC4EC6-611D-46EA-BC2D-9BD68727D309}" sibTransId="{A9552C7E-86EC-4C2D-B301-DF7888EECE84}"/>
    <dgm:cxn modelId="{37042E25-A698-4A8E-8A35-95BC490A576E}" type="presOf" srcId="{A98DB669-3D44-4EC5-ABFF-CEDBD3AE555D}" destId="{E9D4352A-B1EC-4A23-BA7A-DA0900099A62}" srcOrd="0" destOrd="0" presId="urn:microsoft.com/office/officeart/2018/2/layout/IconVerticalSolidList"/>
    <dgm:cxn modelId="{3154B630-06CD-4300-8A7E-930E2C85BA3F}" type="presOf" srcId="{DB1CEC76-027A-4F8D-99F7-70DA2BD8DF8F}" destId="{F81082EC-19A1-4D0C-9714-1901FE0D2656}" srcOrd="0" destOrd="0" presId="urn:microsoft.com/office/officeart/2018/2/layout/IconVerticalSolidList"/>
    <dgm:cxn modelId="{5DDE4C65-C841-4683-ACE1-C054F317D0F0}" srcId="{DB1CEC76-027A-4F8D-99F7-70DA2BD8DF8F}" destId="{EEE0A43E-B811-43BD-A761-F1E0F53C190A}" srcOrd="2" destOrd="0" parTransId="{682FD95C-B708-4708-BE49-D8785631AC60}" sibTransId="{91E31A06-3B6C-4D46-8AF2-6C979965C78E}"/>
    <dgm:cxn modelId="{FB8ED776-36B2-4AC7-9286-D4C23525BCC0}" type="presOf" srcId="{A9150195-4037-436A-BE49-4683F1D78C37}" destId="{A328B95F-5010-4D77-90EC-58DFC48731FD}" srcOrd="0" destOrd="0" presId="urn:microsoft.com/office/officeart/2018/2/layout/IconVerticalSolidList"/>
    <dgm:cxn modelId="{62B4F45A-AF87-4455-A74F-67D44098FE72}" srcId="{DB1CEC76-027A-4F8D-99F7-70DA2BD8DF8F}" destId="{AA6877AB-6158-4BFF-9102-D94F587E4F3D}" srcOrd="0" destOrd="0" parTransId="{9ACE7D13-9258-46FD-B1D9-5EAC58C7C2D9}" sibTransId="{2C2EEC11-C4BE-462F-878D-8042F1F5286C}"/>
    <dgm:cxn modelId="{C8E26680-ED1D-4060-94E3-C85C0D16F94B}" srcId="{DB1CEC76-027A-4F8D-99F7-70DA2BD8DF8F}" destId="{A9150195-4037-436A-BE49-4683F1D78C37}" srcOrd="3" destOrd="0" parTransId="{583AEEAD-CBA5-463B-841D-E71ADCE662AD}" sibTransId="{CF2B8DC0-3DBE-4734-B187-D55BA407E463}"/>
    <dgm:cxn modelId="{756721B5-BB9E-44C4-A644-D25DFA988A7F}" type="presOf" srcId="{C35F7FD6-95C1-4BED-B231-90797E301472}" destId="{A06CEEE3-8A55-4134-8E46-9D2FD7B9E5EF}" srcOrd="0" destOrd="0" presId="urn:microsoft.com/office/officeart/2018/2/layout/IconVerticalSolidList"/>
    <dgm:cxn modelId="{468613C0-35A8-4DDF-83EC-204AD9E3216A}" type="presOf" srcId="{AA6877AB-6158-4BFF-9102-D94F587E4F3D}" destId="{4899FB17-CCE3-4E9C-BBBF-F9CE1FE19AC7}" srcOrd="0" destOrd="0" presId="urn:microsoft.com/office/officeart/2018/2/layout/IconVerticalSolidList"/>
    <dgm:cxn modelId="{EEBF22DC-830B-402A-86E3-1E6F3308B2BD}" srcId="{DB1CEC76-027A-4F8D-99F7-70DA2BD8DF8F}" destId="{A98DB669-3D44-4EC5-ABFF-CEDBD3AE555D}" srcOrd="4" destOrd="0" parTransId="{B3057DC5-08ED-46A9-9477-E0870A0DC6E5}" sibTransId="{704D380D-E2C9-4912-AD13-0F25CA0D0B46}"/>
    <dgm:cxn modelId="{79AF71F1-21B5-473A-8EC6-3D3D076B6F10}" type="presOf" srcId="{EEE0A43E-B811-43BD-A761-F1E0F53C190A}" destId="{2A08CE70-F43E-4625-8892-C44B87310740}" srcOrd="0" destOrd="0" presId="urn:microsoft.com/office/officeart/2018/2/layout/IconVerticalSolidList"/>
    <dgm:cxn modelId="{37BB6FDC-1034-48F5-BC24-FD46E79036C1}" type="presParOf" srcId="{F81082EC-19A1-4D0C-9714-1901FE0D2656}" destId="{73735486-3801-4112-8A25-7AA6ECE52699}" srcOrd="0" destOrd="0" presId="urn:microsoft.com/office/officeart/2018/2/layout/IconVerticalSolidList"/>
    <dgm:cxn modelId="{9FAC85CF-47B0-45E1-9AEA-5FE4C4A0729B}" type="presParOf" srcId="{73735486-3801-4112-8A25-7AA6ECE52699}" destId="{FC28E290-C8B2-481D-BE40-DFB36DBA7B05}" srcOrd="0" destOrd="0" presId="urn:microsoft.com/office/officeart/2018/2/layout/IconVerticalSolidList"/>
    <dgm:cxn modelId="{4E3549EE-33D4-418B-86AA-7BEBBCBD626A}" type="presParOf" srcId="{73735486-3801-4112-8A25-7AA6ECE52699}" destId="{67CB2085-9F78-4706-BCD6-69A2ECD7D332}" srcOrd="1" destOrd="0" presId="urn:microsoft.com/office/officeart/2018/2/layout/IconVerticalSolidList"/>
    <dgm:cxn modelId="{97AC0E76-858A-429E-8AA1-24902C3DD77E}" type="presParOf" srcId="{73735486-3801-4112-8A25-7AA6ECE52699}" destId="{46990362-93D8-48C9-B889-30D25F6C02D0}" srcOrd="2" destOrd="0" presId="urn:microsoft.com/office/officeart/2018/2/layout/IconVerticalSolidList"/>
    <dgm:cxn modelId="{B3E8B300-5AAA-4985-9E6A-13240EDE89BC}" type="presParOf" srcId="{73735486-3801-4112-8A25-7AA6ECE52699}" destId="{4899FB17-CCE3-4E9C-BBBF-F9CE1FE19AC7}" srcOrd="3" destOrd="0" presId="urn:microsoft.com/office/officeart/2018/2/layout/IconVerticalSolidList"/>
    <dgm:cxn modelId="{9BDB34E4-DCE6-4278-9688-E0F6C4616FF1}" type="presParOf" srcId="{F81082EC-19A1-4D0C-9714-1901FE0D2656}" destId="{4171A55A-1BBD-4355-A79D-6A68D9BA33A9}" srcOrd="1" destOrd="0" presId="urn:microsoft.com/office/officeart/2018/2/layout/IconVerticalSolidList"/>
    <dgm:cxn modelId="{C34C566E-CCE8-4F36-8DD6-FF065CF34D4B}" type="presParOf" srcId="{F81082EC-19A1-4D0C-9714-1901FE0D2656}" destId="{16B97433-97E0-4E56-BB88-FF0E5430981A}" srcOrd="2" destOrd="0" presId="urn:microsoft.com/office/officeart/2018/2/layout/IconVerticalSolidList"/>
    <dgm:cxn modelId="{8BECAE23-C042-4693-AE2A-FC073DA59E4F}" type="presParOf" srcId="{16B97433-97E0-4E56-BB88-FF0E5430981A}" destId="{B112AE11-C353-44E4-928C-8D7D6A8300BE}" srcOrd="0" destOrd="0" presId="urn:microsoft.com/office/officeart/2018/2/layout/IconVerticalSolidList"/>
    <dgm:cxn modelId="{A1828C56-086E-4F1D-96C3-3417AC088E93}" type="presParOf" srcId="{16B97433-97E0-4E56-BB88-FF0E5430981A}" destId="{4EC9562F-203F-4874-B63F-AA670DADDD88}" srcOrd="1" destOrd="0" presId="urn:microsoft.com/office/officeart/2018/2/layout/IconVerticalSolidList"/>
    <dgm:cxn modelId="{6D79D70C-18C3-472F-90D8-AC9C8706E183}" type="presParOf" srcId="{16B97433-97E0-4E56-BB88-FF0E5430981A}" destId="{12CFA75C-27A8-4892-8886-D6C3F0046692}" srcOrd="2" destOrd="0" presId="urn:microsoft.com/office/officeart/2018/2/layout/IconVerticalSolidList"/>
    <dgm:cxn modelId="{BEA9C525-F23D-4731-8BC5-B6B253523737}" type="presParOf" srcId="{16B97433-97E0-4E56-BB88-FF0E5430981A}" destId="{A06CEEE3-8A55-4134-8E46-9D2FD7B9E5EF}" srcOrd="3" destOrd="0" presId="urn:microsoft.com/office/officeart/2018/2/layout/IconVerticalSolidList"/>
    <dgm:cxn modelId="{A08CB1AB-D8DC-41E4-9A15-E880A4BE1E9C}" type="presParOf" srcId="{F81082EC-19A1-4D0C-9714-1901FE0D2656}" destId="{6C53C890-6E90-46D7-94C1-A14AF3146B4D}" srcOrd="3" destOrd="0" presId="urn:microsoft.com/office/officeart/2018/2/layout/IconVerticalSolidList"/>
    <dgm:cxn modelId="{10745253-F175-45AA-9702-EB101AEF4E27}" type="presParOf" srcId="{F81082EC-19A1-4D0C-9714-1901FE0D2656}" destId="{DA2C783C-3C50-4545-A13A-2CC1F20B3B2A}" srcOrd="4" destOrd="0" presId="urn:microsoft.com/office/officeart/2018/2/layout/IconVerticalSolidList"/>
    <dgm:cxn modelId="{F7246A38-714D-4C3D-81C8-F01C2AF2E0AD}" type="presParOf" srcId="{DA2C783C-3C50-4545-A13A-2CC1F20B3B2A}" destId="{CBE93BB8-3996-43D1-BA98-D6C67D65ACE8}" srcOrd="0" destOrd="0" presId="urn:microsoft.com/office/officeart/2018/2/layout/IconVerticalSolidList"/>
    <dgm:cxn modelId="{B605E7CD-6514-4D46-AA5A-4E2AE1E30F6E}" type="presParOf" srcId="{DA2C783C-3C50-4545-A13A-2CC1F20B3B2A}" destId="{3DB6AE82-7C35-4D4A-A262-EAF1492D2475}" srcOrd="1" destOrd="0" presId="urn:microsoft.com/office/officeart/2018/2/layout/IconVerticalSolidList"/>
    <dgm:cxn modelId="{896E336C-8C1A-43BB-A549-C2D0BE81EC00}" type="presParOf" srcId="{DA2C783C-3C50-4545-A13A-2CC1F20B3B2A}" destId="{D458F444-323C-438C-BC56-02628A7B9038}" srcOrd="2" destOrd="0" presId="urn:microsoft.com/office/officeart/2018/2/layout/IconVerticalSolidList"/>
    <dgm:cxn modelId="{246E54F9-30ED-4BAB-82C8-86EB8D2AD625}" type="presParOf" srcId="{DA2C783C-3C50-4545-A13A-2CC1F20B3B2A}" destId="{2A08CE70-F43E-4625-8892-C44B87310740}" srcOrd="3" destOrd="0" presId="urn:microsoft.com/office/officeart/2018/2/layout/IconVerticalSolidList"/>
    <dgm:cxn modelId="{44A086E7-2233-4C16-ADF1-E0A59FA10EB0}" type="presParOf" srcId="{F81082EC-19A1-4D0C-9714-1901FE0D2656}" destId="{32E9874A-7FF0-4FFC-895B-AE003455340F}" srcOrd="5" destOrd="0" presId="urn:microsoft.com/office/officeart/2018/2/layout/IconVerticalSolidList"/>
    <dgm:cxn modelId="{9D6876D0-CB36-49E2-8A32-D3A42DF4FAB5}" type="presParOf" srcId="{F81082EC-19A1-4D0C-9714-1901FE0D2656}" destId="{5CDAC3BE-01FB-43A6-BFA2-6259C66C970E}" srcOrd="6" destOrd="0" presId="urn:microsoft.com/office/officeart/2018/2/layout/IconVerticalSolidList"/>
    <dgm:cxn modelId="{8E75AE4A-9899-408B-B330-C424AA02A242}" type="presParOf" srcId="{5CDAC3BE-01FB-43A6-BFA2-6259C66C970E}" destId="{8AEA833F-6F0C-49AE-8B03-3727142D57AB}" srcOrd="0" destOrd="0" presId="urn:microsoft.com/office/officeart/2018/2/layout/IconVerticalSolidList"/>
    <dgm:cxn modelId="{EE1ECE7C-1A91-4B34-AC29-9DC10F956AF8}" type="presParOf" srcId="{5CDAC3BE-01FB-43A6-BFA2-6259C66C970E}" destId="{C9C48783-9032-4B10-96B4-367633961525}" srcOrd="1" destOrd="0" presId="urn:microsoft.com/office/officeart/2018/2/layout/IconVerticalSolidList"/>
    <dgm:cxn modelId="{D605829B-BB24-4FA4-A284-76C7DFE3C934}" type="presParOf" srcId="{5CDAC3BE-01FB-43A6-BFA2-6259C66C970E}" destId="{19C580F4-5F78-44E7-9ECE-8D547AB7DED5}" srcOrd="2" destOrd="0" presId="urn:microsoft.com/office/officeart/2018/2/layout/IconVerticalSolidList"/>
    <dgm:cxn modelId="{111B4016-B3D4-4E6E-B51F-520DF566F5BC}" type="presParOf" srcId="{5CDAC3BE-01FB-43A6-BFA2-6259C66C970E}" destId="{A328B95F-5010-4D77-90EC-58DFC48731FD}" srcOrd="3" destOrd="0" presId="urn:microsoft.com/office/officeart/2018/2/layout/IconVerticalSolidList"/>
    <dgm:cxn modelId="{83D086E6-8877-4E65-A683-04B218728521}" type="presParOf" srcId="{F81082EC-19A1-4D0C-9714-1901FE0D2656}" destId="{97766F65-58D4-41B6-9779-115FB42824C2}" srcOrd="7" destOrd="0" presId="urn:microsoft.com/office/officeart/2018/2/layout/IconVerticalSolidList"/>
    <dgm:cxn modelId="{BF54B90E-D623-4680-B5E0-17549EB881B9}" type="presParOf" srcId="{F81082EC-19A1-4D0C-9714-1901FE0D2656}" destId="{FAECED84-786A-4C79-8340-D2D6CF0698FA}" srcOrd="8" destOrd="0" presId="urn:microsoft.com/office/officeart/2018/2/layout/IconVerticalSolidList"/>
    <dgm:cxn modelId="{0D20F23E-5CE5-4FF0-B37C-220DA5489250}" type="presParOf" srcId="{FAECED84-786A-4C79-8340-D2D6CF0698FA}" destId="{B86CD138-32FC-4B6A-AC1E-105FFF6A893A}" srcOrd="0" destOrd="0" presId="urn:microsoft.com/office/officeart/2018/2/layout/IconVerticalSolidList"/>
    <dgm:cxn modelId="{805E51EB-09DF-4F70-B9F6-8FA0980CBF07}" type="presParOf" srcId="{FAECED84-786A-4C79-8340-D2D6CF0698FA}" destId="{A7569F1B-2CFA-4AE8-8E31-7464B9E82824}" srcOrd="1" destOrd="0" presId="urn:microsoft.com/office/officeart/2018/2/layout/IconVerticalSolidList"/>
    <dgm:cxn modelId="{744D72A6-A3E2-40CB-B8B0-322E88051D4F}" type="presParOf" srcId="{FAECED84-786A-4C79-8340-D2D6CF0698FA}" destId="{6213CE39-870D-43C7-9DB3-A44909924E4D}" srcOrd="2" destOrd="0" presId="urn:microsoft.com/office/officeart/2018/2/layout/IconVerticalSolidList"/>
    <dgm:cxn modelId="{242AA5ED-D6A9-420E-9EAE-4E8A5EF1D12A}" type="presParOf" srcId="{FAECED84-786A-4C79-8340-D2D6CF0698FA}" destId="{E9D4352A-B1EC-4A23-BA7A-DA0900099A62}"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FC3F01B-F1E4-4D8F-B017-8B91C4028DBB}"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A455E2A1-77F1-4B06-A6D0-A0FB7669DB43}">
      <dgm:prSet/>
      <dgm:spPr/>
      <dgm:t>
        <a:bodyPr/>
        <a:lstStyle/>
        <a:p>
          <a:r>
            <a:rPr lang="en-US"/>
            <a:t>Warranty rate increase for more money flowing in shop</a:t>
          </a:r>
        </a:p>
      </dgm:t>
    </dgm:pt>
    <dgm:pt modelId="{7A44BF1E-9147-4A87-878A-8546D1E45612}" type="parTrans" cxnId="{FD5D1784-FF10-4C95-B582-5D4C9F600B85}">
      <dgm:prSet/>
      <dgm:spPr/>
      <dgm:t>
        <a:bodyPr/>
        <a:lstStyle/>
        <a:p>
          <a:endParaRPr lang="en-US"/>
        </a:p>
      </dgm:t>
    </dgm:pt>
    <dgm:pt modelId="{A3E55766-28C0-4749-8696-43A61C3628F1}" type="sibTrans" cxnId="{FD5D1784-FF10-4C95-B582-5D4C9F600B85}">
      <dgm:prSet/>
      <dgm:spPr/>
      <dgm:t>
        <a:bodyPr/>
        <a:lstStyle/>
        <a:p>
          <a:endParaRPr lang="en-US"/>
        </a:p>
      </dgm:t>
    </dgm:pt>
    <dgm:pt modelId="{688F7762-4FFD-4C25-B29D-4FE8FD1BF5AD}">
      <dgm:prSet/>
      <dgm:spPr/>
      <dgm:t>
        <a:bodyPr/>
        <a:lstStyle/>
        <a:p>
          <a:r>
            <a:rPr lang="en-US"/>
            <a:t>More technicians or more proficient technicians </a:t>
          </a:r>
        </a:p>
      </dgm:t>
    </dgm:pt>
    <dgm:pt modelId="{FC307CA8-B2A1-4FF0-AD19-0FF096611EF1}" type="parTrans" cxnId="{942155AE-1957-4E62-AC39-9B8E35E2CEA6}">
      <dgm:prSet/>
      <dgm:spPr/>
      <dgm:t>
        <a:bodyPr/>
        <a:lstStyle/>
        <a:p>
          <a:endParaRPr lang="en-US"/>
        </a:p>
      </dgm:t>
    </dgm:pt>
    <dgm:pt modelId="{F4717B51-048F-4400-AB96-153FBEC24545}" type="sibTrans" cxnId="{942155AE-1957-4E62-AC39-9B8E35E2CEA6}">
      <dgm:prSet/>
      <dgm:spPr/>
      <dgm:t>
        <a:bodyPr/>
        <a:lstStyle/>
        <a:p>
          <a:endParaRPr lang="en-US"/>
        </a:p>
      </dgm:t>
    </dgm:pt>
    <dgm:pt modelId="{B247995F-4F06-46AC-BF95-9989BB595AB7}">
      <dgm:prSet/>
      <dgm:spPr/>
      <dgm:t>
        <a:bodyPr/>
        <a:lstStyle/>
        <a:p>
          <a:r>
            <a:rPr lang="en-US"/>
            <a:t>Better management flow for dispatching and staying on top of the team to get the work done in a timely manor </a:t>
          </a:r>
        </a:p>
      </dgm:t>
    </dgm:pt>
    <dgm:pt modelId="{29839109-2E4B-48EA-9C54-FDECD7F3C560}" type="parTrans" cxnId="{A80264C0-21FF-45DE-8B36-A6D3DE65CBC4}">
      <dgm:prSet/>
      <dgm:spPr/>
      <dgm:t>
        <a:bodyPr/>
        <a:lstStyle/>
        <a:p>
          <a:endParaRPr lang="en-US"/>
        </a:p>
      </dgm:t>
    </dgm:pt>
    <dgm:pt modelId="{D403D47F-7FF2-43D7-8DCC-0E4CE008A2A7}" type="sibTrans" cxnId="{A80264C0-21FF-45DE-8B36-A6D3DE65CBC4}">
      <dgm:prSet/>
      <dgm:spPr/>
      <dgm:t>
        <a:bodyPr/>
        <a:lstStyle/>
        <a:p>
          <a:endParaRPr lang="en-US"/>
        </a:p>
      </dgm:t>
    </dgm:pt>
    <dgm:pt modelId="{6F6D358E-D59A-478A-9814-0A15C1074900}">
      <dgm:prSet/>
      <dgm:spPr/>
      <dgm:t>
        <a:bodyPr/>
        <a:lstStyle/>
        <a:p>
          <a:r>
            <a:rPr lang="en-US"/>
            <a:t>Lower discounts to get the CP numbers higher </a:t>
          </a:r>
        </a:p>
      </dgm:t>
    </dgm:pt>
    <dgm:pt modelId="{8D9ED864-E723-4C5F-87B2-E3EA421C26E5}" type="parTrans" cxnId="{D55BCD33-FD3C-4C7E-8BD6-18E17F9D85D6}">
      <dgm:prSet/>
      <dgm:spPr/>
      <dgm:t>
        <a:bodyPr/>
        <a:lstStyle/>
        <a:p>
          <a:endParaRPr lang="en-US"/>
        </a:p>
      </dgm:t>
    </dgm:pt>
    <dgm:pt modelId="{4FAA8ABF-D240-4ACC-A080-5D4A4C0FD0F2}" type="sibTrans" cxnId="{D55BCD33-FD3C-4C7E-8BD6-18E17F9D85D6}">
      <dgm:prSet/>
      <dgm:spPr/>
      <dgm:t>
        <a:bodyPr/>
        <a:lstStyle/>
        <a:p>
          <a:endParaRPr lang="en-US"/>
        </a:p>
      </dgm:t>
    </dgm:pt>
    <dgm:pt modelId="{6DED53CF-E203-45DC-AE6A-C7033912A32C}">
      <dgm:prSet/>
      <dgm:spPr/>
      <dgm:t>
        <a:bodyPr/>
        <a:lstStyle/>
        <a:p>
          <a:r>
            <a:rPr lang="en-US"/>
            <a:t>CSI </a:t>
          </a:r>
        </a:p>
      </dgm:t>
    </dgm:pt>
    <dgm:pt modelId="{89AB4292-E26C-49B3-9655-272CC092E580}" type="parTrans" cxnId="{0D204BEA-D107-4B6C-9527-1F5699EF7F4B}">
      <dgm:prSet/>
      <dgm:spPr/>
      <dgm:t>
        <a:bodyPr/>
        <a:lstStyle/>
        <a:p>
          <a:endParaRPr lang="en-US"/>
        </a:p>
      </dgm:t>
    </dgm:pt>
    <dgm:pt modelId="{DB3D3709-5EFC-429A-B23B-4B6284548EF1}" type="sibTrans" cxnId="{0D204BEA-D107-4B6C-9527-1F5699EF7F4B}">
      <dgm:prSet/>
      <dgm:spPr/>
      <dgm:t>
        <a:bodyPr/>
        <a:lstStyle/>
        <a:p>
          <a:endParaRPr lang="en-US"/>
        </a:p>
      </dgm:t>
    </dgm:pt>
    <dgm:pt modelId="{4DA4F875-413D-45F6-AD9F-254380074D59}">
      <dgm:prSet/>
      <dgm:spPr/>
      <dgm:t>
        <a:bodyPr/>
        <a:lstStyle/>
        <a:p>
          <a:r>
            <a:rPr lang="en-US"/>
            <a:t>Better guest experience </a:t>
          </a:r>
        </a:p>
      </dgm:t>
    </dgm:pt>
    <dgm:pt modelId="{4F79E99A-7A46-4BC1-994D-F2A9B49CCC58}" type="parTrans" cxnId="{AA9ECDDA-E0BE-4510-9E96-DD63CA10EBDA}">
      <dgm:prSet/>
      <dgm:spPr/>
      <dgm:t>
        <a:bodyPr/>
        <a:lstStyle/>
        <a:p>
          <a:endParaRPr lang="en-US"/>
        </a:p>
      </dgm:t>
    </dgm:pt>
    <dgm:pt modelId="{AB608273-9A9C-46EA-A827-8606A93A26D5}" type="sibTrans" cxnId="{AA9ECDDA-E0BE-4510-9E96-DD63CA10EBDA}">
      <dgm:prSet/>
      <dgm:spPr/>
      <dgm:t>
        <a:bodyPr/>
        <a:lstStyle/>
        <a:p>
          <a:endParaRPr lang="en-US"/>
        </a:p>
      </dgm:t>
    </dgm:pt>
    <dgm:pt modelId="{B8B536C2-FEA1-4716-82C8-E08806AD7434}" type="pres">
      <dgm:prSet presAssocID="{1FC3F01B-F1E4-4D8F-B017-8B91C4028DBB}" presName="linear" presStyleCnt="0">
        <dgm:presLayoutVars>
          <dgm:animLvl val="lvl"/>
          <dgm:resizeHandles val="exact"/>
        </dgm:presLayoutVars>
      </dgm:prSet>
      <dgm:spPr/>
    </dgm:pt>
    <dgm:pt modelId="{07B162C1-A4ED-421A-BC89-A017D59C2099}" type="pres">
      <dgm:prSet presAssocID="{A455E2A1-77F1-4B06-A6D0-A0FB7669DB43}" presName="parentText" presStyleLbl="node1" presStyleIdx="0" presStyleCnt="6">
        <dgm:presLayoutVars>
          <dgm:chMax val="0"/>
          <dgm:bulletEnabled val="1"/>
        </dgm:presLayoutVars>
      </dgm:prSet>
      <dgm:spPr/>
    </dgm:pt>
    <dgm:pt modelId="{F2BE1EE8-8398-4795-B800-B7BAAC9F8C00}" type="pres">
      <dgm:prSet presAssocID="{A3E55766-28C0-4749-8696-43A61C3628F1}" presName="spacer" presStyleCnt="0"/>
      <dgm:spPr/>
    </dgm:pt>
    <dgm:pt modelId="{141B5146-4042-49E9-950F-8B8C87DF919D}" type="pres">
      <dgm:prSet presAssocID="{688F7762-4FFD-4C25-B29D-4FE8FD1BF5AD}" presName="parentText" presStyleLbl="node1" presStyleIdx="1" presStyleCnt="6">
        <dgm:presLayoutVars>
          <dgm:chMax val="0"/>
          <dgm:bulletEnabled val="1"/>
        </dgm:presLayoutVars>
      </dgm:prSet>
      <dgm:spPr/>
    </dgm:pt>
    <dgm:pt modelId="{7A74FCC3-4D72-4154-B717-AFD711C161F2}" type="pres">
      <dgm:prSet presAssocID="{F4717B51-048F-4400-AB96-153FBEC24545}" presName="spacer" presStyleCnt="0"/>
      <dgm:spPr/>
    </dgm:pt>
    <dgm:pt modelId="{4D531255-738E-4BC8-BE4D-48E5B8A1A9EC}" type="pres">
      <dgm:prSet presAssocID="{B247995F-4F06-46AC-BF95-9989BB595AB7}" presName="parentText" presStyleLbl="node1" presStyleIdx="2" presStyleCnt="6">
        <dgm:presLayoutVars>
          <dgm:chMax val="0"/>
          <dgm:bulletEnabled val="1"/>
        </dgm:presLayoutVars>
      </dgm:prSet>
      <dgm:spPr/>
    </dgm:pt>
    <dgm:pt modelId="{BC5791EC-CB30-4516-AA12-ED88299E9CDE}" type="pres">
      <dgm:prSet presAssocID="{D403D47F-7FF2-43D7-8DCC-0E4CE008A2A7}" presName="spacer" presStyleCnt="0"/>
      <dgm:spPr/>
    </dgm:pt>
    <dgm:pt modelId="{BEFB0D16-52D1-4340-8A58-D707CB02FB82}" type="pres">
      <dgm:prSet presAssocID="{6F6D358E-D59A-478A-9814-0A15C1074900}" presName="parentText" presStyleLbl="node1" presStyleIdx="3" presStyleCnt="6">
        <dgm:presLayoutVars>
          <dgm:chMax val="0"/>
          <dgm:bulletEnabled val="1"/>
        </dgm:presLayoutVars>
      </dgm:prSet>
      <dgm:spPr/>
    </dgm:pt>
    <dgm:pt modelId="{7C76F862-4373-4CB0-8DF2-21927276C9F2}" type="pres">
      <dgm:prSet presAssocID="{4FAA8ABF-D240-4ACC-A080-5D4A4C0FD0F2}" presName="spacer" presStyleCnt="0"/>
      <dgm:spPr/>
    </dgm:pt>
    <dgm:pt modelId="{91446891-D04D-4C3F-A3DB-F9CA913219C2}" type="pres">
      <dgm:prSet presAssocID="{6DED53CF-E203-45DC-AE6A-C7033912A32C}" presName="parentText" presStyleLbl="node1" presStyleIdx="4" presStyleCnt="6">
        <dgm:presLayoutVars>
          <dgm:chMax val="0"/>
          <dgm:bulletEnabled val="1"/>
        </dgm:presLayoutVars>
      </dgm:prSet>
      <dgm:spPr/>
    </dgm:pt>
    <dgm:pt modelId="{F943A6A8-DDC3-4E31-834B-1A57ADDC3090}" type="pres">
      <dgm:prSet presAssocID="{DB3D3709-5EFC-429A-B23B-4B6284548EF1}" presName="spacer" presStyleCnt="0"/>
      <dgm:spPr/>
    </dgm:pt>
    <dgm:pt modelId="{FA726668-A041-4BC7-83C2-A49D41D3D8FB}" type="pres">
      <dgm:prSet presAssocID="{4DA4F875-413D-45F6-AD9F-254380074D59}" presName="parentText" presStyleLbl="node1" presStyleIdx="5" presStyleCnt="6">
        <dgm:presLayoutVars>
          <dgm:chMax val="0"/>
          <dgm:bulletEnabled val="1"/>
        </dgm:presLayoutVars>
      </dgm:prSet>
      <dgm:spPr/>
    </dgm:pt>
  </dgm:ptLst>
  <dgm:cxnLst>
    <dgm:cxn modelId="{38D69F25-F8AB-4570-AFCD-0DB7D60A0D9C}" type="presOf" srcId="{688F7762-4FFD-4C25-B29D-4FE8FD1BF5AD}" destId="{141B5146-4042-49E9-950F-8B8C87DF919D}" srcOrd="0" destOrd="0" presId="urn:microsoft.com/office/officeart/2005/8/layout/vList2"/>
    <dgm:cxn modelId="{D55BCD33-FD3C-4C7E-8BD6-18E17F9D85D6}" srcId="{1FC3F01B-F1E4-4D8F-B017-8B91C4028DBB}" destId="{6F6D358E-D59A-478A-9814-0A15C1074900}" srcOrd="3" destOrd="0" parTransId="{8D9ED864-E723-4C5F-87B2-E3EA421C26E5}" sibTransId="{4FAA8ABF-D240-4ACC-A080-5D4A4C0FD0F2}"/>
    <dgm:cxn modelId="{731C1242-C309-4488-9744-95EB911A5A3F}" type="presOf" srcId="{1FC3F01B-F1E4-4D8F-B017-8B91C4028DBB}" destId="{B8B536C2-FEA1-4716-82C8-E08806AD7434}" srcOrd="0" destOrd="0" presId="urn:microsoft.com/office/officeart/2005/8/layout/vList2"/>
    <dgm:cxn modelId="{E7345768-2086-4482-91E3-DB127351B347}" type="presOf" srcId="{B247995F-4F06-46AC-BF95-9989BB595AB7}" destId="{4D531255-738E-4BC8-BE4D-48E5B8A1A9EC}" srcOrd="0" destOrd="0" presId="urn:microsoft.com/office/officeart/2005/8/layout/vList2"/>
    <dgm:cxn modelId="{FD5D1784-FF10-4C95-B582-5D4C9F600B85}" srcId="{1FC3F01B-F1E4-4D8F-B017-8B91C4028DBB}" destId="{A455E2A1-77F1-4B06-A6D0-A0FB7669DB43}" srcOrd="0" destOrd="0" parTransId="{7A44BF1E-9147-4A87-878A-8546D1E45612}" sibTransId="{A3E55766-28C0-4749-8696-43A61C3628F1}"/>
    <dgm:cxn modelId="{AA22A58F-4942-4F29-A57A-E7811997D124}" type="presOf" srcId="{4DA4F875-413D-45F6-AD9F-254380074D59}" destId="{FA726668-A041-4BC7-83C2-A49D41D3D8FB}" srcOrd="0" destOrd="0" presId="urn:microsoft.com/office/officeart/2005/8/layout/vList2"/>
    <dgm:cxn modelId="{49CA3392-F6F3-469C-BC69-4C33AE302763}" type="presOf" srcId="{6DED53CF-E203-45DC-AE6A-C7033912A32C}" destId="{91446891-D04D-4C3F-A3DB-F9CA913219C2}" srcOrd="0" destOrd="0" presId="urn:microsoft.com/office/officeart/2005/8/layout/vList2"/>
    <dgm:cxn modelId="{942155AE-1957-4E62-AC39-9B8E35E2CEA6}" srcId="{1FC3F01B-F1E4-4D8F-B017-8B91C4028DBB}" destId="{688F7762-4FFD-4C25-B29D-4FE8FD1BF5AD}" srcOrd="1" destOrd="0" parTransId="{FC307CA8-B2A1-4FF0-AD19-0FF096611EF1}" sibTransId="{F4717B51-048F-4400-AB96-153FBEC24545}"/>
    <dgm:cxn modelId="{78EDA3BC-486E-465E-A21D-FA2837E24B56}" type="presOf" srcId="{A455E2A1-77F1-4B06-A6D0-A0FB7669DB43}" destId="{07B162C1-A4ED-421A-BC89-A017D59C2099}" srcOrd="0" destOrd="0" presId="urn:microsoft.com/office/officeart/2005/8/layout/vList2"/>
    <dgm:cxn modelId="{A80264C0-21FF-45DE-8B36-A6D3DE65CBC4}" srcId="{1FC3F01B-F1E4-4D8F-B017-8B91C4028DBB}" destId="{B247995F-4F06-46AC-BF95-9989BB595AB7}" srcOrd="2" destOrd="0" parTransId="{29839109-2E4B-48EA-9C54-FDECD7F3C560}" sibTransId="{D403D47F-7FF2-43D7-8DCC-0E4CE008A2A7}"/>
    <dgm:cxn modelId="{AA9ECDDA-E0BE-4510-9E96-DD63CA10EBDA}" srcId="{1FC3F01B-F1E4-4D8F-B017-8B91C4028DBB}" destId="{4DA4F875-413D-45F6-AD9F-254380074D59}" srcOrd="5" destOrd="0" parTransId="{4F79E99A-7A46-4BC1-994D-F2A9B49CCC58}" sibTransId="{AB608273-9A9C-46EA-A827-8606A93A26D5}"/>
    <dgm:cxn modelId="{9F8987E8-EF6F-4363-BD2C-A714EEEDC4D9}" type="presOf" srcId="{6F6D358E-D59A-478A-9814-0A15C1074900}" destId="{BEFB0D16-52D1-4340-8A58-D707CB02FB82}" srcOrd="0" destOrd="0" presId="urn:microsoft.com/office/officeart/2005/8/layout/vList2"/>
    <dgm:cxn modelId="{0D204BEA-D107-4B6C-9527-1F5699EF7F4B}" srcId="{1FC3F01B-F1E4-4D8F-B017-8B91C4028DBB}" destId="{6DED53CF-E203-45DC-AE6A-C7033912A32C}" srcOrd="4" destOrd="0" parTransId="{89AB4292-E26C-49B3-9655-272CC092E580}" sibTransId="{DB3D3709-5EFC-429A-B23B-4B6284548EF1}"/>
    <dgm:cxn modelId="{FC34D8BB-5A9B-4380-B376-D07596AC35F5}" type="presParOf" srcId="{B8B536C2-FEA1-4716-82C8-E08806AD7434}" destId="{07B162C1-A4ED-421A-BC89-A017D59C2099}" srcOrd="0" destOrd="0" presId="urn:microsoft.com/office/officeart/2005/8/layout/vList2"/>
    <dgm:cxn modelId="{215DE48F-5A8F-43F7-B923-7255120673E7}" type="presParOf" srcId="{B8B536C2-FEA1-4716-82C8-E08806AD7434}" destId="{F2BE1EE8-8398-4795-B800-B7BAAC9F8C00}" srcOrd="1" destOrd="0" presId="urn:microsoft.com/office/officeart/2005/8/layout/vList2"/>
    <dgm:cxn modelId="{E07DD854-1B25-4FE6-A9D1-0D775F04F61B}" type="presParOf" srcId="{B8B536C2-FEA1-4716-82C8-E08806AD7434}" destId="{141B5146-4042-49E9-950F-8B8C87DF919D}" srcOrd="2" destOrd="0" presId="urn:microsoft.com/office/officeart/2005/8/layout/vList2"/>
    <dgm:cxn modelId="{BC554706-305D-4FD2-8C57-AB8E46511B17}" type="presParOf" srcId="{B8B536C2-FEA1-4716-82C8-E08806AD7434}" destId="{7A74FCC3-4D72-4154-B717-AFD711C161F2}" srcOrd="3" destOrd="0" presId="urn:microsoft.com/office/officeart/2005/8/layout/vList2"/>
    <dgm:cxn modelId="{464107F6-CAD0-4D17-980A-2C46B7F3A158}" type="presParOf" srcId="{B8B536C2-FEA1-4716-82C8-E08806AD7434}" destId="{4D531255-738E-4BC8-BE4D-48E5B8A1A9EC}" srcOrd="4" destOrd="0" presId="urn:microsoft.com/office/officeart/2005/8/layout/vList2"/>
    <dgm:cxn modelId="{1BBCA6D6-900D-4FED-A5EA-024B5618B30E}" type="presParOf" srcId="{B8B536C2-FEA1-4716-82C8-E08806AD7434}" destId="{BC5791EC-CB30-4516-AA12-ED88299E9CDE}" srcOrd="5" destOrd="0" presId="urn:microsoft.com/office/officeart/2005/8/layout/vList2"/>
    <dgm:cxn modelId="{1779FBDB-F5C8-463D-9A3A-2A104EDDD2E5}" type="presParOf" srcId="{B8B536C2-FEA1-4716-82C8-E08806AD7434}" destId="{BEFB0D16-52D1-4340-8A58-D707CB02FB82}" srcOrd="6" destOrd="0" presId="urn:microsoft.com/office/officeart/2005/8/layout/vList2"/>
    <dgm:cxn modelId="{F37D36E2-AA81-4084-80C3-878201EF7F57}" type="presParOf" srcId="{B8B536C2-FEA1-4716-82C8-E08806AD7434}" destId="{7C76F862-4373-4CB0-8DF2-21927276C9F2}" srcOrd="7" destOrd="0" presId="urn:microsoft.com/office/officeart/2005/8/layout/vList2"/>
    <dgm:cxn modelId="{506C43D2-1F1F-43A0-BB74-65424CCDA670}" type="presParOf" srcId="{B8B536C2-FEA1-4716-82C8-E08806AD7434}" destId="{91446891-D04D-4C3F-A3DB-F9CA913219C2}" srcOrd="8" destOrd="0" presId="urn:microsoft.com/office/officeart/2005/8/layout/vList2"/>
    <dgm:cxn modelId="{F1073252-F5FF-4DC5-B162-14DB63A7A47A}" type="presParOf" srcId="{B8B536C2-FEA1-4716-82C8-E08806AD7434}" destId="{F943A6A8-DDC3-4E31-834B-1A57ADDC3090}" srcOrd="9" destOrd="0" presId="urn:microsoft.com/office/officeart/2005/8/layout/vList2"/>
    <dgm:cxn modelId="{D657A63D-0563-450D-9690-914184FA94AB}" type="presParOf" srcId="{B8B536C2-FEA1-4716-82C8-E08806AD7434}" destId="{FA726668-A041-4BC7-83C2-A49D41D3D8FB}"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A2B6A64-A11E-4DD2-BBA3-E8C05B505162}"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7E8B4E53-C9F9-44FB-9C7C-6D0633DE6CFE}">
      <dgm:prSet/>
      <dgm:spPr/>
      <dgm:t>
        <a:bodyPr/>
        <a:lstStyle/>
        <a:p>
          <a:r>
            <a:rPr lang="en-US"/>
            <a:t>Pricing – for basic work not large jobs</a:t>
          </a:r>
        </a:p>
      </dgm:t>
    </dgm:pt>
    <dgm:pt modelId="{E8B672D8-A201-45CF-A3C5-393AC0784581}" type="parTrans" cxnId="{41BA4C20-4EDA-45FE-BD8C-A8AA12CF2285}">
      <dgm:prSet/>
      <dgm:spPr/>
      <dgm:t>
        <a:bodyPr/>
        <a:lstStyle/>
        <a:p>
          <a:endParaRPr lang="en-US"/>
        </a:p>
      </dgm:t>
    </dgm:pt>
    <dgm:pt modelId="{DEFF4C2D-EFE2-426D-9BF6-756AA4A349BD}" type="sibTrans" cxnId="{41BA4C20-4EDA-45FE-BD8C-A8AA12CF2285}">
      <dgm:prSet/>
      <dgm:spPr/>
      <dgm:t>
        <a:bodyPr/>
        <a:lstStyle/>
        <a:p>
          <a:endParaRPr lang="en-US"/>
        </a:p>
      </dgm:t>
    </dgm:pt>
    <dgm:pt modelId="{D9C97F79-1784-4495-B8E9-EA842C464859}">
      <dgm:prSet/>
      <dgm:spPr/>
      <dgm:t>
        <a:bodyPr/>
        <a:lstStyle/>
        <a:p>
          <a:r>
            <a:rPr lang="en-US"/>
            <a:t>Ourselves/Mindset when something is going right or we cannot get the vehicle back to the client etc. </a:t>
          </a:r>
        </a:p>
      </dgm:t>
    </dgm:pt>
    <dgm:pt modelId="{17D4B9BB-8676-4EB9-BDB9-97FFBD156136}" type="parTrans" cxnId="{2D9C4D53-36C4-435A-8746-44F4C44F20D6}">
      <dgm:prSet/>
      <dgm:spPr/>
      <dgm:t>
        <a:bodyPr/>
        <a:lstStyle/>
        <a:p>
          <a:endParaRPr lang="en-US"/>
        </a:p>
      </dgm:t>
    </dgm:pt>
    <dgm:pt modelId="{8BC56D1D-E72C-4487-8D76-9588747C7622}" type="sibTrans" cxnId="{2D9C4D53-36C4-435A-8746-44F4C44F20D6}">
      <dgm:prSet/>
      <dgm:spPr/>
      <dgm:t>
        <a:bodyPr/>
        <a:lstStyle/>
        <a:p>
          <a:endParaRPr lang="en-US"/>
        </a:p>
      </dgm:t>
    </dgm:pt>
    <dgm:pt modelId="{5E645A48-14CE-4E13-A34D-5DB1193003A9}">
      <dgm:prSet/>
      <dgm:spPr/>
      <dgm:t>
        <a:bodyPr/>
        <a:lstStyle/>
        <a:p>
          <a:r>
            <a:rPr lang="en-US"/>
            <a:t>Quality issues with Audi on the 3.0 oil consumption/ring issues</a:t>
          </a:r>
        </a:p>
      </dgm:t>
    </dgm:pt>
    <dgm:pt modelId="{96DF91E4-CBFE-4B16-AB24-52B5BA7823DF}" type="parTrans" cxnId="{275D9C77-FADD-40D0-920C-7AC4B93898FD}">
      <dgm:prSet/>
      <dgm:spPr/>
      <dgm:t>
        <a:bodyPr/>
        <a:lstStyle/>
        <a:p>
          <a:endParaRPr lang="en-US"/>
        </a:p>
      </dgm:t>
    </dgm:pt>
    <dgm:pt modelId="{B1795555-7CF2-4D95-A02F-0E479508F8F5}" type="sibTrans" cxnId="{275D9C77-FADD-40D0-920C-7AC4B93898FD}">
      <dgm:prSet/>
      <dgm:spPr/>
      <dgm:t>
        <a:bodyPr/>
        <a:lstStyle/>
        <a:p>
          <a:endParaRPr lang="en-US"/>
        </a:p>
      </dgm:t>
    </dgm:pt>
    <dgm:pt modelId="{00094FAB-E70B-451D-AD37-68361C53F5F9}">
      <dgm:prSet/>
      <dgm:spPr/>
      <dgm:t>
        <a:bodyPr/>
        <a:lstStyle/>
        <a:p>
          <a:r>
            <a:rPr lang="en-US"/>
            <a:t>Guest experience for CSI </a:t>
          </a:r>
        </a:p>
      </dgm:t>
    </dgm:pt>
    <dgm:pt modelId="{03FC52EA-D0CE-4DF3-A07E-F939A0D6AE9D}" type="parTrans" cxnId="{B3B72885-C19E-4F5A-BA9E-AE3CF0AD2A9E}">
      <dgm:prSet/>
      <dgm:spPr/>
      <dgm:t>
        <a:bodyPr/>
        <a:lstStyle/>
        <a:p>
          <a:endParaRPr lang="en-US"/>
        </a:p>
      </dgm:t>
    </dgm:pt>
    <dgm:pt modelId="{D116EA2D-4626-434D-A7DA-42FD80C3C26B}" type="sibTrans" cxnId="{B3B72885-C19E-4F5A-BA9E-AE3CF0AD2A9E}">
      <dgm:prSet/>
      <dgm:spPr/>
      <dgm:t>
        <a:bodyPr/>
        <a:lstStyle/>
        <a:p>
          <a:endParaRPr lang="en-US"/>
        </a:p>
      </dgm:t>
    </dgm:pt>
    <dgm:pt modelId="{674AEC4D-9145-4431-8C79-E152D6B72E94}" type="pres">
      <dgm:prSet presAssocID="{CA2B6A64-A11E-4DD2-BBA3-E8C05B505162}" presName="root" presStyleCnt="0">
        <dgm:presLayoutVars>
          <dgm:dir/>
          <dgm:resizeHandles val="exact"/>
        </dgm:presLayoutVars>
      </dgm:prSet>
      <dgm:spPr/>
    </dgm:pt>
    <dgm:pt modelId="{F0891648-F48B-4ADE-AEAA-D107C8ACEC67}" type="pres">
      <dgm:prSet presAssocID="{7E8B4E53-C9F9-44FB-9C7C-6D0633DE6CFE}" presName="compNode" presStyleCnt="0"/>
      <dgm:spPr/>
    </dgm:pt>
    <dgm:pt modelId="{71D61CCA-09A3-4D1D-95B8-F74D01065699}" type="pres">
      <dgm:prSet presAssocID="{7E8B4E53-C9F9-44FB-9C7C-6D0633DE6CFE}" presName="bgRect" presStyleLbl="bgShp" presStyleIdx="0" presStyleCnt="4"/>
      <dgm:spPr/>
    </dgm:pt>
    <dgm:pt modelId="{FBAC85B7-55FC-418B-A4E3-11EBDC7A21D6}" type="pres">
      <dgm:prSet presAssocID="{7E8B4E53-C9F9-44FB-9C7C-6D0633DE6CF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6BCD8577-06F4-4F1A-805B-3450CF6DC9BD}" type="pres">
      <dgm:prSet presAssocID="{7E8B4E53-C9F9-44FB-9C7C-6D0633DE6CFE}" presName="spaceRect" presStyleCnt="0"/>
      <dgm:spPr/>
    </dgm:pt>
    <dgm:pt modelId="{507D199D-096C-48D9-8712-40307E1C47CE}" type="pres">
      <dgm:prSet presAssocID="{7E8B4E53-C9F9-44FB-9C7C-6D0633DE6CFE}" presName="parTx" presStyleLbl="revTx" presStyleIdx="0" presStyleCnt="4">
        <dgm:presLayoutVars>
          <dgm:chMax val="0"/>
          <dgm:chPref val="0"/>
        </dgm:presLayoutVars>
      </dgm:prSet>
      <dgm:spPr/>
    </dgm:pt>
    <dgm:pt modelId="{C35D1645-22EE-4D74-93C7-1281211C4E91}" type="pres">
      <dgm:prSet presAssocID="{DEFF4C2D-EFE2-426D-9BF6-756AA4A349BD}" presName="sibTrans" presStyleCnt="0"/>
      <dgm:spPr/>
    </dgm:pt>
    <dgm:pt modelId="{5EC8B70C-EFCF-4184-82A7-A9E984B8CDA9}" type="pres">
      <dgm:prSet presAssocID="{D9C97F79-1784-4495-B8E9-EA842C464859}" presName="compNode" presStyleCnt="0"/>
      <dgm:spPr/>
    </dgm:pt>
    <dgm:pt modelId="{CA6853DE-C4D6-4904-A3D7-2A1B90BAA598}" type="pres">
      <dgm:prSet presAssocID="{D9C97F79-1784-4495-B8E9-EA842C464859}" presName="bgRect" presStyleLbl="bgShp" presStyleIdx="1" presStyleCnt="4"/>
      <dgm:spPr/>
    </dgm:pt>
    <dgm:pt modelId="{AD9E5DD4-1369-4DD9-A525-EE36AA9636F7}" type="pres">
      <dgm:prSet presAssocID="{D9C97F79-1784-4495-B8E9-EA842C464859}"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501E11E1-575A-4E2E-B2F3-0BC850388D3E}" type="pres">
      <dgm:prSet presAssocID="{D9C97F79-1784-4495-B8E9-EA842C464859}" presName="spaceRect" presStyleCnt="0"/>
      <dgm:spPr/>
    </dgm:pt>
    <dgm:pt modelId="{8C73670C-0B6B-4732-A429-BDC35BFAB038}" type="pres">
      <dgm:prSet presAssocID="{D9C97F79-1784-4495-B8E9-EA842C464859}" presName="parTx" presStyleLbl="revTx" presStyleIdx="1" presStyleCnt="4">
        <dgm:presLayoutVars>
          <dgm:chMax val="0"/>
          <dgm:chPref val="0"/>
        </dgm:presLayoutVars>
      </dgm:prSet>
      <dgm:spPr/>
    </dgm:pt>
    <dgm:pt modelId="{845131F2-F771-496B-A08E-A504C85DB589}" type="pres">
      <dgm:prSet presAssocID="{8BC56D1D-E72C-4487-8D76-9588747C7622}" presName="sibTrans" presStyleCnt="0"/>
      <dgm:spPr/>
    </dgm:pt>
    <dgm:pt modelId="{90D26805-2F5C-4EAA-BCC8-EFB7F39AAC79}" type="pres">
      <dgm:prSet presAssocID="{5E645A48-14CE-4E13-A34D-5DB1193003A9}" presName="compNode" presStyleCnt="0"/>
      <dgm:spPr/>
    </dgm:pt>
    <dgm:pt modelId="{133C5147-1995-4429-BF5F-74905639E761}" type="pres">
      <dgm:prSet presAssocID="{5E645A48-14CE-4E13-A34D-5DB1193003A9}" presName="bgRect" presStyleLbl="bgShp" presStyleIdx="2" presStyleCnt="4"/>
      <dgm:spPr/>
    </dgm:pt>
    <dgm:pt modelId="{674E2769-DE5D-44E1-8F95-286D7FC99FAC}" type="pres">
      <dgm:prSet presAssocID="{5E645A48-14CE-4E13-A34D-5DB1193003A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auge"/>
        </a:ext>
      </dgm:extLst>
    </dgm:pt>
    <dgm:pt modelId="{A56E8541-99B3-445B-A73C-90ABA6047FAF}" type="pres">
      <dgm:prSet presAssocID="{5E645A48-14CE-4E13-A34D-5DB1193003A9}" presName="spaceRect" presStyleCnt="0"/>
      <dgm:spPr/>
    </dgm:pt>
    <dgm:pt modelId="{87FC1522-698E-4BC8-820A-28054151D5A5}" type="pres">
      <dgm:prSet presAssocID="{5E645A48-14CE-4E13-A34D-5DB1193003A9}" presName="parTx" presStyleLbl="revTx" presStyleIdx="2" presStyleCnt="4">
        <dgm:presLayoutVars>
          <dgm:chMax val="0"/>
          <dgm:chPref val="0"/>
        </dgm:presLayoutVars>
      </dgm:prSet>
      <dgm:spPr/>
    </dgm:pt>
    <dgm:pt modelId="{5E81A103-82B8-4AE0-A02D-CBD72A2FA186}" type="pres">
      <dgm:prSet presAssocID="{B1795555-7CF2-4D95-A02F-0E479508F8F5}" presName="sibTrans" presStyleCnt="0"/>
      <dgm:spPr/>
    </dgm:pt>
    <dgm:pt modelId="{BB956BDF-8B2B-458B-BFB7-B91D841A00C5}" type="pres">
      <dgm:prSet presAssocID="{00094FAB-E70B-451D-AD37-68361C53F5F9}" presName="compNode" presStyleCnt="0"/>
      <dgm:spPr/>
    </dgm:pt>
    <dgm:pt modelId="{FC9DCDA7-D919-4D6A-BAB0-598545CB4DF2}" type="pres">
      <dgm:prSet presAssocID="{00094FAB-E70B-451D-AD37-68361C53F5F9}" presName="bgRect" presStyleLbl="bgShp" presStyleIdx="3" presStyleCnt="4"/>
      <dgm:spPr/>
    </dgm:pt>
    <dgm:pt modelId="{4265000A-C1EA-4538-A45B-0B58B55AA376}" type="pres">
      <dgm:prSet presAssocID="{00094FAB-E70B-451D-AD37-68361C53F5F9}"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
        </a:ext>
      </dgm:extLst>
    </dgm:pt>
    <dgm:pt modelId="{7818170F-F155-48FF-BA92-41FA82FB0063}" type="pres">
      <dgm:prSet presAssocID="{00094FAB-E70B-451D-AD37-68361C53F5F9}" presName="spaceRect" presStyleCnt="0"/>
      <dgm:spPr/>
    </dgm:pt>
    <dgm:pt modelId="{4034EE7F-3A52-4801-99D8-2747B6D617FC}" type="pres">
      <dgm:prSet presAssocID="{00094FAB-E70B-451D-AD37-68361C53F5F9}" presName="parTx" presStyleLbl="revTx" presStyleIdx="3" presStyleCnt="4">
        <dgm:presLayoutVars>
          <dgm:chMax val="0"/>
          <dgm:chPref val="0"/>
        </dgm:presLayoutVars>
      </dgm:prSet>
      <dgm:spPr/>
    </dgm:pt>
  </dgm:ptLst>
  <dgm:cxnLst>
    <dgm:cxn modelId="{41BA4C20-4EDA-45FE-BD8C-A8AA12CF2285}" srcId="{CA2B6A64-A11E-4DD2-BBA3-E8C05B505162}" destId="{7E8B4E53-C9F9-44FB-9C7C-6D0633DE6CFE}" srcOrd="0" destOrd="0" parTransId="{E8B672D8-A201-45CF-A3C5-393AC0784581}" sibTransId="{DEFF4C2D-EFE2-426D-9BF6-756AA4A349BD}"/>
    <dgm:cxn modelId="{F6FDB348-CFDE-4692-8EBA-A7225126E92F}" type="presOf" srcId="{7E8B4E53-C9F9-44FB-9C7C-6D0633DE6CFE}" destId="{507D199D-096C-48D9-8712-40307E1C47CE}" srcOrd="0" destOrd="0" presId="urn:microsoft.com/office/officeart/2018/2/layout/IconVerticalSolidList"/>
    <dgm:cxn modelId="{3E33D76E-52F7-4221-9F72-B7EC359BD776}" type="presOf" srcId="{D9C97F79-1784-4495-B8E9-EA842C464859}" destId="{8C73670C-0B6B-4732-A429-BDC35BFAB038}" srcOrd="0" destOrd="0" presId="urn:microsoft.com/office/officeart/2018/2/layout/IconVerticalSolidList"/>
    <dgm:cxn modelId="{C15F4970-FBEF-4F51-8894-740E1FF235AE}" type="presOf" srcId="{CA2B6A64-A11E-4DD2-BBA3-E8C05B505162}" destId="{674AEC4D-9145-4431-8C79-E152D6B72E94}" srcOrd="0" destOrd="0" presId="urn:microsoft.com/office/officeart/2018/2/layout/IconVerticalSolidList"/>
    <dgm:cxn modelId="{2D9C4D53-36C4-435A-8746-44F4C44F20D6}" srcId="{CA2B6A64-A11E-4DD2-BBA3-E8C05B505162}" destId="{D9C97F79-1784-4495-B8E9-EA842C464859}" srcOrd="1" destOrd="0" parTransId="{17D4B9BB-8676-4EB9-BDB9-97FFBD156136}" sibTransId="{8BC56D1D-E72C-4487-8D76-9588747C7622}"/>
    <dgm:cxn modelId="{275D9C77-FADD-40D0-920C-7AC4B93898FD}" srcId="{CA2B6A64-A11E-4DD2-BBA3-E8C05B505162}" destId="{5E645A48-14CE-4E13-A34D-5DB1193003A9}" srcOrd="2" destOrd="0" parTransId="{96DF91E4-CBFE-4B16-AB24-52B5BA7823DF}" sibTransId="{B1795555-7CF2-4D95-A02F-0E479508F8F5}"/>
    <dgm:cxn modelId="{B3B72885-C19E-4F5A-BA9E-AE3CF0AD2A9E}" srcId="{CA2B6A64-A11E-4DD2-BBA3-E8C05B505162}" destId="{00094FAB-E70B-451D-AD37-68361C53F5F9}" srcOrd="3" destOrd="0" parTransId="{03FC52EA-D0CE-4DF3-A07E-F939A0D6AE9D}" sibTransId="{D116EA2D-4626-434D-A7DA-42FD80C3C26B}"/>
    <dgm:cxn modelId="{DB95DBC3-6302-45F0-92E7-5DDD084156C8}" type="presOf" srcId="{00094FAB-E70B-451D-AD37-68361C53F5F9}" destId="{4034EE7F-3A52-4801-99D8-2747B6D617FC}" srcOrd="0" destOrd="0" presId="urn:microsoft.com/office/officeart/2018/2/layout/IconVerticalSolidList"/>
    <dgm:cxn modelId="{F4CA06F9-2DE7-4B2A-9A6B-D0A04456369B}" type="presOf" srcId="{5E645A48-14CE-4E13-A34D-5DB1193003A9}" destId="{87FC1522-698E-4BC8-820A-28054151D5A5}" srcOrd="0" destOrd="0" presId="urn:microsoft.com/office/officeart/2018/2/layout/IconVerticalSolidList"/>
    <dgm:cxn modelId="{D90ED677-6ECF-4F92-9D99-7F84AD36535A}" type="presParOf" srcId="{674AEC4D-9145-4431-8C79-E152D6B72E94}" destId="{F0891648-F48B-4ADE-AEAA-D107C8ACEC67}" srcOrd="0" destOrd="0" presId="urn:microsoft.com/office/officeart/2018/2/layout/IconVerticalSolidList"/>
    <dgm:cxn modelId="{9F19EF91-1317-4E8E-808A-A91ED686A385}" type="presParOf" srcId="{F0891648-F48B-4ADE-AEAA-D107C8ACEC67}" destId="{71D61CCA-09A3-4D1D-95B8-F74D01065699}" srcOrd="0" destOrd="0" presId="urn:microsoft.com/office/officeart/2018/2/layout/IconVerticalSolidList"/>
    <dgm:cxn modelId="{425372DB-190C-4CC2-AE7B-C585C0AD7EEB}" type="presParOf" srcId="{F0891648-F48B-4ADE-AEAA-D107C8ACEC67}" destId="{FBAC85B7-55FC-418B-A4E3-11EBDC7A21D6}" srcOrd="1" destOrd="0" presId="urn:microsoft.com/office/officeart/2018/2/layout/IconVerticalSolidList"/>
    <dgm:cxn modelId="{9AC4B1CC-6A41-49F9-8712-C1FB85D5409D}" type="presParOf" srcId="{F0891648-F48B-4ADE-AEAA-D107C8ACEC67}" destId="{6BCD8577-06F4-4F1A-805B-3450CF6DC9BD}" srcOrd="2" destOrd="0" presId="urn:microsoft.com/office/officeart/2018/2/layout/IconVerticalSolidList"/>
    <dgm:cxn modelId="{3B5B4B02-B89F-459F-853D-120D3A7ACCB9}" type="presParOf" srcId="{F0891648-F48B-4ADE-AEAA-D107C8ACEC67}" destId="{507D199D-096C-48D9-8712-40307E1C47CE}" srcOrd="3" destOrd="0" presId="urn:microsoft.com/office/officeart/2018/2/layout/IconVerticalSolidList"/>
    <dgm:cxn modelId="{D6247777-65F4-4251-92F7-E8C7AD66F16A}" type="presParOf" srcId="{674AEC4D-9145-4431-8C79-E152D6B72E94}" destId="{C35D1645-22EE-4D74-93C7-1281211C4E91}" srcOrd="1" destOrd="0" presId="urn:microsoft.com/office/officeart/2018/2/layout/IconVerticalSolidList"/>
    <dgm:cxn modelId="{BF9779CB-F788-4DFA-8830-AF96CB3AFF42}" type="presParOf" srcId="{674AEC4D-9145-4431-8C79-E152D6B72E94}" destId="{5EC8B70C-EFCF-4184-82A7-A9E984B8CDA9}" srcOrd="2" destOrd="0" presId="urn:microsoft.com/office/officeart/2018/2/layout/IconVerticalSolidList"/>
    <dgm:cxn modelId="{331CE2D3-FAF6-46AB-8A6E-BA42ADECD930}" type="presParOf" srcId="{5EC8B70C-EFCF-4184-82A7-A9E984B8CDA9}" destId="{CA6853DE-C4D6-4904-A3D7-2A1B90BAA598}" srcOrd="0" destOrd="0" presId="urn:microsoft.com/office/officeart/2018/2/layout/IconVerticalSolidList"/>
    <dgm:cxn modelId="{5A16EDD5-65DC-49D4-8B65-CEE783162D02}" type="presParOf" srcId="{5EC8B70C-EFCF-4184-82A7-A9E984B8CDA9}" destId="{AD9E5DD4-1369-4DD9-A525-EE36AA9636F7}" srcOrd="1" destOrd="0" presId="urn:microsoft.com/office/officeart/2018/2/layout/IconVerticalSolidList"/>
    <dgm:cxn modelId="{4DD6C6E4-F0F8-4B2C-B47C-4B02EE352017}" type="presParOf" srcId="{5EC8B70C-EFCF-4184-82A7-A9E984B8CDA9}" destId="{501E11E1-575A-4E2E-B2F3-0BC850388D3E}" srcOrd="2" destOrd="0" presId="urn:microsoft.com/office/officeart/2018/2/layout/IconVerticalSolidList"/>
    <dgm:cxn modelId="{EDCECD20-918E-47C2-B9BB-8D890B1BEAA1}" type="presParOf" srcId="{5EC8B70C-EFCF-4184-82A7-A9E984B8CDA9}" destId="{8C73670C-0B6B-4732-A429-BDC35BFAB038}" srcOrd="3" destOrd="0" presId="urn:microsoft.com/office/officeart/2018/2/layout/IconVerticalSolidList"/>
    <dgm:cxn modelId="{C11E209D-22A8-4237-8D0E-552039502D2B}" type="presParOf" srcId="{674AEC4D-9145-4431-8C79-E152D6B72E94}" destId="{845131F2-F771-496B-A08E-A504C85DB589}" srcOrd="3" destOrd="0" presId="urn:microsoft.com/office/officeart/2018/2/layout/IconVerticalSolidList"/>
    <dgm:cxn modelId="{C5EAA31E-F8E5-4097-9E07-0943AF7CF4F4}" type="presParOf" srcId="{674AEC4D-9145-4431-8C79-E152D6B72E94}" destId="{90D26805-2F5C-4EAA-BCC8-EFB7F39AAC79}" srcOrd="4" destOrd="0" presId="urn:microsoft.com/office/officeart/2018/2/layout/IconVerticalSolidList"/>
    <dgm:cxn modelId="{107F639C-BFEA-48EE-85A4-3607AC8ECF0E}" type="presParOf" srcId="{90D26805-2F5C-4EAA-BCC8-EFB7F39AAC79}" destId="{133C5147-1995-4429-BF5F-74905639E761}" srcOrd="0" destOrd="0" presId="urn:microsoft.com/office/officeart/2018/2/layout/IconVerticalSolidList"/>
    <dgm:cxn modelId="{F68520AE-9EA0-4A22-AE49-AE08A4F5DAFE}" type="presParOf" srcId="{90D26805-2F5C-4EAA-BCC8-EFB7F39AAC79}" destId="{674E2769-DE5D-44E1-8F95-286D7FC99FAC}" srcOrd="1" destOrd="0" presId="urn:microsoft.com/office/officeart/2018/2/layout/IconVerticalSolidList"/>
    <dgm:cxn modelId="{5922EB2D-249E-4692-BEC9-3A24C0ABF4AB}" type="presParOf" srcId="{90D26805-2F5C-4EAA-BCC8-EFB7F39AAC79}" destId="{A56E8541-99B3-445B-A73C-90ABA6047FAF}" srcOrd="2" destOrd="0" presId="urn:microsoft.com/office/officeart/2018/2/layout/IconVerticalSolidList"/>
    <dgm:cxn modelId="{9FB6D8E0-670A-4786-89C3-B5CD85388B4B}" type="presParOf" srcId="{90D26805-2F5C-4EAA-BCC8-EFB7F39AAC79}" destId="{87FC1522-698E-4BC8-820A-28054151D5A5}" srcOrd="3" destOrd="0" presId="urn:microsoft.com/office/officeart/2018/2/layout/IconVerticalSolidList"/>
    <dgm:cxn modelId="{8EAF77AB-3B27-40E2-BAC8-3F443E14D532}" type="presParOf" srcId="{674AEC4D-9145-4431-8C79-E152D6B72E94}" destId="{5E81A103-82B8-4AE0-A02D-CBD72A2FA186}" srcOrd="5" destOrd="0" presId="urn:microsoft.com/office/officeart/2018/2/layout/IconVerticalSolidList"/>
    <dgm:cxn modelId="{08095A19-5BA8-4BD8-B08B-697E0F1A34EC}" type="presParOf" srcId="{674AEC4D-9145-4431-8C79-E152D6B72E94}" destId="{BB956BDF-8B2B-458B-BFB7-B91D841A00C5}" srcOrd="6" destOrd="0" presId="urn:microsoft.com/office/officeart/2018/2/layout/IconVerticalSolidList"/>
    <dgm:cxn modelId="{D07157C0-928B-4769-96E7-C337AB65E0AA}" type="presParOf" srcId="{BB956BDF-8B2B-458B-BFB7-B91D841A00C5}" destId="{FC9DCDA7-D919-4D6A-BAB0-598545CB4DF2}" srcOrd="0" destOrd="0" presId="urn:microsoft.com/office/officeart/2018/2/layout/IconVerticalSolidList"/>
    <dgm:cxn modelId="{843F2B48-B10A-4324-A97B-E6E9C1CA0015}" type="presParOf" srcId="{BB956BDF-8B2B-458B-BFB7-B91D841A00C5}" destId="{4265000A-C1EA-4538-A45B-0B58B55AA376}" srcOrd="1" destOrd="0" presId="urn:microsoft.com/office/officeart/2018/2/layout/IconVerticalSolidList"/>
    <dgm:cxn modelId="{8F8E8ECF-5877-4BEE-8116-25AAF7365AAE}" type="presParOf" srcId="{BB956BDF-8B2B-458B-BFB7-B91D841A00C5}" destId="{7818170F-F155-48FF-BA92-41FA82FB0063}" srcOrd="2" destOrd="0" presId="urn:microsoft.com/office/officeart/2018/2/layout/IconVerticalSolidList"/>
    <dgm:cxn modelId="{1A5E3AED-0130-4AD5-A1F4-1A0B12697C8F}" type="presParOf" srcId="{BB956BDF-8B2B-458B-BFB7-B91D841A00C5}" destId="{4034EE7F-3A52-4801-99D8-2747B6D617FC}"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9FA4437-2F75-4079-9908-C35B45931941}"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FB463A98-3F47-4005-96C7-DE3AE6F2427A}">
      <dgm:prSet/>
      <dgm:spPr/>
      <dgm:t>
        <a:bodyPr/>
        <a:lstStyle/>
        <a:p>
          <a:r>
            <a:rPr lang="en-US"/>
            <a:t>Better training for the advisors on selling hours</a:t>
          </a:r>
        </a:p>
      </dgm:t>
    </dgm:pt>
    <dgm:pt modelId="{58B05B38-15BB-48AD-97DB-DE209A2491D7}" type="parTrans" cxnId="{5A2D7EE2-A37D-4ABA-9B31-8E21DEB76639}">
      <dgm:prSet/>
      <dgm:spPr/>
      <dgm:t>
        <a:bodyPr/>
        <a:lstStyle/>
        <a:p>
          <a:endParaRPr lang="en-US"/>
        </a:p>
      </dgm:t>
    </dgm:pt>
    <dgm:pt modelId="{6852D7F2-A583-4B84-A212-68CD0086C519}" type="sibTrans" cxnId="{5A2D7EE2-A37D-4ABA-9B31-8E21DEB76639}">
      <dgm:prSet/>
      <dgm:spPr/>
      <dgm:t>
        <a:bodyPr/>
        <a:lstStyle/>
        <a:p>
          <a:endParaRPr lang="en-US"/>
        </a:p>
      </dgm:t>
    </dgm:pt>
    <dgm:pt modelId="{481B3BB6-AC00-475A-AD01-5706CD85F048}">
      <dgm:prSet/>
      <dgm:spPr/>
      <dgm:t>
        <a:bodyPr/>
        <a:lstStyle/>
        <a:p>
          <a:r>
            <a:rPr lang="en-US"/>
            <a:t>Higher tech proficiency </a:t>
          </a:r>
        </a:p>
      </dgm:t>
    </dgm:pt>
    <dgm:pt modelId="{DEC1BB4B-5BB0-4C8F-BEB6-49DB1E8AAA09}" type="parTrans" cxnId="{0C3D9B45-1382-4EAB-8C59-73E7598CAD23}">
      <dgm:prSet/>
      <dgm:spPr/>
      <dgm:t>
        <a:bodyPr/>
        <a:lstStyle/>
        <a:p>
          <a:endParaRPr lang="en-US"/>
        </a:p>
      </dgm:t>
    </dgm:pt>
    <dgm:pt modelId="{BA793290-2F17-4B18-AFF8-F17809425BD7}" type="sibTrans" cxnId="{0C3D9B45-1382-4EAB-8C59-73E7598CAD23}">
      <dgm:prSet/>
      <dgm:spPr/>
      <dgm:t>
        <a:bodyPr/>
        <a:lstStyle/>
        <a:p>
          <a:endParaRPr lang="en-US"/>
        </a:p>
      </dgm:t>
    </dgm:pt>
    <dgm:pt modelId="{42F74386-DC5F-4D0E-8BE9-50E081CF188D}">
      <dgm:prSet/>
      <dgm:spPr/>
      <dgm:t>
        <a:bodyPr/>
        <a:lstStyle/>
        <a:p>
          <a:r>
            <a:rPr lang="en-US"/>
            <a:t>Higher CP volume with less discounts </a:t>
          </a:r>
        </a:p>
      </dgm:t>
    </dgm:pt>
    <dgm:pt modelId="{23A09C1F-D4E2-401F-8D12-D2BF41909B88}" type="parTrans" cxnId="{26CCC67B-4BE1-4997-867A-7310895E800E}">
      <dgm:prSet/>
      <dgm:spPr/>
      <dgm:t>
        <a:bodyPr/>
        <a:lstStyle/>
        <a:p>
          <a:endParaRPr lang="en-US"/>
        </a:p>
      </dgm:t>
    </dgm:pt>
    <dgm:pt modelId="{38664819-B626-4058-A9F7-5E624CEC9EF2}" type="sibTrans" cxnId="{26CCC67B-4BE1-4997-867A-7310895E800E}">
      <dgm:prSet/>
      <dgm:spPr/>
      <dgm:t>
        <a:bodyPr/>
        <a:lstStyle/>
        <a:p>
          <a:endParaRPr lang="en-US"/>
        </a:p>
      </dgm:t>
    </dgm:pt>
    <dgm:pt modelId="{8EEE899C-1188-48D0-AAC7-5979C7B86D15}">
      <dgm:prSet/>
      <dgm:spPr/>
      <dgm:t>
        <a:bodyPr/>
        <a:lstStyle/>
        <a:p>
          <a:r>
            <a:rPr lang="en-US"/>
            <a:t>Management to set standard and follow procedures every time and daily goals</a:t>
          </a:r>
        </a:p>
      </dgm:t>
    </dgm:pt>
    <dgm:pt modelId="{99A8F95A-A204-455D-BCC1-11A41D94700D}" type="parTrans" cxnId="{83FE4268-E947-40B1-8B33-48B2DE578881}">
      <dgm:prSet/>
      <dgm:spPr/>
      <dgm:t>
        <a:bodyPr/>
        <a:lstStyle/>
        <a:p>
          <a:endParaRPr lang="en-US"/>
        </a:p>
      </dgm:t>
    </dgm:pt>
    <dgm:pt modelId="{98C9366A-D585-4D01-A69D-EAF1E9CCF85A}" type="sibTrans" cxnId="{83FE4268-E947-40B1-8B33-48B2DE578881}">
      <dgm:prSet/>
      <dgm:spPr/>
      <dgm:t>
        <a:bodyPr/>
        <a:lstStyle/>
        <a:p>
          <a:endParaRPr lang="en-US"/>
        </a:p>
      </dgm:t>
    </dgm:pt>
    <dgm:pt modelId="{4382FF94-B55F-4550-812E-C765601EDBDB}">
      <dgm:prSet/>
      <dgm:spPr/>
      <dgm:t>
        <a:bodyPr/>
        <a:lstStyle/>
        <a:p>
          <a:r>
            <a:rPr lang="en-US"/>
            <a:t>Work with clients to ensure CSI is a priority to be top in our region.  </a:t>
          </a:r>
        </a:p>
      </dgm:t>
    </dgm:pt>
    <dgm:pt modelId="{8A222019-4DDE-4806-9220-D702BE2ED8DD}" type="parTrans" cxnId="{94B0F59A-04D9-4C05-8087-943287B4325D}">
      <dgm:prSet/>
      <dgm:spPr/>
      <dgm:t>
        <a:bodyPr/>
        <a:lstStyle/>
        <a:p>
          <a:endParaRPr lang="en-US"/>
        </a:p>
      </dgm:t>
    </dgm:pt>
    <dgm:pt modelId="{ED673CAB-152E-48FB-9D55-97061C70543B}" type="sibTrans" cxnId="{94B0F59A-04D9-4C05-8087-943287B4325D}">
      <dgm:prSet/>
      <dgm:spPr/>
      <dgm:t>
        <a:bodyPr/>
        <a:lstStyle/>
        <a:p>
          <a:endParaRPr lang="en-US"/>
        </a:p>
      </dgm:t>
    </dgm:pt>
    <dgm:pt modelId="{C67518B5-D954-4C2A-81DC-ACC1F5B5133E}" type="pres">
      <dgm:prSet presAssocID="{59FA4437-2F75-4079-9908-C35B45931941}" presName="linear" presStyleCnt="0">
        <dgm:presLayoutVars>
          <dgm:animLvl val="lvl"/>
          <dgm:resizeHandles val="exact"/>
        </dgm:presLayoutVars>
      </dgm:prSet>
      <dgm:spPr/>
    </dgm:pt>
    <dgm:pt modelId="{A588FF31-3CED-42DB-BD56-AA672795E6D6}" type="pres">
      <dgm:prSet presAssocID="{FB463A98-3F47-4005-96C7-DE3AE6F2427A}" presName="parentText" presStyleLbl="node1" presStyleIdx="0" presStyleCnt="5">
        <dgm:presLayoutVars>
          <dgm:chMax val="0"/>
          <dgm:bulletEnabled val="1"/>
        </dgm:presLayoutVars>
      </dgm:prSet>
      <dgm:spPr/>
    </dgm:pt>
    <dgm:pt modelId="{9C82303D-3ABB-49EC-B609-C702C2D7128A}" type="pres">
      <dgm:prSet presAssocID="{6852D7F2-A583-4B84-A212-68CD0086C519}" presName="spacer" presStyleCnt="0"/>
      <dgm:spPr/>
    </dgm:pt>
    <dgm:pt modelId="{2BDCE018-812E-479C-9EB8-1B8119D75371}" type="pres">
      <dgm:prSet presAssocID="{481B3BB6-AC00-475A-AD01-5706CD85F048}" presName="parentText" presStyleLbl="node1" presStyleIdx="1" presStyleCnt="5">
        <dgm:presLayoutVars>
          <dgm:chMax val="0"/>
          <dgm:bulletEnabled val="1"/>
        </dgm:presLayoutVars>
      </dgm:prSet>
      <dgm:spPr/>
    </dgm:pt>
    <dgm:pt modelId="{32209FEA-B132-4BBC-813E-550EE2B4C92E}" type="pres">
      <dgm:prSet presAssocID="{BA793290-2F17-4B18-AFF8-F17809425BD7}" presName="spacer" presStyleCnt="0"/>
      <dgm:spPr/>
    </dgm:pt>
    <dgm:pt modelId="{0A820125-FCCD-486E-8FE3-15A58D7CC3D5}" type="pres">
      <dgm:prSet presAssocID="{42F74386-DC5F-4D0E-8BE9-50E081CF188D}" presName="parentText" presStyleLbl="node1" presStyleIdx="2" presStyleCnt="5">
        <dgm:presLayoutVars>
          <dgm:chMax val="0"/>
          <dgm:bulletEnabled val="1"/>
        </dgm:presLayoutVars>
      </dgm:prSet>
      <dgm:spPr/>
    </dgm:pt>
    <dgm:pt modelId="{C8E396A5-4B8F-4A7C-87F5-719DA00B0B71}" type="pres">
      <dgm:prSet presAssocID="{38664819-B626-4058-A9F7-5E624CEC9EF2}" presName="spacer" presStyleCnt="0"/>
      <dgm:spPr/>
    </dgm:pt>
    <dgm:pt modelId="{8D545A6C-5CC2-478B-9198-6FA7378DAC59}" type="pres">
      <dgm:prSet presAssocID="{8EEE899C-1188-48D0-AAC7-5979C7B86D15}" presName="parentText" presStyleLbl="node1" presStyleIdx="3" presStyleCnt="5">
        <dgm:presLayoutVars>
          <dgm:chMax val="0"/>
          <dgm:bulletEnabled val="1"/>
        </dgm:presLayoutVars>
      </dgm:prSet>
      <dgm:spPr/>
    </dgm:pt>
    <dgm:pt modelId="{E530EB25-D0BF-4C39-A793-5DED5136B2EF}" type="pres">
      <dgm:prSet presAssocID="{98C9366A-D585-4D01-A69D-EAF1E9CCF85A}" presName="spacer" presStyleCnt="0"/>
      <dgm:spPr/>
    </dgm:pt>
    <dgm:pt modelId="{F003D54C-7BEF-41C4-819C-A0FB5AC3E25B}" type="pres">
      <dgm:prSet presAssocID="{4382FF94-B55F-4550-812E-C765601EDBDB}" presName="parentText" presStyleLbl="node1" presStyleIdx="4" presStyleCnt="5">
        <dgm:presLayoutVars>
          <dgm:chMax val="0"/>
          <dgm:bulletEnabled val="1"/>
        </dgm:presLayoutVars>
      </dgm:prSet>
      <dgm:spPr/>
    </dgm:pt>
  </dgm:ptLst>
  <dgm:cxnLst>
    <dgm:cxn modelId="{F7D85B23-CB4E-4411-87DE-8B5285FAEC82}" type="presOf" srcId="{FB463A98-3F47-4005-96C7-DE3AE6F2427A}" destId="{A588FF31-3CED-42DB-BD56-AA672795E6D6}" srcOrd="0" destOrd="0" presId="urn:microsoft.com/office/officeart/2005/8/layout/vList2"/>
    <dgm:cxn modelId="{E866F434-CCBC-4FB6-8E73-419ACFA891B6}" type="presOf" srcId="{481B3BB6-AC00-475A-AD01-5706CD85F048}" destId="{2BDCE018-812E-479C-9EB8-1B8119D75371}" srcOrd="0" destOrd="0" presId="urn:microsoft.com/office/officeart/2005/8/layout/vList2"/>
    <dgm:cxn modelId="{0C3D9B45-1382-4EAB-8C59-73E7598CAD23}" srcId="{59FA4437-2F75-4079-9908-C35B45931941}" destId="{481B3BB6-AC00-475A-AD01-5706CD85F048}" srcOrd="1" destOrd="0" parTransId="{DEC1BB4B-5BB0-4C8F-BEB6-49DB1E8AAA09}" sibTransId="{BA793290-2F17-4B18-AFF8-F17809425BD7}"/>
    <dgm:cxn modelId="{83FE4268-E947-40B1-8B33-48B2DE578881}" srcId="{59FA4437-2F75-4079-9908-C35B45931941}" destId="{8EEE899C-1188-48D0-AAC7-5979C7B86D15}" srcOrd="3" destOrd="0" parTransId="{99A8F95A-A204-455D-BCC1-11A41D94700D}" sibTransId="{98C9366A-D585-4D01-A69D-EAF1E9CCF85A}"/>
    <dgm:cxn modelId="{B1B2BE53-F57A-4263-B340-2963F7A317FE}" type="presOf" srcId="{8EEE899C-1188-48D0-AAC7-5979C7B86D15}" destId="{8D545A6C-5CC2-478B-9198-6FA7378DAC59}" srcOrd="0" destOrd="0" presId="urn:microsoft.com/office/officeart/2005/8/layout/vList2"/>
    <dgm:cxn modelId="{C555B579-6C44-456E-A02F-A2FCDA560440}" type="presOf" srcId="{59FA4437-2F75-4079-9908-C35B45931941}" destId="{C67518B5-D954-4C2A-81DC-ACC1F5B5133E}" srcOrd="0" destOrd="0" presId="urn:microsoft.com/office/officeart/2005/8/layout/vList2"/>
    <dgm:cxn modelId="{26CCC67B-4BE1-4997-867A-7310895E800E}" srcId="{59FA4437-2F75-4079-9908-C35B45931941}" destId="{42F74386-DC5F-4D0E-8BE9-50E081CF188D}" srcOrd="2" destOrd="0" parTransId="{23A09C1F-D4E2-401F-8D12-D2BF41909B88}" sibTransId="{38664819-B626-4058-A9F7-5E624CEC9EF2}"/>
    <dgm:cxn modelId="{6C8DD485-DB1A-4BD0-ADB1-84FC6B21ACFC}" type="presOf" srcId="{42F74386-DC5F-4D0E-8BE9-50E081CF188D}" destId="{0A820125-FCCD-486E-8FE3-15A58D7CC3D5}" srcOrd="0" destOrd="0" presId="urn:microsoft.com/office/officeart/2005/8/layout/vList2"/>
    <dgm:cxn modelId="{94B0F59A-04D9-4C05-8087-943287B4325D}" srcId="{59FA4437-2F75-4079-9908-C35B45931941}" destId="{4382FF94-B55F-4550-812E-C765601EDBDB}" srcOrd="4" destOrd="0" parTransId="{8A222019-4DDE-4806-9220-D702BE2ED8DD}" sibTransId="{ED673CAB-152E-48FB-9D55-97061C70543B}"/>
    <dgm:cxn modelId="{5A2D7EE2-A37D-4ABA-9B31-8E21DEB76639}" srcId="{59FA4437-2F75-4079-9908-C35B45931941}" destId="{FB463A98-3F47-4005-96C7-DE3AE6F2427A}" srcOrd="0" destOrd="0" parTransId="{58B05B38-15BB-48AD-97DB-DE209A2491D7}" sibTransId="{6852D7F2-A583-4B84-A212-68CD0086C519}"/>
    <dgm:cxn modelId="{76A3EDF7-8778-461F-AF5A-F12771E46C2C}" type="presOf" srcId="{4382FF94-B55F-4550-812E-C765601EDBDB}" destId="{F003D54C-7BEF-41C4-819C-A0FB5AC3E25B}" srcOrd="0" destOrd="0" presId="urn:microsoft.com/office/officeart/2005/8/layout/vList2"/>
    <dgm:cxn modelId="{FC737511-95E0-48AA-9B39-18C22A3713F3}" type="presParOf" srcId="{C67518B5-D954-4C2A-81DC-ACC1F5B5133E}" destId="{A588FF31-3CED-42DB-BD56-AA672795E6D6}" srcOrd="0" destOrd="0" presId="urn:microsoft.com/office/officeart/2005/8/layout/vList2"/>
    <dgm:cxn modelId="{683EFC50-5D57-4B57-A706-BD387C385675}" type="presParOf" srcId="{C67518B5-D954-4C2A-81DC-ACC1F5B5133E}" destId="{9C82303D-3ABB-49EC-B609-C702C2D7128A}" srcOrd="1" destOrd="0" presId="urn:microsoft.com/office/officeart/2005/8/layout/vList2"/>
    <dgm:cxn modelId="{B02E1F5E-A874-4932-881E-E5F9010962CE}" type="presParOf" srcId="{C67518B5-D954-4C2A-81DC-ACC1F5B5133E}" destId="{2BDCE018-812E-479C-9EB8-1B8119D75371}" srcOrd="2" destOrd="0" presId="urn:microsoft.com/office/officeart/2005/8/layout/vList2"/>
    <dgm:cxn modelId="{5D796A65-E920-4CD1-B310-EF780039D6E5}" type="presParOf" srcId="{C67518B5-D954-4C2A-81DC-ACC1F5B5133E}" destId="{32209FEA-B132-4BBC-813E-550EE2B4C92E}" srcOrd="3" destOrd="0" presId="urn:microsoft.com/office/officeart/2005/8/layout/vList2"/>
    <dgm:cxn modelId="{5C96FDCB-AF89-4130-AAE4-4F033BAE915F}" type="presParOf" srcId="{C67518B5-D954-4C2A-81DC-ACC1F5B5133E}" destId="{0A820125-FCCD-486E-8FE3-15A58D7CC3D5}" srcOrd="4" destOrd="0" presId="urn:microsoft.com/office/officeart/2005/8/layout/vList2"/>
    <dgm:cxn modelId="{EE7EAAA8-8D61-46CF-ACF0-5D6CBAC67E97}" type="presParOf" srcId="{C67518B5-D954-4C2A-81DC-ACC1F5B5133E}" destId="{C8E396A5-4B8F-4A7C-87F5-719DA00B0B71}" srcOrd="5" destOrd="0" presId="urn:microsoft.com/office/officeart/2005/8/layout/vList2"/>
    <dgm:cxn modelId="{D2C03711-4221-4ED4-9D94-1B86217E98C8}" type="presParOf" srcId="{C67518B5-D954-4C2A-81DC-ACC1F5B5133E}" destId="{8D545A6C-5CC2-478B-9198-6FA7378DAC59}" srcOrd="6" destOrd="0" presId="urn:microsoft.com/office/officeart/2005/8/layout/vList2"/>
    <dgm:cxn modelId="{02349102-AE07-41DF-96AA-6E5FCC1F69C5}" type="presParOf" srcId="{C67518B5-D954-4C2A-81DC-ACC1F5B5133E}" destId="{E530EB25-D0BF-4C39-A793-5DED5136B2EF}" srcOrd="7" destOrd="0" presId="urn:microsoft.com/office/officeart/2005/8/layout/vList2"/>
    <dgm:cxn modelId="{CAFF9ADE-E2B7-497B-ADE0-7ACA43175BFB}" type="presParOf" srcId="{C67518B5-D954-4C2A-81DC-ACC1F5B5133E}" destId="{F003D54C-7BEF-41C4-819C-A0FB5AC3E25B}"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9E81E9A-5D10-4F08-BA89-2C24E46B55A1}"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en-US"/>
        </a:p>
      </dgm:t>
    </dgm:pt>
    <dgm:pt modelId="{EEB7C66E-F5E5-4085-8C94-8CF018FA1372}">
      <dgm:prSet/>
      <dgm:spPr/>
      <dgm:t>
        <a:bodyPr/>
        <a:lstStyle/>
        <a:p>
          <a:r>
            <a:rPr lang="en-US"/>
            <a:t>Training for advisors on phone and selling skills as our sales team does weekly</a:t>
          </a:r>
        </a:p>
      </dgm:t>
    </dgm:pt>
    <dgm:pt modelId="{E40C031B-E3B0-4136-BDB9-001C5AC7F5C1}" type="parTrans" cxnId="{D103295C-1DDF-49F1-9413-C3F0058AD5EB}">
      <dgm:prSet/>
      <dgm:spPr/>
      <dgm:t>
        <a:bodyPr/>
        <a:lstStyle/>
        <a:p>
          <a:endParaRPr lang="en-US"/>
        </a:p>
      </dgm:t>
    </dgm:pt>
    <dgm:pt modelId="{E58E1DBB-5715-49E7-BA0B-E549DB42B19B}" type="sibTrans" cxnId="{D103295C-1DDF-49F1-9413-C3F0058AD5EB}">
      <dgm:prSet/>
      <dgm:spPr/>
      <dgm:t>
        <a:bodyPr/>
        <a:lstStyle/>
        <a:p>
          <a:endParaRPr lang="en-US"/>
        </a:p>
      </dgm:t>
    </dgm:pt>
    <dgm:pt modelId="{34DB46C3-3F95-4B69-8886-B0A205934730}">
      <dgm:prSet/>
      <dgm:spPr/>
      <dgm:t>
        <a:bodyPr/>
        <a:lstStyle/>
        <a:p>
          <a:r>
            <a:rPr lang="en-US"/>
            <a:t>Rewards for highest CP hours weekly and for highest CSI at month end</a:t>
          </a:r>
        </a:p>
      </dgm:t>
    </dgm:pt>
    <dgm:pt modelId="{B020C39A-33AA-43D9-8A2A-DA57CD1884D3}" type="parTrans" cxnId="{304318CB-F1FF-4D58-BBC1-4CE8839DCE71}">
      <dgm:prSet/>
      <dgm:spPr/>
      <dgm:t>
        <a:bodyPr/>
        <a:lstStyle/>
        <a:p>
          <a:endParaRPr lang="en-US"/>
        </a:p>
      </dgm:t>
    </dgm:pt>
    <dgm:pt modelId="{8E6BA7AC-9485-499A-BD12-1ABF9D7E9A29}" type="sibTrans" cxnId="{304318CB-F1FF-4D58-BBC1-4CE8839DCE71}">
      <dgm:prSet/>
      <dgm:spPr/>
      <dgm:t>
        <a:bodyPr/>
        <a:lstStyle/>
        <a:p>
          <a:endParaRPr lang="en-US"/>
        </a:p>
      </dgm:t>
    </dgm:pt>
    <dgm:pt modelId="{D91D08F7-93DB-42C6-A449-61FBF76C925E}">
      <dgm:prSet/>
      <dgm:spPr/>
      <dgm:t>
        <a:bodyPr/>
        <a:lstStyle/>
        <a:p>
          <a:r>
            <a:rPr lang="en-US"/>
            <a:t>Reward tech with lunch monthly for who has most hours in the shop with least amount of comebacks </a:t>
          </a:r>
        </a:p>
      </dgm:t>
    </dgm:pt>
    <dgm:pt modelId="{7FFA1DE9-F8C1-4F73-9828-EB90E8329ABF}" type="parTrans" cxnId="{4C8F61E3-1D6C-46DC-838B-DA6E38C65175}">
      <dgm:prSet/>
      <dgm:spPr/>
      <dgm:t>
        <a:bodyPr/>
        <a:lstStyle/>
        <a:p>
          <a:endParaRPr lang="en-US"/>
        </a:p>
      </dgm:t>
    </dgm:pt>
    <dgm:pt modelId="{DDFCA069-E433-41EA-A360-A4A9F8154754}" type="sibTrans" cxnId="{4C8F61E3-1D6C-46DC-838B-DA6E38C65175}">
      <dgm:prSet/>
      <dgm:spPr/>
      <dgm:t>
        <a:bodyPr/>
        <a:lstStyle/>
        <a:p>
          <a:endParaRPr lang="en-US"/>
        </a:p>
      </dgm:t>
    </dgm:pt>
    <dgm:pt modelId="{07BB4203-FFFE-47CE-9654-47AF92E7E49F}">
      <dgm:prSet/>
      <dgm:spPr/>
      <dgm:t>
        <a:bodyPr/>
        <a:lstStyle/>
        <a:p>
          <a:r>
            <a:rPr lang="en-US"/>
            <a:t>Continue building goal boards for everyone to see and achieve weekly. </a:t>
          </a:r>
        </a:p>
      </dgm:t>
    </dgm:pt>
    <dgm:pt modelId="{21A109CE-7C8B-4236-8563-48926B34691A}" type="parTrans" cxnId="{81B489A1-1262-452C-84FF-EDD3DBD48930}">
      <dgm:prSet/>
      <dgm:spPr/>
      <dgm:t>
        <a:bodyPr/>
        <a:lstStyle/>
        <a:p>
          <a:endParaRPr lang="en-US"/>
        </a:p>
      </dgm:t>
    </dgm:pt>
    <dgm:pt modelId="{8B34D595-615B-45CE-98A6-EFB9E8926C81}" type="sibTrans" cxnId="{81B489A1-1262-452C-84FF-EDD3DBD48930}">
      <dgm:prSet/>
      <dgm:spPr/>
      <dgm:t>
        <a:bodyPr/>
        <a:lstStyle/>
        <a:p>
          <a:endParaRPr lang="en-US"/>
        </a:p>
      </dgm:t>
    </dgm:pt>
    <dgm:pt modelId="{8D8FA01A-9F30-4E9F-A82A-17AF4FFC0794}" type="pres">
      <dgm:prSet presAssocID="{F9E81E9A-5D10-4F08-BA89-2C24E46B55A1}" presName="linear" presStyleCnt="0">
        <dgm:presLayoutVars>
          <dgm:animLvl val="lvl"/>
          <dgm:resizeHandles val="exact"/>
        </dgm:presLayoutVars>
      </dgm:prSet>
      <dgm:spPr/>
    </dgm:pt>
    <dgm:pt modelId="{5B58DF72-2E16-45B8-A355-BFFACAF84BA0}" type="pres">
      <dgm:prSet presAssocID="{EEB7C66E-F5E5-4085-8C94-8CF018FA1372}" presName="parentText" presStyleLbl="node1" presStyleIdx="0" presStyleCnt="4">
        <dgm:presLayoutVars>
          <dgm:chMax val="0"/>
          <dgm:bulletEnabled val="1"/>
        </dgm:presLayoutVars>
      </dgm:prSet>
      <dgm:spPr/>
    </dgm:pt>
    <dgm:pt modelId="{FF8F8068-49B2-4EEF-9A4E-6C04F5EB218B}" type="pres">
      <dgm:prSet presAssocID="{E58E1DBB-5715-49E7-BA0B-E549DB42B19B}" presName="spacer" presStyleCnt="0"/>
      <dgm:spPr/>
    </dgm:pt>
    <dgm:pt modelId="{674898D8-3632-4207-A14E-77D2C28CE273}" type="pres">
      <dgm:prSet presAssocID="{34DB46C3-3F95-4B69-8886-B0A205934730}" presName="parentText" presStyleLbl="node1" presStyleIdx="1" presStyleCnt="4">
        <dgm:presLayoutVars>
          <dgm:chMax val="0"/>
          <dgm:bulletEnabled val="1"/>
        </dgm:presLayoutVars>
      </dgm:prSet>
      <dgm:spPr/>
    </dgm:pt>
    <dgm:pt modelId="{740CCB7D-0A59-4333-A89B-FD65FE0F6439}" type="pres">
      <dgm:prSet presAssocID="{8E6BA7AC-9485-499A-BD12-1ABF9D7E9A29}" presName="spacer" presStyleCnt="0"/>
      <dgm:spPr/>
    </dgm:pt>
    <dgm:pt modelId="{65AF598E-1AA3-4DE4-A24E-6CF72F8B8375}" type="pres">
      <dgm:prSet presAssocID="{D91D08F7-93DB-42C6-A449-61FBF76C925E}" presName="parentText" presStyleLbl="node1" presStyleIdx="2" presStyleCnt="4">
        <dgm:presLayoutVars>
          <dgm:chMax val="0"/>
          <dgm:bulletEnabled val="1"/>
        </dgm:presLayoutVars>
      </dgm:prSet>
      <dgm:spPr/>
    </dgm:pt>
    <dgm:pt modelId="{22AD572F-D9DD-41ED-9DEF-2EEB8298207D}" type="pres">
      <dgm:prSet presAssocID="{DDFCA069-E433-41EA-A360-A4A9F8154754}" presName="spacer" presStyleCnt="0"/>
      <dgm:spPr/>
    </dgm:pt>
    <dgm:pt modelId="{8D9FFADA-9BBF-4B65-BA21-13C6D0B7342F}" type="pres">
      <dgm:prSet presAssocID="{07BB4203-FFFE-47CE-9654-47AF92E7E49F}" presName="parentText" presStyleLbl="node1" presStyleIdx="3" presStyleCnt="4">
        <dgm:presLayoutVars>
          <dgm:chMax val="0"/>
          <dgm:bulletEnabled val="1"/>
        </dgm:presLayoutVars>
      </dgm:prSet>
      <dgm:spPr/>
    </dgm:pt>
  </dgm:ptLst>
  <dgm:cxnLst>
    <dgm:cxn modelId="{4D61D609-D6FB-4307-B991-9CBC86D13CFD}" type="presOf" srcId="{EEB7C66E-F5E5-4085-8C94-8CF018FA1372}" destId="{5B58DF72-2E16-45B8-A355-BFFACAF84BA0}" srcOrd="0" destOrd="0" presId="urn:microsoft.com/office/officeart/2005/8/layout/vList2"/>
    <dgm:cxn modelId="{050A1036-8CE9-4C74-AC9C-7D3C0C99E4D2}" type="presOf" srcId="{F9E81E9A-5D10-4F08-BA89-2C24E46B55A1}" destId="{8D8FA01A-9F30-4E9F-A82A-17AF4FFC0794}" srcOrd="0" destOrd="0" presId="urn:microsoft.com/office/officeart/2005/8/layout/vList2"/>
    <dgm:cxn modelId="{D103295C-1DDF-49F1-9413-C3F0058AD5EB}" srcId="{F9E81E9A-5D10-4F08-BA89-2C24E46B55A1}" destId="{EEB7C66E-F5E5-4085-8C94-8CF018FA1372}" srcOrd="0" destOrd="0" parTransId="{E40C031B-E3B0-4136-BDB9-001C5AC7F5C1}" sibTransId="{E58E1DBB-5715-49E7-BA0B-E549DB42B19B}"/>
    <dgm:cxn modelId="{E88C5086-CCC5-47DB-8D5A-68FDFD4A1B97}" type="presOf" srcId="{07BB4203-FFFE-47CE-9654-47AF92E7E49F}" destId="{8D9FFADA-9BBF-4B65-BA21-13C6D0B7342F}" srcOrd="0" destOrd="0" presId="urn:microsoft.com/office/officeart/2005/8/layout/vList2"/>
    <dgm:cxn modelId="{81B489A1-1262-452C-84FF-EDD3DBD48930}" srcId="{F9E81E9A-5D10-4F08-BA89-2C24E46B55A1}" destId="{07BB4203-FFFE-47CE-9654-47AF92E7E49F}" srcOrd="3" destOrd="0" parTransId="{21A109CE-7C8B-4236-8563-48926B34691A}" sibTransId="{8B34D595-615B-45CE-98A6-EFB9E8926C81}"/>
    <dgm:cxn modelId="{2E0C05C7-8368-4FE1-B55D-3B698E1C8352}" type="presOf" srcId="{34DB46C3-3F95-4B69-8886-B0A205934730}" destId="{674898D8-3632-4207-A14E-77D2C28CE273}" srcOrd="0" destOrd="0" presId="urn:microsoft.com/office/officeart/2005/8/layout/vList2"/>
    <dgm:cxn modelId="{304318CB-F1FF-4D58-BBC1-4CE8839DCE71}" srcId="{F9E81E9A-5D10-4F08-BA89-2C24E46B55A1}" destId="{34DB46C3-3F95-4B69-8886-B0A205934730}" srcOrd="1" destOrd="0" parTransId="{B020C39A-33AA-43D9-8A2A-DA57CD1884D3}" sibTransId="{8E6BA7AC-9485-499A-BD12-1ABF9D7E9A29}"/>
    <dgm:cxn modelId="{4C8F61E3-1D6C-46DC-838B-DA6E38C65175}" srcId="{F9E81E9A-5D10-4F08-BA89-2C24E46B55A1}" destId="{D91D08F7-93DB-42C6-A449-61FBF76C925E}" srcOrd="2" destOrd="0" parTransId="{7FFA1DE9-F8C1-4F73-9828-EB90E8329ABF}" sibTransId="{DDFCA069-E433-41EA-A360-A4A9F8154754}"/>
    <dgm:cxn modelId="{740562F9-7ECE-4527-8D79-D3F532A7A203}" type="presOf" srcId="{D91D08F7-93DB-42C6-A449-61FBF76C925E}" destId="{65AF598E-1AA3-4DE4-A24E-6CF72F8B8375}" srcOrd="0" destOrd="0" presId="urn:microsoft.com/office/officeart/2005/8/layout/vList2"/>
    <dgm:cxn modelId="{17CD380C-6AF0-4275-AAD4-048E335AD475}" type="presParOf" srcId="{8D8FA01A-9F30-4E9F-A82A-17AF4FFC0794}" destId="{5B58DF72-2E16-45B8-A355-BFFACAF84BA0}" srcOrd="0" destOrd="0" presId="urn:microsoft.com/office/officeart/2005/8/layout/vList2"/>
    <dgm:cxn modelId="{B7495BF4-A533-45E5-8DC0-5C062EFDBFD6}" type="presParOf" srcId="{8D8FA01A-9F30-4E9F-A82A-17AF4FFC0794}" destId="{FF8F8068-49B2-4EEF-9A4E-6C04F5EB218B}" srcOrd="1" destOrd="0" presId="urn:microsoft.com/office/officeart/2005/8/layout/vList2"/>
    <dgm:cxn modelId="{FC56ECE4-8325-4762-A42C-B65ADBF6F060}" type="presParOf" srcId="{8D8FA01A-9F30-4E9F-A82A-17AF4FFC0794}" destId="{674898D8-3632-4207-A14E-77D2C28CE273}" srcOrd="2" destOrd="0" presId="urn:microsoft.com/office/officeart/2005/8/layout/vList2"/>
    <dgm:cxn modelId="{23DE30F4-4936-49B3-92DE-EB82C7A65451}" type="presParOf" srcId="{8D8FA01A-9F30-4E9F-A82A-17AF4FFC0794}" destId="{740CCB7D-0A59-4333-A89B-FD65FE0F6439}" srcOrd="3" destOrd="0" presId="urn:microsoft.com/office/officeart/2005/8/layout/vList2"/>
    <dgm:cxn modelId="{D28609E8-98F6-462C-9E0F-335C69FC6BD8}" type="presParOf" srcId="{8D8FA01A-9F30-4E9F-A82A-17AF4FFC0794}" destId="{65AF598E-1AA3-4DE4-A24E-6CF72F8B8375}" srcOrd="4" destOrd="0" presId="urn:microsoft.com/office/officeart/2005/8/layout/vList2"/>
    <dgm:cxn modelId="{9A7C930B-AC7A-426B-AE9E-AE5E86123B1E}" type="presParOf" srcId="{8D8FA01A-9F30-4E9F-A82A-17AF4FFC0794}" destId="{22AD572F-D9DD-41ED-9DEF-2EEB8298207D}" srcOrd="5" destOrd="0" presId="urn:microsoft.com/office/officeart/2005/8/layout/vList2"/>
    <dgm:cxn modelId="{85AA9934-29EC-49D7-AFDC-B2BDB494BA61}" type="presParOf" srcId="{8D8FA01A-9F30-4E9F-A82A-17AF4FFC0794}" destId="{8D9FFADA-9BBF-4B65-BA21-13C6D0B7342F}"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0131DC5-18AF-4ACF-9708-1CCCEA475B3F}"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8E999D9D-61C6-411A-A6DC-1884474EB2A3}">
      <dgm:prSet/>
      <dgm:spPr/>
      <dgm:t>
        <a:bodyPr/>
        <a:lstStyle/>
        <a:p>
          <a:r>
            <a:rPr lang="en-US"/>
            <a:t>Some of the tactics we are using is this class, as I went around to all the team to get their SWOT, we all had great conversations of what they would like to see done and they have been excited that someone is listening to them and attempting to help and train so we can all be better. </a:t>
          </a:r>
        </a:p>
      </dgm:t>
    </dgm:pt>
    <dgm:pt modelId="{7C11EFFF-9FC2-45B6-86B2-9E67DE927B02}" type="parTrans" cxnId="{AB2D92D3-D5D6-4658-9019-72BF9999F177}">
      <dgm:prSet/>
      <dgm:spPr/>
      <dgm:t>
        <a:bodyPr/>
        <a:lstStyle/>
        <a:p>
          <a:endParaRPr lang="en-US"/>
        </a:p>
      </dgm:t>
    </dgm:pt>
    <dgm:pt modelId="{EE102A63-C145-4903-AA27-C872D2513639}" type="sibTrans" cxnId="{AB2D92D3-D5D6-4658-9019-72BF9999F177}">
      <dgm:prSet/>
      <dgm:spPr/>
      <dgm:t>
        <a:bodyPr/>
        <a:lstStyle/>
        <a:p>
          <a:endParaRPr lang="en-US"/>
        </a:p>
      </dgm:t>
    </dgm:pt>
    <dgm:pt modelId="{4BFD555B-610D-49F4-B91F-FF24D9C766D4}">
      <dgm:prSet/>
      <dgm:spPr/>
      <dgm:t>
        <a:bodyPr/>
        <a:lstStyle/>
        <a:p>
          <a:r>
            <a:rPr lang="en-US"/>
            <a:t>I use our store next door which is Lexus and they have been #1 in the country for years in CSI. Letting them know it isn’t easy but if they can do, we certainly can with Audi as we have all the knowledge and power of the team that is behind them to assist in any way to be #1. </a:t>
          </a:r>
        </a:p>
      </dgm:t>
    </dgm:pt>
    <dgm:pt modelId="{056F6C84-0B77-4427-9CBB-0C58BA6CC10F}" type="parTrans" cxnId="{B18A8574-B237-4D52-81DC-473B4C494E6F}">
      <dgm:prSet/>
      <dgm:spPr/>
      <dgm:t>
        <a:bodyPr/>
        <a:lstStyle/>
        <a:p>
          <a:endParaRPr lang="en-US"/>
        </a:p>
      </dgm:t>
    </dgm:pt>
    <dgm:pt modelId="{E352E645-37D8-4513-820B-3A369D1D07D6}" type="sibTrans" cxnId="{B18A8574-B237-4D52-81DC-473B4C494E6F}">
      <dgm:prSet/>
      <dgm:spPr/>
      <dgm:t>
        <a:bodyPr/>
        <a:lstStyle/>
        <a:p>
          <a:endParaRPr lang="en-US"/>
        </a:p>
      </dgm:t>
    </dgm:pt>
    <dgm:pt modelId="{69488DAE-86A7-4706-ADB8-5025537FC64F}" type="pres">
      <dgm:prSet presAssocID="{00131DC5-18AF-4ACF-9708-1CCCEA475B3F}" presName="root" presStyleCnt="0">
        <dgm:presLayoutVars>
          <dgm:dir/>
          <dgm:resizeHandles val="exact"/>
        </dgm:presLayoutVars>
      </dgm:prSet>
      <dgm:spPr/>
    </dgm:pt>
    <dgm:pt modelId="{EABD7099-84FA-43B6-865D-BC2AB5742F04}" type="pres">
      <dgm:prSet presAssocID="{8E999D9D-61C6-411A-A6DC-1884474EB2A3}" presName="compNode" presStyleCnt="0"/>
      <dgm:spPr/>
    </dgm:pt>
    <dgm:pt modelId="{B0F71082-EAA3-4C2F-AAD6-7657D5C3B9E3}" type="pres">
      <dgm:prSet presAssocID="{8E999D9D-61C6-411A-A6DC-1884474EB2A3}" presName="bgRect" presStyleLbl="bgShp" presStyleIdx="0" presStyleCnt="2"/>
      <dgm:spPr/>
    </dgm:pt>
    <dgm:pt modelId="{E072BBC1-AA6F-4B1C-9D01-D4B19D9490ED}" type="pres">
      <dgm:prSet presAssocID="{8E999D9D-61C6-411A-A6DC-1884474EB2A3}"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Podium"/>
        </a:ext>
      </dgm:extLst>
    </dgm:pt>
    <dgm:pt modelId="{2A2AD604-521B-45F7-B0B7-E64F840843F6}" type="pres">
      <dgm:prSet presAssocID="{8E999D9D-61C6-411A-A6DC-1884474EB2A3}" presName="spaceRect" presStyleCnt="0"/>
      <dgm:spPr/>
    </dgm:pt>
    <dgm:pt modelId="{3A8A23B5-199D-4BEA-8802-6B49A2A7AF04}" type="pres">
      <dgm:prSet presAssocID="{8E999D9D-61C6-411A-A6DC-1884474EB2A3}" presName="parTx" presStyleLbl="revTx" presStyleIdx="0" presStyleCnt="2">
        <dgm:presLayoutVars>
          <dgm:chMax val="0"/>
          <dgm:chPref val="0"/>
        </dgm:presLayoutVars>
      </dgm:prSet>
      <dgm:spPr/>
    </dgm:pt>
    <dgm:pt modelId="{45E75AB1-AAF4-4C6A-9189-A9139E87A8C2}" type="pres">
      <dgm:prSet presAssocID="{EE102A63-C145-4903-AA27-C872D2513639}" presName="sibTrans" presStyleCnt="0"/>
      <dgm:spPr/>
    </dgm:pt>
    <dgm:pt modelId="{80E802A8-6067-4334-977F-FC0369FC33AC}" type="pres">
      <dgm:prSet presAssocID="{4BFD555B-610D-49F4-B91F-FF24D9C766D4}" presName="compNode" presStyleCnt="0"/>
      <dgm:spPr/>
    </dgm:pt>
    <dgm:pt modelId="{385C3A4E-593D-4AD7-B345-8FB1074D8BD7}" type="pres">
      <dgm:prSet presAssocID="{4BFD555B-610D-49F4-B91F-FF24D9C766D4}" presName="bgRect" presStyleLbl="bgShp" presStyleIdx="1" presStyleCnt="2"/>
      <dgm:spPr/>
    </dgm:pt>
    <dgm:pt modelId="{52CFA0B3-8125-47AD-8046-3171EB0F3316}" type="pres">
      <dgm:prSet presAssocID="{4BFD555B-610D-49F4-B91F-FF24D9C766D4}"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Kiosk"/>
        </a:ext>
      </dgm:extLst>
    </dgm:pt>
    <dgm:pt modelId="{F0EAF37C-C03F-4FCD-9108-304960A350BC}" type="pres">
      <dgm:prSet presAssocID="{4BFD555B-610D-49F4-B91F-FF24D9C766D4}" presName="spaceRect" presStyleCnt="0"/>
      <dgm:spPr/>
    </dgm:pt>
    <dgm:pt modelId="{84CBA501-FCA9-4194-8E11-FCB56188BE9A}" type="pres">
      <dgm:prSet presAssocID="{4BFD555B-610D-49F4-B91F-FF24D9C766D4}" presName="parTx" presStyleLbl="revTx" presStyleIdx="1" presStyleCnt="2">
        <dgm:presLayoutVars>
          <dgm:chMax val="0"/>
          <dgm:chPref val="0"/>
        </dgm:presLayoutVars>
      </dgm:prSet>
      <dgm:spPr/>
    </dgm:pt>
  </dgm:ptLst>
  <dgm:cxnLst>
    <dgm:cxn modelId="{52557D34-A6F3-4550-A3E3-520249AD2841}" type="presOf" srcId="{00131DC5-18AF-4ACF-9708-1CCCEA475B3F}" destId="{69488DAE-86A7-4706-ADB8-5025537FC64F}" srcOrd="0" destOrd="0" presId="urn:microsoft.com/office/officeart/2018/2/layout/IconVerticalSolidList"/>
    <dgm:cxn modelId="{B18A8574-B237-4D52-81DC-473B4C494E6F}" srcId="{00131DC5-18AF-4ACF-9708-1CCCEA475B3F}" destId="{4BFD555B-610D-49F4-B91F-FF24D9C766D4}" srcOrd="1" destOrd="0" parTransId="{056F6C84-0B77-4427-9CBB-0C58BA6CC10F}" sibTransId="{E352E645-37D8-4513-820B-3A369D1D07D6}"/>
    <dgm:cxn modelId="{A6D5707A-A5FD-4942-8D41-2974D1BD6729}" type="presOf" srcId="{8E999D9D-61C6-411A-A6DC-1884474EB2A3}" destId="{3A8A23B5-199D-4BEA-8802-6B49A2A7AF04}" srcOrd="0" destOrd="0" presId="urn:microsoft.com/office/officeart/2018/2/layout/IconVerticalSolidList"/>
    <dgm:cxn modelId="{8D2D6B84-F63B-4939-B865-CC90D87E217D}" type="presOf" srcId="{4BFD555B-610D-49F4-B91F-FF24D9C766D4}" destId="{84CBA501-FCA9-4194-8E11-FCB56188BE9A}" srcOrd="0" destOrd="0" presId="urn:microsoft.com/office/officeart/2018/2/layout/IconVerticalSolidList"/>
    <dgm:cxn modelId="{AB2D92D3-D5D6-4658-9019-72BF9999F177}" srcId="{00131DC5-18AF-4ACF-9708-1CCCEA475B3F}" destId="{8E999D9D-61C6-411A-A6DC-1884474EB2A3}" srcOrd="0" destOrd="0" parTransId="{7C11EFFF-9FC2-45B6-86B2-9E67DE927B02}" sibTransId="{EE102A63-C145-4903-AA27-C872D2513639}"/>
    <dgm:cxn modelId="{0E6E7211-A684-4337-8B49-56F0427A7A81}" type="presParOf" srcId="{69488DAE-86A7-4706-ADB8-5025537FC64F}" destId="{EABD7099-84FA-43B6-865D-BC2AB5742F04}" srcOrd="0" destOrd="0" presId="urn:microsoft.com/office/officeart/2018/2/layout/IconVerticalSolidList"/>
    <dgm:cxn modelId="{CC33D286-04D8-467A-AAAF-F0267D8F26FE}" type="presParOf" srcId="{EABD7099-84FA-43B6-865D-BC2AB5742F04}" destId="{B0F71082-EAA3-4C2F-AAD6-7657D5C3B9E3}" srcOrd="0" destOrd="0" presId="urn:microsoft.com/office/officeart/2018/2/layout/IconVerticalSolidList"/>
    <dgm:cxn modelId="{0F2ABC93-435B-4103-ACBC-B892CBEF5B06}" type="presParOf" srcId="{EABD7099-84FA-43B6-865D-BC2AB5742F04}" destId="{E072BBC1-AA6F-4B1C-9D01-D4B19D9490ED}" srcOrd="1" destOrd="0" presId="urn:microsoft.com/office/officeart/2018/2/layout/IconVerticalSolidList"/>
    <dgm:cxn modelId="{0DA90CC3-CC0D-489F-9447-62BC8E9A5E50}" type="presParOf" srcId="{EABD7099-84FA-43B6-865D-BC2AB5742F04}" destId="{2A2AD604-521B-45F7-B0B7-E64F840843F6}" srcOrd="2" destOrd="0" presId="urn:microsoft.com/office/officeart/2018/2/layout/IconVerticalSolidList"/>
    <dgm:cxn modelId="{B8868166-A151-4FF5-9104-D6A4BD02FDAC}" type="presParOf" srcId="{EABD7099-84FA-43B6-865D-BC2AB5742F04}" destId="{3A8A23B5-199D-4BEA-8802-6B49A2A7AF04}" srcOrd="3" destOrd="0" presId="urn:microsoft.com/office/officeart/2018/2/layout/IconVerticalSolidList"/>
    <dgm:cxn modelId="{CDFA917A-D585-423A-BAAA-F89AA1E2EF96}" type="presParOf" srcId="{69488DAE-86A7-4706-ADB8-5025537FC64F}" destId="{45E75AB1-AAF4-4C6A-9189-A9139E87A8C2}" srcOrd="1" destOrd="0" presId="urn:microsoft.com/office/officeart/2018/2/layout/IconVerticalSolidList"/>
    <dgm:cxn modelId="{B55C74AF-047F-4ADA-A0B3-6E808F8985BA}" type="presParOf" srcId="{69488DAE-86A7-4706-ADB8-5025537FC64F}" destId="{80E802A8-6067-4334-977F-FC0369FC33AC}" srcOrd="2" destOrd="0" presId="urn:microsoft.com/office/officeart/2018/2/layout/IconVerticalSolidList"/>
    <dgm:cxn modelId="{CC681528-D5A5-40EE-A30E-6109468AAE37}" type="presParOf" srcId="{80E802A8-6067-4334-977F-FC0369FC33AC}" destId="{385C3A4E-593D-4AD7-B345-8FB1074D8BD7}" srcOrd="0" destOrd="0" presId="urn:microsoft.com/office/officeart/2018/2/layout/IconVerticalSolidList"/>
    <dgm:cxn modelId="{96F1F078-CC5A-4671-866C-4183C9D30172}" type="presParOf" srcId="{80E802A8-6067-4334-977F-FC0369FC33AC}" destId="{52CFA0B3-8125-47AD-8046-3171EB0F3316}" srcOrd="1" destOrd="0" presId="urn:microsoft.com/office/officeart/2018/2/layout/IconVerticalSolidList"/>
    <dgm:cxn modelId="{9396FFFC-A53E-4A54-8EDD-5D8C7514DCD4}" type="presParOf" srcId="{80E802A8-6067-4334-977F-FC0369FC33AC}" destId="{F0EAF37C-C03F-4FCD-9108-304960A350BC}" srcOrd="2" destOrd="0" presId="urn:microsoft.com/office/officeart/2018/2/layout/IconVerticalSolidList"/>
    <dgm:cxn modelId="{0064F2A2-3FE8-4E4E-8ACF-3D68966A5A47}" type="presParOf" srcId="{80E802A8-6067-4334-977F-FC0369FC33AC}" destId="{84CBA501-FCA9-4194-8E11-FCB56188BE9A}"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6E96EA-2319-43A5-B064-00FF820E70D9}">
      <dsp:nvSpPr>
        <dsp:cNvPr id="0" name=""/>
        <dsp:cNvSpPr/>
      </dsp:nvSpPr>
      <dsp:spPr>
        <a:xfrm>
          <a:off x="0" y="243390"/>
          <a:ext cx="6628804" cy="109512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kern="1200" baseline="0"/>
            <a:t>We are currently utilizing the Audi marketing tool and using our own marketing for loss sales and to clients who haven’t been back to the store in over 15 months. This tool is starting to work as we intended, and we have picked some over last 2 months since we started this. We have always used Audi’s specials to market it to our clients and are now using other ways to try and stay ahead of the local service shops! </a:t>
          </a:r>
          <a:endParaRPr lang="en-US" sz="1300" kern="1200"/>
        </a:p>
      </dsp:txBody>
      <dsp:txXfrm>
        <a:off x="53459" y="296849"/>
        <a:ext cx="6521886" cy="988202"/>
      </dsp:txXfrm>
    </dsp:sp>
    <dsp:sp modelId="{ACB6C9C9-FA4D-4046-9A42-591699683224}">
      <dsp:nvSpPr>
        <dsp:cNvPr id="0" name=""/>
        <dsp:cNvSpPr/>
      </dsp:nvSpPr>
      <dsp:spPr>
        <a:xfrm>
          <a:off x="0" y="1375950"/>
          <a:ext cx="6628804" cy="1095120"/>
        </a:xfrm>
        <a:prstGeom prst="roundRect">
          <a:avLst/>
        </a:prstGeom>
        <a:gradFill rotWithShape="0">
          <a:gsLst>
            <a:gs pos="0">
              <a:schemeClr val="accent2">
                <a:hueOff val="0"/>
                <a:satOff val="0"/>
                <a:lumOff val="-3660"/>
                <a:alphaOff val="0"/>
                <a:tint val="96000"/>
                <a:lumMod val="100000"/>
              </a:schemeClr>
            </a:gs>
            <a:gs pos="78000">
              <a:schemeClr val="accent2">
                <a:hueOff val="0"/>
                <a:satOff val="0"/>
                <a:lumOff val="-366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kern="1200" baseline="0"/>
            <a:t>There is always improvement especially in a store our size. I have just since our class started to have our BDC shop around online to local dealers around </a:t>
          </a:r>
          <a:r>
            <a:rPr lang="en-US" sz="1300" kern="1200"/>
            <a:t>our area with pre-owned Audi’s that have open recalls and send our porters to pick those vehicles up to try and get some extra work. </a:t>
          </a:r>
        </a:p>
      </dsp:txBody>
      <dsp:txXfrm>
        <a:off x="53459" y="1429409"/>
        <a:ext cx="6521886" cy="988202"/>
      </dsp:txXfrm>
    </dsp:sp>
    <dsp:sp modelId="{13C3E4AA-D7D0-44F6-AE64-042627180C67}">
      <dsp:nvSpPr>
        <dsp:cNvPr id="0" name=""/>
        <dsp:cNvSpPr/>
      </dsp:nvSpPr>
      <dsp:spPr>
        <a:xfrm>
          <a:off x="0" y="2508510"/>
          <a:ext cx="6628804" cy="1095120"/>
        </a:xfrm>
        <a:prstGeom prst="roundRect">
          <a:avLst/>
        </a:prstGeom>
        <a:gradFill rotWithShape="0">
          <a:gsLst>
            <a:gs pos="0">
              <a:schemeClr val="accent2">
                <a:hueOff val="0"/>
                <a:satOff val="0"/>
                <a:lumOff val="-7320"/>
                <a:alphaOff val="0"/>
                <a:tint val="96000"/>
                <a:lumMod val="100000"/>
              </a:schemeClr>
            </a:gs>
            <a:gs pos="78000">
              <a:schemeClr val="accent2">
                <a:hueOff val="0"/>
                <a:satOff val="0"/>
                <a:lumOff val="-732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kern="1200" baseline="0"/>
            <a:t>Our goals currently are simple, we need to achieve that 300k gross mark and I do think advertising and doing grass roots marketing will help us get more clients into the store to try and get more work to get to that 300k mark. We have a newer facility and still have clients call or come in that had no clue how nice the store is that we had even moved. We have been here since 2020. </a:t>
          </a:r>
          <a:endParaRPr lang="en-US" sz="1300" kern="1200"/>
        </a:p>
      </dsp:txBody>
      <dsp:txXfrm>
        <a:off x="53459" y="2561969"/>
        <a:ext cx="6521886" cy="988202"/>
      </dsp:txXfrm>
    </dsp:sp>
    <dsp:sp modelId="{94D4D5F2-1A85-46AC-B2CC-13FBC87130AA}">
      <dsp:nvSpPr>
        <dsp:cNvPr id="0" name=""/>
        <dsp:cNvSpPr/>
      </dsp:nvSpPr>
      <dsp:spPr>
        <a:xfrm>
          <a:off x="0" y="3641070"/>
          <a:ext cx="6628804" cy="1095120"/>
        </a:xfrm>
        <a:prstGeom prst="roundRect">
          <a:avLst/>
        </a:prstGeom>
        <a:gradFill rotWithShape="0">
          <a:gsLst>
            <a:gs pos="0">
              <a:schemeClr val="accent2">
                <a:hueOff val="0"/>
                <a:satOff val="0"/>
                <a:lumOff val="-10980"/>
                <a:alphaOff val="0"/>
                <a:tint val="96000"/>
                <a:lumMod val="100000"/>
              </a:schemeClr>
            </a:gs>
            <a:gs pos="78000">
              <a:schemeClr val="accent2">
                <a:hueOff val="0"/>
                <a:satOff val="0"/>
                <a:lumOff val="-1098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l" defTabSz="577850">
            <a:lnSpc>
              <a:spcPct val="90000"/>
            </a:lnSpc>
            <a:spcBef>
              <a:spcPct val="0"/>
            </a:spcBef>
            <a:spcAft>
              <a:spcPct val="35000"/>
            </a:spcAft>
            <a:buNone/>
          </a:pPr>
          <a:r>
            <a:rPr lang="en-US" sz="1300" b="0" i="0" kern="1200" baseline="0"/>
            <a:t>We will look at shop utilization and proficiency as we have started doing weekly to see where we can improve and what we can do to advertise to get more awareness to our store and our brand. </a:t>
          </a:r>
          <a:endParaRPr lang="en-US" sz="1300" kern="1200"/>
        </a:p>
      </dsp:txBody>
      <dsp:txXfrm>
        <a:off x="53459" y="3694529"/>
        <a:ext cx="6521886" cy="9882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9490B9-96AE-4381-8BE2-DCDA27194118}">
      <dsp:nvSpPr>
        <dsp:cNvPr id="0" name=""/>
        <dsp:cNvSpPr/>
      </dsp:nvSpPr>
      <dsp:spPr>
        <a:xfrm>
          <a:off x="2609708" y="193139"/>
          <a:ext cx="1481164" cy="1481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b="0" i="0" kern="1200" baseline="0"/>
            <a:t>From where we were at </a:t>
          </a:r>
          <a:r>
            <a:rPr lang="en-US" sz="800" kern="1200"/>
            <a:t>from our April financial statement when I was in the service class to now, we have raised 20% in proficiency. I have it on a board in the shop every week to show our techs where we are and our goal of 100%. </a:t>
          </a:r>
        </a:p>
      </dsp:txBody>
      <dsp:txXfrm>
        <a:off x="2609708" y="193139"/>
        <a:ext cx="1481164" cy="1481164"/>
      </dsp:txXfrm>
    </dsp:sp>
    <dsp:sp modelId="{8470D89C-A0C8-4949-940C-54E280AE03F6}">
      <dsp:nvSpPr>
        <dsp:cNvPr id="0" name=""/>
        <dsp:cNvSpPr/>
      </dsp:nvSpPr>
      <dsp:spPr>
        <a:xfrm>
          <a:off x="-345" y="99632"/>
          <a:ext cx="4184726" cy="4184726"/>
        </a:xfrm>
        <a:prstGeom prst="circularArrow">
          <a:avLst>
            <a:gd name="adj1" fmla="val 6902"/>
            <a:gd name="adj2" fmla="val 465342"/>
            <a:gd name="adj3" fmla="val 549458"/>
            <a:gd name="adj4" fmla="val 20585200"/>
            <a:gd name="adj5" fmla="val 8052"/>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AF92E9-875D-4E90-B7FF-9D05E37D3B25}">
      <dsp:nvSpPr>
        <dsp:cNvPr id="0" name=""/>
        <dsp:cNvSpPr/>
      </dsp:nvSpPr>
      <dsp:spPr>
        <a:xfrm>
          <a:off x="2609708" y="2709686"/>
          <a:ext cx="1481164" cy="1481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b="0" i="0" kern="1200" baseline="0"/>
            <a:t>We are working on improving daily, we have chats daily and talk about the 6-minute rul</a:t>
          </a:r>
          <a:r>
            <a:rPr lang="en-US" sz="800" kern="1200"/>
            <a:t>e in every meeting. </a:t>
          </a:r>
        </a:p>
      </dsp:txBody>
      <dsp:txXfrm>
        <a:off x="2609708" y="2709686"/>
        <a:ext cx="1481164" cy="1481164"/>
      </dsp:txXfrm>
    </dsp:sp>
    <dsp:sp modelId="{E34FB4D8-07C5-4550-A707-E89E302A7824}">
      <dsp:nvSpPr>
        <dsp:cNvPr id="0" name=""/>
        <dsp:cNvSpPr/>
      </dsp:nvSpPr>
      <dsp:spPr>
        <a:xfrm>
          <a:off x="-345" y="99632"/>
          <a:ext cx="4184726" cy="4184726"/>
        </a:xfrm>
        <a:prstGeom prst="circularArrow">
          <a:avLst>
            <a:gd name="adj1" fmla="val 6902"/>
            <a:gd name="adj2" fmla="val 465342"/>
            <a:gd name="adj3" fmla="val 5949458"/>
            <a:gd name="adj4" fmla="val 4385200"/>
            <a:gd name="adj5" fmla="val 8052"/>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68E831-0BE9-4D0A-AEDE-CDB4F2E81112}">
      <dsp:nvSpPr>
        <dsp:cNvPr id="0" name=""/>
        <dsp:cNvSpPr/>
      </dsp:nvSpPr>
      <dsp:spPr>
        <a:xfrm>
          <a:off x="93161" y="2709686"/>
          <a:ext cx="1481164" cy="1481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kern="1200"/>
            <a:t>To achieve our goal of 100% takes everyone to buy in to put in that extra effort. We have a dinner planned for service and sales and I have named it the 1-degree dinner, at 211 you are simmering but at 212 you are boiling, what is the 1 degree you can do make a difference. This is going to help and with the assistance from parts I think 100% is achievable before the end of the year. </a:t>
          </a:r>
        </a:p>
      </dsp:txBody>
      <dsp:txXfrm>
        <a:off x="93161" y="2709686"/>
        <a:ext cx="1481164" cy="1481164"/>
      </dsp:txXfrm>
    </dsp:sp>
    <dsp:sp modelId="{797922A0-9BE8-45DD-B357-366833EBA489}">
      <dsp:nvSpPr>
        <dsp:cNvPr id="0" name=""/>
        <dsp:cNvSpPr/>
      </dsp:nvSpPr>
      <dsp:spPr>
        <a:xfrm>
          <a:off x="-345" y="99632"/>
          <a:ext cx="4184726" cy="4184726"/>
        </a:xfrm>
        <a:prstGeom prst="circularArrow">
          <a:avLst>
            <a:gd name="adj1" fmla="val 6902"/>
            <a:gd name="adj2" fmla="val 465342"/>
            <a:gd name="adj3" fmla="val 11349458"/>
            <a:gd name="adj4" fmla="val 9785200"/>
            <a:gd name="adj5" fmla="val 8052"/>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09AD1F0-122C-4992-904D-F70B18746A19}">
      <dsp:nvSpPr>
        <dsp:cNvPr id="0" name=""/>
        <dsp:cNvSpPr/>
      </dsp:nvSpPr>
      <dsp:spPr>
        <a:xfrm>
          <a:off x="93161" y="193139"/>
          <a:ext cx="1481164" cy="14811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en-US" sz="800" b="0" i="0" kern="1200" baseline="0"/>
            <a:t>We are evaluating every month to see if what we are talking about or small things to help is working and getting all techs to speak about what they would like to see that could help them. I do think this is going to be great in the future and a turnkey profitable service dept. </a:t>
          </a:r>
          <a:endParaRPr lang="en-US" sz="800" kern="1200"/>
        </a:p>
      </dsp:txBody>
      <dsp:txXfrm>
        <a:off x="93161" y="193139"/>
        <a:ext cx="1481164" cy="1481164"/>
      </dsp:txXfrm>
    </dsp:sp>
    <dsp:sp modelId="{EB79756D-71DE-4BF6-8E87-52423F678E8D}">
      <dsp:nvSpPr>
        <dsp:cNvPr id="0" name=""/>
        <dsp:cNvSpPr/>
      </dsp:nvSpPr>
      <dsp:spPr>
        <a:xfrm>
          <a:off x="-345" y="99632"/>
          <a:ext cx="4184726" cy="4184726"/>
        </a:xfrm>
        <a:prstGeom prst="circularArrow">
          <a:avLst>
            <a:gd name="adj1" fmla="val 6902"/>
            <a:gd name="adj2" fmla="val 465342"/>
            <a:gd name="adj3" fmla="val 16749458"/>
            <a:gd name="adj4" fmla="val 15185200"/>
            <a:gd name="adj5" fmla="val 8052"/>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F23AB-4A19-4B8C-90B6-FE6BE4EE39B9}">
      <dsp:nvSpPr>
        <dsp:cNvPr id="0" name=""/>
        <dsp:cNvSpPr/>
      </dsp:nvSpPr>
      <dsp:spPr>
        <a:xfrm>
          <a:off x="0" y="588450"/>
          <a:ext cx="6628804" cy="491399"/>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New facility with all the state-of-the-art equipment </a:t>
          </a:r>
        </a:p>
      </dsp:txBody>
      <dsp:txXfrm>
        <a:off x="23988" y="612438"/>
        <a:ext cx="6580828" cy="443423"/>
      </dsp:txXfrm>
    </dsp:sp>
    <dsp:sp modelId="{5711A549-581D-465A-9DFD-1E08B3B53221}">
      <dsp:nvSpPr>
        <dsp:cNvPr id="0" name=""/>
        <dsp:cNvSpPr/>
      </dsp:nvSpPr>
      <dsp:spPr>
        <a:xfrm>
          <a:off x="0" y="1140330"/>
          <a:ext cx="6628804" cy="491399"/>
        </a:xfrm>
        <a:prstGeom prst="roundRect">
          <a:avLst/>
        </a:prstGeom>
        <a:gradFill rotWithShape="0">
          <a:gsLst>
            <a:gs pos="0">
              <a:schemeClr val="accent2">
                <a:hueOff val="0"/>
                <a:satOff val="0"/>
                <a:lumOff val="-1830"/>
                <a:alphaOff val="0"/>
                <a:tint val="96000"/>
                <a:lumMod val="100000"/>
              </a:schemeClr>
            </a:gs>
            <a:gs pos="78000">
              <a:schemeClr val="accent2">
                <a:hueOff val="0"/>
                <a:satOff val="0"/>
                <a:lumOff val="-183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Clean environment</a:t>
          </a:r>
        </a:p>
      </dsp:txBody>
      <dsp:txXfrm>
        <a:off x="23988" y="1164318"/>
        <a:ext cx="6580828" cy="443423"/>
      </dsp:txXfrm>
    </dsp:sp>
    <dsp:sp modelId="{FC520EB9-CDFF-41D1-8D7D-D9FF69FF6D68}">
      <dsp:nvSpPr>
        <dsp:cNvPr id="0" name=""/>
        <dsp:cNvSpPr/>
      </dsp:nvSpPr>
      <dsp:spPr>
        <a:xfrm>
          <a:off x="0" y="1692210"/>
          <a:ext cx="6628804" cy="491399"/>
        </a:xfrm>
        <a:prstGeom prst="roundRect">
          <a:avLst/>
        </a:prstGeom>
        <a:gradFill rotWithShape="0">
          <a:gsLst>
            <a:gs pos="0">
              <a:schemeClr val="accent2">
                <a:hueOff val="0"/>
                <a:satOff val="0"/>
                <a:lumOff val="-3660"/>
                <a:alphaOff val="0"/>
                <a:tint val="96000"/>
                <a:lumMod val="100000"/>
              </a:schemeClr>
            </a:gs>
            <a:gs pos="78000">
              <a:schemeClr val="accent2">
                <a:hueOff val="0"/>
                <a:satOff val="0"/>
                <a:lumOff val="-366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Large loaner fleet </a:t>
          </a:r>
        </a:p>
      </dsp:txBody>
      <dsp:txXfrm>
        <a:off x="23988" y="1716198"/>
        <a:ext cx="6580828" cy="443423"/>
      </dsp:txXfrm>
    </dsp:sp>
    <dsp:sp modelId="{9190C2C4-0BEF-4611-A035-BE11FD774D7A}">
      <dsp:nvSpPr>
        <dsp:cNvPr id="0" name=""/>
        <dsp:cNvSpPr/>
      </dsp:nvSpPr>
      <dsp:spPr>
        <a:xfrm>
          <a:off x="0" y="2244090"/>
          <a:ext cx="6628804" cy="491399"/>
        </a:xfrm>
        <a:prstGeom prst="roundRect">
          <a:avLst/>
        </a:prstGeom>
        <a:gradFill rotWithShape="0">
          <a:gsLst>
            <a:gs pos="0">
              <a:schemeClr val="accent2">
                <a:hueOff val="0"/>
                <a:satOff val="0"/>
                <a:lumOff val="-5490"/>
                <a:alphaOff val="0"/>
                <a:tint val="96000"/>
                <a:lumMod val="100000"/>
              </a:schemeClr>
            </a:gs>
            <a:gs pos="78000">
              <a:schemeClr val="accent2">
                <a:hueOff val="0"/>
                <a:satOff val="0"/>
                <a:lumOff val="-549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Helpful management support to work with clients </a:t>
          </a:r>
        </a:p>
      </dsp:txBody>
      <dsp:txXfrm>
        <a:off x="23988" y="2268078"/>
        <a:ext cx="6580828" cy="443423"/>
      </dsp:txXfrm>
    </dsp:sp>
    <dsp:sp modelId="{F12AF891-D82A-49FA-8A74-670A36FB19CF}">
      <dsp:nvSpPr>
        <dsp:cNvPr id="0" name=""/>
        <dsp:cNvSpPr/>
      </dsp:nvSpPr>
      <dsp:spPr>
        <a:xfrm>
          <a:off x="0" y="2795970"/>
          <a:ext cx="6628804" cy="491399"/>
        </a:xfrm>
        <a:prstGeom prst="roundRect">
          <a:avLst/>
        </a:prstGeom>
        <a:gradFill rotWithShape="0">
          <a:gsLst>
            <a:gs pos="0">
              <a:schemeClr val="accent2">
                <a:hueOff val="0"/>
                <a:satOff val="0"/>
                <a:lumOff val="-7320"/>
                <a:alphaOff val="0"/>
                <a:tint val="96000"/>
                <a:lumMod val="100000"/>
              </a:schemeClr>
            </a:gs>
            <a:gs pos="78000">
              <a:schemeClr val="accent2">
                <a:hueOff val="0"/>
                <a:satOff val="0"/>
                <a:lumOff val="-732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Flexible hours </a:t>
          </a:r>
        </a:p>
      </dsp:txBody>
      <dsp:txXfrm>
        <a:off x="23988" y="2819958"/>
        <a:ext cx="6580828" cy="443423"/>
      </dsp:txXfrm>
    </dsp:sp>
    <dsp:sp modelId="{08BE77FD-F749-42B6-B6C2-AB12211B7F03}">
      <dsp:nvSpPr>
        <dsp:cNvPr id="0" name=""/>
        <dsp:cNvSpPr/>
      </dsp:nvSpPr>
      <dsp:spPr>
        <a:xfrm>
          <a:off x="0" y="3347850"/>
          <a:ext cx="6628804" cy="491399"/>
        </a:xfrm>
        <a:prstGeom prst="roundRect">
          <a:avLst/>
        </a:prstGeom>
        <a:gradFill rotWithShape="0">
          <a:gsLst>
            <a:gs pos="0">
              <a:schemeClr val="accent2">
                <a:hueOff val="0"/>
                <a:satOff val="0"/>
                <a:lumOff val="-9150"/>
                <a:alphaOff val="0"/>
                <a:tint val="96000"/>
                <a:lumMod val="100000"/>
              </a:schemeClr>
            </a:gs>
            <a:gs pos="78000">
              <a:schemeClr val="accent2">
                <a:hueOff val="0"/>
                <a:satOff val="0"/>
                <a:lumOff val="-915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Calm workplace with lots of protentional  </a:t>
          </a:r>
        </a:p>
      </dsp:txBody>
      <dsp:txXfrm>
        <a:off x="23988" y="3371838"/>
        <a:ext cx="6580828" cy="443423"/>
      </dsp:txXfrm>
    </dsp:sp>
    <dsp:sp modelId="{30F2A71F-A840-4C0D-A73D-C1273B0D0019}">
      <dsp:nvSpPr>
        <dsp:cNvPr id="0" name=""/>
        <dsp:cNvSpPr/>
      </dsp:nvSpPr>
      <dsp:spPr>
        <a:xfrm>
          <a:off x="0" y="3899730"/>
          <a:ext cx="6628804" cy="491399"/>
        </a:xfrm>
        <a:prstGeom prst="roundRect">
          <a:avLst/>
        </a:prstGeom>
        <a:gradFill rotWithShape="0">
          <a:gsLst>
            <a:gs pos="0">
              <a:schemeClr val="accent2">
                <a:hueOff val="0"/>
                <a:satOff val="0"/>
                <a:lumOff val="-10980"/>
                <a:alphaOff val="0"/>
                <a:tint val="96000"/>
                <a:lumMod val="100000"/>
              </a:schemeClr>
            </a:gs>
            <a:gs pos="78000">
              <a:schemeClr val="accent2">
                <a:hueOff val="0"/>
                <a:satOff val="0"/>
                <a:lumOff val="-1098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a:t>Only dealer within 50 miles so lots of loyalty</a:t>
          </a:r>
        </a:p>
      </dsp:txBody>
      <dsp:txXfrm>
        <a:off x="23988" y="3923718"/>
        <a:ext cx="6580828" cy="44342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28E290-C8B2-481D-BE40-DFB36DBA7B05}">
      <dsp:nvSpPr>
        <dsp:cNvPr id="0" name=""/>
        <dsp:cNvSpPr/>
      </dsp:nvSpPr>
      <dsp:spPr>
        <a:xfrm>
          <a:off x="0" y="3890"/>
          <a:ext cx="6628804" cy="82863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CB2085-9F78-4706-BCD6-69A2ECD7D332}">
      <dsp:nvSpPr>
        <dsp:cNvPr id="0" name=""/>
        <dsp:cNvSpPr/>
      </dsp:nvSpPr>
      <dsp:spPr>
        <a:xfrm>
          <a:off x="250661" y="190332"/>
          <a:ext cx="455748" cy="4557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4899FB17-CCE3-4E9C-BBBF-F9CE1FE19AC7}">
      <dsp:nvSpPr>
        <dsp:cNvPr id="0" name=""/>
        <dsp:cNvSpPr/>
      </dsp:nvSpPr>
      <dsp:spPr>
        <a:xfrm>
          <a:off x="957071" y="3890"/>
          <a:ext cx="5671732" cy="828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97" tIns="87697" rIns="87697" bIns="87697" numCol="1" spcCol="1270" anchor="ctr" anchorCtr="0">
          <a:noAutofit/>
        </a:bodyPr>
        <a:lstStyle/>
        <a:p>
          <a:pPr marL="0" lvl="0" indent="0" algn="l" defTabSz="844550">
            <a:lnSpc>
              <a:spcPct val="90000"/>
            </a:lnSpc>
            <a:spcBef>
              <a:spcPct val="0"/>
            </a:spcBef>
            <a:spcAft>
              <a:spcPct val="35000"/>
            </a:spcAft>
            <a:buNone/>
          </a:pPr>
          <a:r>
            <a:rPr lang="en-US" sz="1900" kern="1200"/>
            <a:t>Shop speed with technicians </a:t>
          </a:r>
        </a:p>
      </dsp:txBody>
      <dsp:txXfrm>
        <a:off x="957071" y="3890"/>
        <a:ext cx="5671732" cy="828633"/>
      </dsp:txXfrm>
    </dsp:sp>
    <dsp:sp modelId="{B112AE11-C353-44E4-928C-8D7D6A8300BE}">
      <dsp:nvSpPr>
        <dsp:cNvPr id="0" name=""/>
        <dsp:cNvSpPr/>
      </dsp:nvSpPr>
      <dsp:spPr>
        <a:xfrm>
          <a:off x="0" y="1039682"/>
          <a:ext cx="6628804" cy="82863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EC9562F-203F-4874-B63F-AA670DADDD88}">
      <dsp:nvSpPr>
        <dsp:cNvPr id="0" name=""/>
        <dsp:cNvSpPr/>
      </dsp:nvSpPr>
      <dsp:spPr>
        <a:xfrm>
          <a:off x="250661" y="1226124"/>
          <a:ext cx="455748" cy="4557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06CEEE3-8A55-4134-8E46-9D2FD7B9E5EF}">
      <dsp:nvSpPr>
        <dsp:cNvPr id="0" name=""/>
        <dsp:cNvSpPr/>
      </dsp:nvSpPr>
      <dsp:spPr>
        <a:xfrm>
          <a:off x="957071" y="1039682"/>
          <a:ext cx="5671732" cy="828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97" tIns="87697" rIns="87697" bIns="87697" numCol="1" spcCol="1270" anchor="ctr" anchorCtr="0">
          <a:noAutofit/>
        </a:bodyPr>
        <a:lstStyle/>
        <a:p>
          <a:pPr marL="0" lvl="0" indent="0" algn="l" defTabSz="844550">
            <a:lnSpc>
              <a:spcPct val="90000"/>
            </a:lnSpc>
            <a:spcBef>
              <a:spcPct val="0"/>
            </a:spcBef>
            <a:spcAft>
              <a:spcPct val="35000"/>
            </a:spcAft>
            <a:buNone/>
          </a:pPr>
          <a:r>
            <a:rPr lang="en-US" sz="1900" kern="1200"/>
            <a:t>Communication with co-worker and guests </a:t>
          </a:r>
        </a:p>
      </dsp:txBody>
      <dsp:txXfrm>
        <a:off x="957071" y="1039682"/>
        <a:ext cx="5671732" cy="828633"/>
      </dsp:txXfrm>
    </dsp:sp>
    <dsp:sp modelId="{CBE93BB8-3996-43D1-BA98-D6C67D65ACE8}">
      <dsp:nvSpPr>
        <dsp:cNvPr id="0" name=""/>
        <dsp:cNvSpPr/>
      </dsp:nvSpPr>
      <dsp:spPr>
        <a:xfrm>
          <a:off x="0" y="2075473"/>
          <a:ext cx="6628804" cy="82863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DB6AE82-7C35-4D4A-A262-EAF1492D2475}">
      <dsp:nvSpPr>
        <dsp:cNvPr id="0" name=""/>
        <dsp:cNvSpPr/>
      </dsp:nvSpPr>
      <dsp:spPr>
        <a:xfrm>
          <a:off x="250661" y="2261916"/>
          <a:ext cx="455748" cy="45574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A08CE70-F43E-4625-8892-C44B87310740}">
      <dsp:nvSpPr>
        <dsp:cNvPr id="0" name=""/>
        <dsp:cNvSpPr/>
      </dsp:nvSpPr>
      <dsp:spPr>
        <a:xfrm>
          <a:off x="957071" y="2075473"/>
          <a:ext cx="5671732" cy="828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97" tIns="87697" rIns="87697" bIns="87697" numCol="1" spcCol="1270" anchor="ctr" anchorCtr="0">
          <a:noAutofit/>
        </a:bodyPr>
        <a:lstStyle/>
        <a:p>
          <a:pPr marL="0" lvl="0" indent="0" algn="l" defTabSz="844550">
            <a:lnSpc>
              <a:spcPct val="90000"/>
            </a:lnSpc>
            <a:spcBef>
              <a:spcPct val="0"/>
            </a:spcBef>
            <a:spcAft>
              <a:spcPct val="35000"/>
            </a:spcAft>
            <a:buNone/>
          </a:pPr>
          <a:r>
            <a:rPr lang="en-US" sz="1900" kern="1200"/>
            <a:t>Not enough accountability for issues </a:t>
          </a:r>
        </a:p>
      </dsp:txBody>
      <dsp:txXfrm>
        <a:off x="957071" y="2075473"/>
        <a:ext cx="5671732" cy="828633"/>
      </dsp:txXfrm>
    </dsp:sp>
    <dsp:sp modelId="{8AEA833F-6F0C-49AE-8B03-3727142D57AB}">
      <dsp:nvSpPr>
        <dsp:cNvPr id="0" name=""/>
        <dsp:cNvSpPr/>
      </dsp:nvSpPr>
      <dsp:spPr>
        <a:xfrm>
          <a:off x="0" y="3111265"/>
          <a:ext cx="6628804" cy="82863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9C48783-9032-4B10-96B4-367633961525}">
      <dsp:nvSpPr>
        <dsp:cNvPr id="0" name=""/>
        <dsp:cNvSpPr/>
      </dsp:nvSpPr>
      <dsp:spPr>
        <a:xfrm>
          <a:off x="250661" y="3297708"/>
          <a:ext cx="455748" cy="45574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328B95F-5010-4D77-90EC-58DFC48731FD}">
      <dsp:nvSpPr>
        <dsp:cNvPr id="0" name=""/>
        <dsp:cNvSpPr/>
      </dsp:nvSpPr>
      <dsp:spPr>
        <a:xfrm>
          <a:off x="957071" y="3111265"/>
          <a:ext cx="5671732" cy="828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97" tIns="87697" rIns="87697" bIns="87697" numCol="1" spcCol="1270" anchor="ctr" anchorCtr="0">
          <a:noAutofit/>
        </a:bodyPr>
        <a:lstStyle/>
        <a:p>
          <a:pPr marL="0" lvl="0" indent="0" algn="l" defTabSz="844550">
            <a:lnSpc>
              <a:spcPct val="90000"/>
            </a:lnSpc>
            <a:spcBef>
              <a:spcPct val="0"/>
            </a:spcBef>
            <a:spcAft>
              <a:spcPct val="35000"/>
            </a:spcAft>
            <a:buNone/>
          </a:pPr>
          <a:r>
            <a:rPr lang="en-US" sz="1900" kern="1200"/>
            <a:t>Not enough loaners(even though we carry a lot) </a:t>
          </a:r>
        </a:p>
      </dsp:txBody>
      <dsp:txXfrm>
        <a:off x="957071" y="3111265"/>
        <a:ext cx="5671732" cy="828633"/>
      </dsp:txXfrm>
    </dsp:sp>
    <dsp:sp modelId="{B86CD138-32FC-4B6A-AC1E-105FFF6A893A}">
      <dsp:nvSpPr>
        <dsp:cNvPr id="0" name=""/>
        <dsp:cNvSpPr/>
      </dsp:nvSpPr>
      <dsp:spPr>
        <a:xfrm>
          <a:off x="0" y="4147057"/>
          <a:ext cx="6628804" cy="82863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569F1B-2CFA-4AE8-8E31-7464B9E82824}">
      <dsp:nvSpPr>
        <dsp:cNvPr id="0" name=""/>
        <dsp:cNvSpPr/>
      </dsp:nvSpPr>
      <dsp:spPr>
        <a:xfrm>
          <a:off x="250661" y="4333499"/>
          <a:ext cx="455748" cy="45574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9D4352A-B1EC-4A23-BA7A-DA0900099A62}">
      <dsp:nvSpPr>
        <dsp:cNvPr id="0" name=""/>
        <dsp:cNvSpPr/>
      </dsp:nvSpPr>
      <dsp:spPr>
        <a:xfrm>
          <a:off x="957071" y="4147057"/>
          <a:ext cx="5671732" cy="8286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697" tIns="87697" rIns="87697" bIns="87697" numCol="1" spcCol="1270" anchor="ctr" anchorCtr="0">
          <a:noAutofit/>
        </a:bodyPr>
        <a:lstStyle/>
        <a:p>
          <a:pPr marL="0" lvl="0" indent="0" algn="l" defTabSz="844550">
            <a:lnSpc>
              <a:spcPct val="90000"/>
            </a:lnSpc>
            <a:spcBef>
              <a:spcPct val="0"/>
            </a:spcBef>
            <a:spcAft>
              <a:spcPct val="35000"/>
            </a:spcAft>
            <a:buNone/>
          </a:pPr>
          <a:r>
            <a:rPr lang="en-US" sz="1900" kern="1200"/>
            <a:t>EV trained techs(only 2)</a:t>
          </a:r>
        </a:p>
      </dsp:txBody>
      <dsp:txXfrm>
        <a:off x="957071" y="4147057"/>
        <a:ext cx="5671732" cy="82863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B162C1-A4ED-421A-BC89-A017D59C2099}">
      <dsp:nvSpPr>
        <dsp:cNvPr id="0" name=""/>
        <dsp:cNvSpPr/>
      </dsp:nvSpPr>
      <dsp:spPr>
        <a:xfrm>
          <a:off x="0" y="64290"/>
          <a:ext cx="6628804" cy="76050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Warranty rate increase for more money flowing in shop</a:t>
          </a:r>
        </a:p>
      </dsp:txBody>
      <dsp:txXfrm>
        <a:off x="37125" y="101415"/>
        <a:ext cx="6554554" cy="686250"/>
      </dsp:txXfrm>
    </dsp:sp>
    <dsp:sp modelId="{141B5146-4042-49E9-950F-8B8C87DF919D}">
      <dsp:nvSpPr>
        <dsp:cNvPr id="0" name=""/>
        <dsp:cNvSpPr/>
      </dsp:nvSpPr>
      <dsp:spPr>
        <a:xfrm>
          <a:off x="0" y="882390"/>
          <a:ext cx="6628804" cy="760500"/>
        </a:xfrm>
        <a:prstGeom prst="roundRect">
          <a:avLst/>
        </a:prstGeom>
        <a:gradFill rotWithShape="0">
          <a:gsLst>
            <a:gs pos="0">
              <a:schemeClr val="accent2">
                <a:hueOff val="0"/>
                <a:satOff val="0"/>
                <a:lumOff val="-2196"/>
                <a:alphaOff val="0"/>
                <a:tint val="96000"/>
                <a:lumMod val="100000"/>
              </a:schemeClr>
            </a:gs>
            <a:gs pos="78000">
              <a:schemeClr val="accent2">
                <a:hueOff val="0"/>
                <a:satOff val="0"/>
                <a:lumOff val="-2196"/>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More technicians or more proficient technicians </a:t>
          </a:r>
        </a:p>
      </dsp:txBody>
      <dsp:txXfrm>
        <a:off x="37125" y="919515"/>
        <a:ext cx="6554554" cy="686250"/>
      </dsp:txXfrm>
    </dsp:sp>
    <dsp:sp modelId="{4D531255-738E-4BC8-BE4D-48E5B8A1A9EC}">
      <dsp:nvSpPr>
        <dsp:cNvPr id="0" name=""/>
        <dsp:cNvSpPr/>
      </dsp:nvSpPr>
      <dsp:spPr>
        <a:xfrm>
          <a:off x="0" y="1700490"/>
          <a:ext cx="6628804" cy="760500"/>
        </a:xfrm>
        <a:prstGeom prst="roundRect">
          <a:avLst/>
        </a:prstGeom>
        <a:gradFill rotWithShape="0">
          <a:gsLst>
            <a:gs pos="0">
              <a:schemeClr val="accent2">
                <a:hueOff val="0"/>
                <a:satOff val="0"/>
                <a:lumOff val="-4392"/>
                <a:alphaOff val="0"/>
                <a:tint val="96000"/>
                <a:lumMod val="100000"/>
              </a:schemeClr>
            </a:gs>
            <a:gs pos="78000">
              <a:schemeClr val="accent2">
                <a:hueOff val="0"/>
                <a:satOff val="0"/>
                <a:lumOff val="-4392"/>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Better management flow for dispatching and staying on top of the team to get the work done in a timely manor </a:t>
          </a:r>
        </a:p>
      </dsp:txBody>
      <dsp:txXfrm>
        <a:off x="37125" y="1737615"/>
        <a:ext cx="6554554" cy="686250"/>
      </dsp:txXfrm>
    </dsp:sp>
    <dsp:sp modelId="{BEFB0D16-52D1-4340-8A58-D707CB02FB82}">
      <dsp:nvSpPr>
        <dsp:cNvPr id="0" name=""/>
        <dsp:cNvSpPr/>
      </dsp:nvSpPr>
      <dsp:spPr>
        <a:xfrm>
          <a:off x="0" y="2518590"/>
          <a:ext cx="6628804" cy="760500"/>
        </a:xfrm>
        <a:prstGeom prst="roundRect">
          <a:avLst/>
        </a:prstGeom>
        <a:gradFill rotWithShape="0">
          <a:gsLst>
            <a:gs pos="0">
              <a:schemeClr val="accent2">
                <a:hueOff val="0"/>
                <a:satOff val="0"/>
                <a:lumOff val="-6588"/>
                <a:alphaOff val="0"/>
                <a:tint val="96000"/>
                <a:lumMod val="100000"/>
              </a:schemeClr>
            </a:gs>
            <a:gs pos="78000">
              <a:schemeClr val="accent2">
                <a:hueOff val="0"/>
                <a:satOff val="0"/>
                <a:lumOff val="-6588"/>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Lower discounts to get the CP numbers higher </a:t>
          </a:r>
        </a:p>
      </dsp:txBody>
      <dsp:txXfrm>
        <a:off x="37125" y="2555715"/>
        <a:ext cx="6554554" cy="686250"/>
      </dsp:txXfrm>
    </dsp:sp>
    <dsp:sp modelId="{91446891-D04D-4C3F-A3DB-F9CA913219C2}">
      <dsp:nvSpPr>
        <dsp:cNvPr id="0" name=""/>
        <dsp:cNvSpPr/>
      </dsp:nvSpPr>
      <dsp:spPr>
        <a:xfrm>
          <a:off x="0" y="3336690"/>
          <a:ext cx="6628804" cy="760500"/>
        </a:xfrm>
        <a:prstGeom prst="roundRect">
          <a:avLst/>
        </a:prstGeom>
        <a:gradFill rotWithShape="0">
          <a:gsLst>
            <a:gs pos="0">
              <a:schemeClr val="accent2">
                <a:hueOff val="0"/>
                <a:satOff val="0"/>
                <a:lumOff val="-8784"/>
                <a:alphaOff val="0"/>
                <a:tint val="96000"/>
                <a:lumMod val="100000"/>
              </a:schemeClr>
            </a:gs>
            <a:gs pos="78000">
              <a:schemeClr val="accent2">
                <a:hueOff val="0"/>
                <a:satOff val="0"/>
                <a:lumOff val="-8784"/>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CSI </a:t>
          </a:r>
        </a:p>
      </dsp:txBody>
      <dsp:txXfrm>
        <a:off x="37125" y="3373815"/>
        <a:ext cx="6554554" cy="686250"/>
      </dsp:txXfrm>
    </dsp:sp>
    <dsp:sp modelId="{FA726668-A041-4BC7-83C2-A49D41D3D8FB}">
      <dsp:nvSpPr>
        <dsp:cNvPr id="0" name=""/>
        <dsp:cNvSpPr/>
      </dsp:nvSpPr>
      <dsp:spPr>
        <a:xfrm>
          <a:off x="0" y="4154790"/>
          <a:ext cx="6628804" cy="760500"/>
        </a:xfrm>
        <a:prstGeom prst="roundRect">
          <a:avLst/>
        </a:prstGeom>
        <a:gradFill rotWithShape="0">
          <a:gsLst>
            <a:gs pos="0">
              <a:schemeClr val="accent2">
                <a:hueOff val="0"/>
                <a:satOff val="0"/>
                <a:lumOff val="-10980"/>
                <a:alphaOff val="0"/>
                <a:tint val="96000"/>
                <a:lumMod val="100000"/>
              </a:schemeClr>
            </a:gs>
            <a:gs pos="78000">
              <a:schemeClr val="accent2">
                <a:hueOff val="0"/>
                <a:satOff val="0"/>
                <a:lumOff val="-1098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Better guest experience </a:t>
          </a:r>
        </a:p>
      </dsp:txBody>
      <dsp:txXfrm>
        <a:off x="37125" y="4191915"/>
        <a:ext cx="6554554" cy="6862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D61CCA-09A3-4D1D-95B8-F74D01065699}">
      <dsp:nvSpPr>
        <dsp:cNvPr id="0" name=""/>
        <dsp:cNvSpPr/>
      </dsp:nvSpPr>
      <dsp:spPr>
        <a:xfrm>
          <a:off x="0" y="2066"/>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BAC85B7-55FC-418B-A4E3-11EBDC7A21D6}">
      <dsp:nvSpPr>
        <dsp:cNvPr id="0" name=""/>
        <dsp:cNvSpPr/>
      </dsp:nvSpPr>
      <dsp:spPr>
        <a:xfrm>
          <a:off x="316857" y="237745"/>
          <a:ext cx="576104" cy="57610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507D199D-096C-48D9-8712-40307E1C47CE}">
      <dsp:nvSpPr>
        <dsp:cNvPr id="0" name=""/>
        <dsp:cNvSpPr/>
      </dsp:nvSpPr>
      <dsp:spPr>
        <a:xfrm>
          <a:off x="1209819" y="2066"/>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89000">
            <a:lnSpc>
              <a:spcPct val="90000"/>
            </a:lnSpc>
            <a:spcBef>
              <a:spcPct val="0"/>
            </a:spcBef>
            <a:spcAft>
              <a:spcPct val="35000"/>
            </a:spcAft>
            <a:buNone/>
          </a:pPr>
          <a:r>
            <a:rPr lang="en-US" sz="2000" kern="1200"/>
            <a:t>Pricing – for basic work not large jobs</a:t>
          </a:r>
        </a:p>
      </dsp:txBody>
      <dsp:txXfrm>
        <a:off x="1209819" y="2066"/>
        <a:ext cx="5418984" cy="1047462"/>
      </dsp:txXfrm>
    </dsp:sp>
    <dsp:sp modelId="{CA6853DE-C4D6-4904-A3D7-2A1B90BAA598}">
      <dsp:nvSpPr>
        <dsp:cNvPr id="0" name=""/>
        <dsp:cNvSpPr/>
      </dsp:nvSpPr>
      <dsp:spPr>
        <a:xfrm>
          <a:off x="0" y="1311395"/>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D9E5DD4-1369-4DD9-A525-EE36AA9636F7}">
      <dsp:nvSpPr>
        <dsp:cNvPr id="0" name=""/>
        <dsp:cNvSpPr/>
      </dsp:nvSpPr>
      <dsp:spPr>
        <a:xfrm>
          <a:off x="316857" y="1547074"/>
          <a:ext cx="576104" cy="57610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C73670C-0B6B-4732-A429-BDC35BFAB038}">
      <dsp:nvSpPr>
        <dsp:cNvPr id="0" name=""/>
        <dsp:cNvSpPr/>
      </dsp:nvSpPr>
      <dsp:spPr>
        <a:xfrm>
          <a:off x="1209819" y="1311395"/>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89000">
            <a:lnSpc>
              <a:spcPct val="90000"/>
            </a:lnSpc>
            <a:spcBef>
              <a:spcPct val="0"/>
            </a:spcBef>
            <a:spcAft>
              <a:spcPct val="35000"/>
            </a:spcAft>
            <a:buNone/>
          </a:pPr>
          <a:r>
            <a:rPr lang="en-US" sz="2000" kern="1200"/>
            <a:t>Ourselves/Mindset when something is going right or we cannot get the vehicle back to the client etc. </a:t>
          </a:r>
        </a:p>
      </dsp:txBody>
      <dsp:txXfrm>
        <a:off x="1209819" y="1311395"/>
        <a:ext cx="5418984" cy="1047462"/>
      </dsp:txXfrm>
    </dsp:sp>
    <dsp:sp modelId="{133C5147-1995-4429-BF5F-74905639E761}">
      <dsp:nvSpPr>
        <dsp:cNvPr id="0" name=""/>
        <dsp:cNvSpPr/>
      </dsp:nvSpPr>
      <dsp:spPr>
        <a:xfrm>
          <a:off x="0" y="2620723"/>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74E2769-DE5D-44E1-8F95-286D7FC99FAC}">
      <dsp:nvSpPr>
        <dsp:cNvPr id="0" name=""/>
        <dsp:cNvSpPr/>
      </dsp:nvSpPr>
      <dsp:spPr>
        <a:xfrm>
          <a:off x="316857" y="2856402"/>
          <a:ext cx="576104" cy="57610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7FC1522-698E-4BC8-820A-28054151D5A5}">
      <dsp:nvSpPr>
        <dsp:cNvPr id="0" name=""/>
        <dsp:cNvSpPr/>
      </dsp:nvSpPr>
      <dsp:spPr>
        <a:xfrm>
          <a:off x="1209819" y="2620723"/>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89000">
            <a:lnSpc>
              <a:spcPct val="90000"/>
            </a:lnSpc>
            <a:spcBef>
              <a:spcPct val="0"/>
            </a:spcBef>
            <a:spcAft>
              <a:spcPct val="35000"/>
            </a:spcAft>
            <a:buNone/>
          </a:pPr>
          <a:r>
            <a:rPr lang="en-US" sz="2000" kern="1200"/>
            <a:t>Quality issues with Audi on the 3.0 oil consumption/ring issues</a:t>
          </a:r>
        </a:p>
      </dsp:txBody>
      <dsp:txXfrm>
        <a:off x="1209819" y="2620723"/>
        <a:ext cx="5418984" cy="1047462"/>
      </dsp:txXfrm>
    </dsp:sp>
    <dsp:sp modelId="{FC9DCDA7-D919-4D6A-BAB0-598545CB4DF2}">
      <dsp:nvSpPr>
        <dsp:cNvPr id="0" name=""/>
        <dsp:cNvSpPr/>
      </dsp:nvSpPr>
      <dsp:spPr>
        <a:xfrm>
          <a:off x="0" y="3930051"/>
          <a:ext cx="6628804" cy="1047462"/>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65000A-C1EA-4538-A45B-0B58B55AA376}">
      <dsp:nvSpPr>
        <dsp:cNvPr id="0" name=""/>
        <dsp:cNvSpPr/>
      </dsp:nvSpPr>
      <dsp:spPr>
        <a:xfrm>
          <a:off x="316857" y="4165730"/>
          <a:ext cx="576104" cy="57610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4034EE7F-3A52-4801-99D8-2747B6D617FC}">
      <dsp:nvSpPr>
        <dsp:cNvPr id="0" name=""/>
        <dsp:cNvSpPr/>
      </dsp:nvSpPr>
      <dsp:spPr>
        <a:xfrm>
          <a:off x="1209819" y="3930051"/>
          <a:ext cx="5418984" cy="10474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856" tIns="110856" rIns="110856" bIns="110856" numCol="1" spcCol="1270" anchor="ctr" anchorCtr="0">
          <a:noAutofit/>
        </a:bodyPr>
        <a:lstStyle/>
        <a:p>
          <a:pPr marL="0" lvl="0" indent="0" algn="l" defTabSz="889000">
            <a:lnSpc>
              <a:spcPct val="90000"/>
            </a:lnSpc>
            <a:spcBef>
              <a:spcPct val="0"/>
            </a:spcBef>
            <a:spcAft>
              <a:spcPct val="35000"/>
            </a:spcAft>
            <a:buNone/>
          </a:pPr>
          <a:r>
            <a:rPr lang="en-US" sz="2000" kern="1200"/>
            <a:t>Guest experience for CSI </a:t>
          </a:r>
        </a:p>
      </dsp:txBody>
      <dsp:txXfrm>
        <a:off x="1209819" y="3930051"/>
        <a:ext cx="5418984" cy="104746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88FF31-3CED-42DB-BD56-AA672795E6D6}">
      <dsp:nvSpPr>
        <dsp:cNvPr id="0" name=""/>
        <dsp:cNvSpPr/>
      </dsp:nvSpPr>
      <dsp:spPr>
        <a:xfrm>
          <a:off x="0" y="34950"/>
          <a:ext cx="6628804" cy="926639"/>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Better training for the advisors on selling hours</a:t>
          </a:r>
        </a:p>
      </dsp:txBody>
      <dsp:txXfrm>
        <a:off x="45235" y="80185"/>
        <a:ext cx="6538334" cy="836169"/>
      </dsp:txXfrm>
    </dsp:sp>
    <dsp:sp modelId="{2BDCE018-812E-479C-9EB8-1B8119D75371}">
      <dsp:nvSpPr>
        <dsp:cNvPr id="0" name=""/>
        <dsp:cNvSpPr/>
      </dsp:nvSpPr>
      <dsp:spPr>
        <a:xfrm>
          <a:off x="0" y="1030710"/>
          <a:ext cx="6628804" cy="926639"/>
        </a:xfrm>
        <a:prstGeom prst="roundRect">
          <a:avLst/>
        </a:prstGeom>
        <a:gradFill rotWithShape="0">
          <a:gsLst>
            <a:gs pos="0">
              <a:schemeClr val="accent2">
                <a:hueOff val="0"/>
                <a:satOff val="0"/>
                <a:lumOff val="-2745"/>
                <a:alphaOff val="0"/>
                <a:tint val="96000"/>
                <a:lumMod val="100000"/>
              </a:schemeClr>
            </a:gs>
            <a:gs pos="78000">
              <a:schemeClr val="accent2">
                <a:hueOff val="0"/>
                <a:satOff val="0"/>
                <a:lumOff val="-2745"/>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Higher tech proficiency </a:t>
          </a:r>
        </a:p>
      </dsp:txBody>
      <dsp:txXfrm>
        <a:off x="45235" y="1075945"/>
        <a:ext cx="6538334" cy="836169"/>
      </dsp:txXfrm>
    </dsp:sp>
    <dsp:sp modelId="{0A820125-FCCD-486E-8FE3-15A58D7CC3D5}">
      <dsp:nvSpPr>
        <dsp:cNvPr id="0" name=""/>
        <dsp:cNvSpPr/>
      </dsp:nvSpPr>
      <dsp:spPr>
        <a:xfrm>
          <a:off x="0" y="2026470"/>
          <a:ext cx="6628804" cy="926639"/>
        </a:xfrm>
        <a:prstGeom prst="roundRect">
          <a:avLst/>
        </a:prstGeom>
        <a:gradFill rotWithShape="0">
          <a:gsLst>
            <a:gs pos="0">
              <a:schemeClr val="accent2">
                <a:hueOff val="0"/>
                <a:satOff val="0"/>
                <a:lumOff val="-5490"/>
                <a:alphaOff val="0"/>
                <a:tint val="96000"/>
                <a:lumMod val="100000"/>
              </a:schemeClr>
            </a:gs>
            <a:gs pos="78000">
              <a:schemeClr val="accent2">
                <a:hueOff val="0"/>
                <a:satOff val="0"/>
                <a:lumOff val="-549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Higher CP volume with less discounts </a:t>
          </a:r>
        </a:p>
      </dsp:txBody>
      <dsp:txXfrm>
        <a:off x="45235" y="2071705"/>
        <a:ext cx="6538334" cy="836169"/>
      </dsp:txXfrm>
    </dsp:sp>
    <dsp:sp modelId="{8D545A6C-5CC2-478B-9198-6FA7378DAC59}">
      <dsp:nvSpPr>
        <dsp:cNvPr id="0" name=""/>
        <dsp:cNvSpPr/>
      </dsp:nvSpPr>
      <dsp:spPr>
        <a:xfrm>
          <a:off x="0" y="3022230"/>
          <a:ext cx="6628804" cy="926639"/>
        </a:xfrm>
        <a:prstGeom prst="roundRect">
          <a:avLst/>
        </a:prstGeom>
        <a:gradFill rotWithShape="0">
          <a:gsLst>
            <a:gs pos="0">
              <a:schemeClr val="accent2">
                <a:hueOff val="0"/>
                <a:satOff val="0"/>
                <a:lumOff val="-8235"/>
                <a:alphaOff val="0"/>
                <a:tint val="96000"/>
                <a:lumMod val="100000"/>
              </a:schemeClr>
            </a:gs>
            <a:gs pos="78000">
              <a:schemeClr val="accent2">
                <a:hueOff val="0"/>
                <a:satOff val="0"/>
                <a:lumOff val="-8235"/>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Management to set standard and follow procedures every time and daily goals</a:t>
          </a:r>
        </a:p>
      </dsp:txBody>
      <dsp:txXfrm>
        <a:off x="45235" y="3067465"/>
        <a:ext cx="6538334" cy="836169"/>
      </dsp:txXfrm>
    </dsp:sp>
    <dsp:sp modelId="{F003D54C-7BEF-41C4-819C-A0FB5AC3E25B}">
      <dsp:nvSpPr>
        <dsp:cNvPr id="0" name=""/>
        <dsp:cNvSpPr/>
      </dsp:nvSpPr>
      <dsp:spPr>
        <a:xfrm>
          <a:off x="0" y="4017990"/>
          <a:ext cx="6628804" cy="926639"/>
        </a:xfrm>
        <a:prstGeom prst="roundRect">
          <a:avLst/>
        </a:prstGeom>
        <a:gradFill rotWithShape="0">
          <a:gsLst>
            <a:gs pos="0">
              <a:schemeClr val="accent2">
                <a:hueOff val="0"/>
                <a:satOff val="0"/>
                <a:lumOff val="-10980"/>
                <a:alphaOff val="0"/>
                <a:tint val="96000"/>
                <a:lumMod val="100000"/>
              </a:schemeClr>
            </a:gs>
            <a:gs pos="78000">
              <a:schemeClr val="accent2">
                <a:hueOff val="0"/>
                <a:satOff val="0"/>
                <a:lumOff val="-1098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a:t>Work with clients to ensure CSI is a priority to be top in our region.  </a:t>
          </a:r>
        </a:p>
      </dsp:txBody>
      <dsp:txXfrm>
        <a:off x="45235" y="4063225"/>
        <a:ext cx="6538334" cy="83616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58DF72-2E16-45B8-A355-BFFACAF84BA0}">
      <dsp:nvSpPr>
        <dsp:cNvPr id="0" name=""/>
        <dsp:cNvSpPr/>
      </dsp:nvSpPr>
      <dsp:spPr>
        <a:xfrm>
          <a:off x="0" y="695910"/>
          <a:ext cx="6628804" cy="849420"/>
        </a:xfrm>
        <a:prstGeom prst="roundRect">
          <a:avLst/>
        </a:prstGeom>
        <a:gradFill rotWithShape="0">
          <a:gsLst>
            <a:gs pos="0">
              <a:schemeClr val="accent2">
                <a:hueOff val="0"/>
                <a:satOff val="0"/>
                <a:lumOff val="0"/>
                <a:alphaOff val="0"/>
                <a:tint val="96000"/>
                <a:lumMod val="100000"/>
              </a:schemeClr>
            </a:gs>
            <a:gs pos="78000">
              <a:schemeClr val="accent2">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Training for advisors on phone and selling skills as our sales team does weekly</a:t>
          </a:r>
        </a:p>
      </dsp:txBody>
      <dsp:txXfrm>
        <a:off x="41465" y="737375"/>
        <a:ext cx="6545874" cy="766490"/>
      </dsp:txXfrm>
    </dsp:sp>
    <dsp:sp modelId="{674898D8-3632-4207-A14E-77D2C28CE273}">
      <dsp:nvSpPr>
        <dsp:cNvPr id="0" name=""/>
        <dsp:cNvSpPr/>
      </dsp:nvSpPr>
      <dsp:spPr>
        <a:xfrm>
          <a:off x="0" y="1608690"/>
          <a:ext cx="6628804" cy="849420"/>
        </a:xfrm>
        <a:prstGeom prst="roundRect">
          <a:avLst/>
        </a:prstGeom>
        <a:gradFill rotWithShape="0">
          <a:gsLst>
            <a:gs pos="0">
              <a:schemeClr val="accent2">
                <a:hueOff val="0"/>
                <a:satOff val="0"/>
                <a:lumOff val="-3660"/>
                <a:alphaOff val="0"/>
                <a:tint val="96000"/>
                <a:lumMod val="100000"/>
              </a:schemeClr>
            </a:gs>
            <a:gs pos="78000">
              <a:schemeClr val="accent2">
                <a:hueOff val="0"/>
                <a:satOff val="0"/>
                <a:lumOff val="-366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Rewards for highest CP hours weekly and for highest CSI at month end</a:t>
          </a:r>
        </a:p>
      </dsp:txBody>
      <dsp:txXfrm>
        <a:off x="41465" y="1650155"/>
        <a:ext cx="6545874" cy="766490"/>
      </dsp:txXfrm>
    </dsp:sp>
    <dsp:sp modelId="{65AF598E-1AA3-4DE4-A24E-6CF72F8B8375}">
      <dsp:nvSpPr>
        <dsp:cNvPr id="0" name=""/>
        <dsp:cNvSpPr/>
      </dsp:nvSpPr>
      <dsp:spPr>
        <a:xfrm>
          <a:off x="0" y="2521470"/>
          <a:ext cx="6628804" cy="849420"/>
        </a:xfrm>
        <a:prstGeom prst="roundRect">
          <a:avLst/>
        </a:prstGeom>
        <a:gradFill rotWithShape="0">
          <a:gsLst>
            <a:gs pos="0">
              <a:schemeClr val="accent2">
                <a:hueOff val="0"/>
                <a:satOff val="0"/>
                <a:lumOff val="-7320"/>
                <a:alphaOff val="0"/>
                <a:tint val="96000"/>
                <a:lumMod val="100000"/>
              </a:schemeClr>
            </a:gs>
            <a:gs pos="78000">
              <a:schemeClr val="accent2">
                <a:hueOff val="0"/>
                <a:satOff val="0"/>
                <a:lumOff val="-732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Reward tech with lunch monthly for who has most hours in the shop with least amount of comebacks </a:t>
          </a:r>
        </a:p>
      </dsp:txBody>
      <dsp:txXfrm>
        <a:off x="41465" y="2562935"/>
        <a:ext cx="6545874" cy="766490"/>
      </dsp:txXfrm>
    </dsp:sp>
    <dsp:sp modelId="{8D9FFADA-9BBF-4B65-BA21-13C6D0B7342F}">
      <dsp:nvSpPr>
        <dsp:cNvPr id="0" name=""/>
        <dsp:cNvSpPr/>
      </dsp:nvSpPr>
      <dsp:spPr>
        <a:xfrm>
          <a:off x="0" y="3434250"/>
          <a:ext cx="6628804" cy="849420"/>
        </a:xfrm>
        <a:prstGeom prst="roundRect">
          <a:avLst/>
        </a:prstGeom>
        <a:gradFill rotWithShape="0">
          <a:gsLst>
            <a:gs pos="0">
              <a:schemeClr val="accent2">
                <a:hueOff val="0"/>
                <a:satOff val="0"/>
                <a:lumOff val="-10980"/>
                <a:alphaOff val="0"/>
                <a:tint val="96000"/>
                <a:lumMod val="100000"/>
              </a:schemeClr>
            </a:gs>
            <a:gs pos="78000">
              <a:schemeClr val="accent2">
                <a:hueOff val="0"/>
                <a:satOff val="0"/>
                <a:lumOff val="-1098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Continue building goal boards for everyone to see and achieve weekly. </a:t>
          </a:r>
        </a:p>
      </dsp:txBody>
      <dsp:txXfrm>
        <a:off x="41465" y="3475715"/>
        <a:ext cx="6545874" cy="76649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F71082-EAA3-4C2F-AAD6-7657D5C3B9E3}">
      <dsp:nvSpPr>
        <dsp:cNvPr id="0" name=""/>
        <dsp:cNvSpPr/>
      </dsp:nvSpPr>
      <dsp:spPr>
        <a:xfrm>
          <a:off x="0" y="809181"/>
          <a:ext cx="6628804" cy="1493874"/>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072BBC1-AA6F-4B1C-9D01-D4B19D9490ED}">
      <dsp:nvSpPr>
        <dsp:cNvPr id="0" name=""/>
        <dsp:cNvSpPr/>
      </dsp:nvSpPr>
      <dsp:spPr>
        <a:xfrm>
          <a:off x="451896" y="1145303"/>
          <a:ext cx="821630" cy="8216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3A8A23B5-199D-4BEA-8802-6B49A2A7AF04}">
      <dsp:nvSpPr>
        <dsp:cNvPr id="0" name=""/>
        <dsp:cNvSpPr/>
      </dsp:nvSpPr>
      <dsp:spPr>
        <a:xfrm>
          <a:off x="1725424" y="809181"/>
          <a:ext cx="4903379" cy="1493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02" tIns="158102" rIns="158102" bIns="158102" numCol="1" spcCol="1270" anchor="ctr" anchorCtr="0">
          <a:noAutofit/>
        </a:bodyPr>
        <a:lstStyle/>
        <a:p>
          <a:pPr marL="0" lvl="0" indent="0" algn="l" defTabSz="622300">
            <a:lnSpc>
              <a:spcPct val="90000"/>
            </a:lnSpc>
            <a:spcBef>
              <a:spcPct val="0"/>
            </a:spcBef>
            <a:spcAft>
              <a:spcPct val="35000"/>
            </a:spcAft>
            <a:buNone/>
          </a:pPr>
          <a:r>
            <a:rPr lang="en-US" sz="1400" kern="1200"/>
            <a:t>Some of the tactics we are using is this class, as I went around to all the team to get their SWOT, we all had great conversations of what they would like to see done and they have been excited that someone is listening to them and attempting to help and train so we can all be better. </a:t>
          </a:r>
        </a:p>
      </dsp:txBody>
      <dsp:txXfrm>
        <a:off x="1725424" y="809181"/>
        <a:ext cx="4903379" cy="1493874"/>
      </dsp:txXfrm>
    </dsp:sp>
    <dsp:sp modelId="{385C3A4E-593D-4AD7-B345-8FB1074D8BD7}">
      <dsp:nvSpPr>
        <dsp:cNvPr id="0" name=""/>
        <dsp:cNvSpPr/>
      </dsp:nvSpPr>
      <dsp:spPr>
        <a:xfrm>
          <a:off x="0" y="2676524"/>
          <a:ext cx="6628804" cy="1493874"/>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2CFA0B3-8125-47AD-8046-3171EB0F3316}">
      <dsp:nvSpPr>
        <dsp:cNvPr id="0" name=""/>
        <dsp:cNvSpPr/>
      </dsp:nvSpPr>
      <dsp:spPr>
        <a:xfrm>
          <a:off x="451896" y="3012646"/>
          <a:ext cx="821630" cy="8216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4CBA501-FCA9-4194-8E11-FCB56188BE9A}">
      <dsp:nvSpPr>
        <dsp:cNvPr id="0" name=""/>
        <dsp:cNvSpPr/>
      </dsp:nvSpPr>
      <dsp:spPr>
        <a:xfrm>
          <a:off x="1725424" y="2676524"/>
          <a:ext cx="4903379" cy="149387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8102" tIns="158102" rIns="158102" bIns="158102" numCol="1" spcCol="1270" anchor="ctr" anchorCtr="0">
          <a:noAutofit/>
        </a:bodyPr>
        <a:lstStyle/>
        <a:p>
          <a:pPr marL="0" lvl="0" indent="0" algn="l" defTabSz="622300">
            <a:lnSpc>
              <a:spcPct val="90000"/>
            </a:lnSpc>
            <a:spcBef>
              <a:spcPct val="0"/>
            </a:spcBef>
            <a:spcAft>
              <a:spcPct val="35000"/>
            </a:spcAft>
            <a:buNone/>
          </a:pPr>
          <a:r>
            <a:rPr lang="en-US" sz="1400" kern="1200"/>
            <a:t>I use our store next door which is Lexus and they have been #1 in the country for years in CSI. Letting them know it isn’t easy but if they can do, we certainly can with Audi as we have all the knowledge and power of the team that is behind them to assist in any way to be #1. </a:t>
          </a:r>
        </a:p>
      </dsp:txBody>
      <dsp:txXfrm>
        <a:off x="1725424" y="2676524"/>
        <a:ext cx="4903379" cy="149387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5.pn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4974336" y="12700"/>
            <a:ext cx="5118246" cy="3249131"/>
          </a:xfrm>
        </p:spPr>
        <p:txBody>
          <a:bodyPr>
            <a:normAutofit/>
          </a:bodyPr>
          <a:lstStyle/>
          <a:p>
            <a:pPr algn="l"/>
            <a:r>
              <a:rPr lang="en-US" sz="6000" dirty="0">
                <a:solidFill>
                  <a:schemeClr val="tx1"/>
                </a:solidFill>
              </a:rPr>
              <a:t>NADA Service</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5059794" y="3429000"/>
            <a:ext cx="4299666" cy="871042"/>
          </a:xfrm>
        </p:spPr>
        <p:txBody>
          <a:bodyPr>
            <a:normAutofit/>
          </a:bodyPr>
          <a:lstStyle/>
          <a:p>
            <a:pPr algn="l"/>
            <a:r>
              <a:rPr lang="en-US" dirty="0">
                <a:solidFill>
                  <a:schemeClr val="tx1"/>
                </a:solidFill>
              </a:rPr>
              <a:t>Dylan Outlaw – N445</a:t>
            </a:r>
          </a:p>
          <a:p>
            <a:pPr algn="l"/>
            <a:r>
              <a:rPr lang="en-US" dirty="0">
                <a:solidFill>
                  <a:schemeClr val="tx1"/>
                </a:solidFill>
              </a:rPr>
              <a:t>Audi Columbia </a:t>
            </a:r>
          </a:p>
        </p:txBody>
      </p:sp>
      <p:sp>
        <p:nvSpPr>
          <p:cNvPr id="10" name="Isosceles Triangle 9">
            <a:extLst>
              <a:ext uri="{FF2B5EF4-FFF2-40B4-BE49-F238E27FC236}">
                <a16:creationId xmlns:a16="http://schemas.microsoft.com/office/drawing/2014/main" id="{5A7802B6-FF37-40CF-A7E2-6F2A0D9A91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7" name="Graphic 6" descr="Books">
            <a:extLst>
              <a:ext uri="{FF2B5EF4-FFF2-40B4-BE49-F238E27FC236}">
                <a16:creationId xmlns:a16="http://schemas.microsoft.com/office/drawing/2014/main" id="{07D290D5-3E47-2577-0C38-FBA44FA69E1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88604" y="1550139"/>
            <a:ext cx="3765692" cy="3765692"/>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100" dirty="0">
                <a:solidFill>
                  <a:schemeClr val="tx1"/>
                </a:solidFill>
              </a:rPr>
              <a:t>SWOT Analysis- Opportunities</a:t>
            </a:r>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2D86E380-FC2C-014A-DFD9-267AD08ECB8E}"/>
              </a:ext>
            </a:extLst>
          </p:cNvPr>
          <p:cNvGraphicFramePr>
            <a:graphicFrameLocks noGrp="1"/>
          </p:cNvGraphicFramePr>
          <p:nvPr>
            <p:ph idx="1"/>
            <p:extLst>
              <p:ext uri="{D42A27DB-BD31-4B8C-83A1-F6EECF244321}">
                <p14:modId xmlns:p14="http://schemas.microsoft.com/office/powerpoint/2010/main" val="3329499204"/>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SWOT Analysis- Threats</a:t>
            </a:r>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BBD73F91-B789-9A7F-9C13-98171A708465}"/>
              </a:ext>
            </a:extLst>
          </p:cNvPr>
          <p:cNvGraphicFramePr>
            <a:graphicFrameLocks noGrp="1"/>
          </p:cNvGraphicFramePr>
          <p:nvPr>
            <p:ph idx="1"/>
            <p:extLst>
              <p:ext uri="{D42A27DB-BD31-4B8C-83A1-F6EECF244321}">
                <p14:modId xmlns:p14="http://schemas.microsoft.com/office/powerpoint/2010/main" val="1447083288"/>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SWOT Analysis- Objectives</a:t>
            </a:r>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88F43734-1553-C723-48EE-C52A42708B5C}"/>
              </a:ext>
            </a:extLst>
          </p:cNvPr>
          <p:cNvGraphicFramePr>
            <a:graphicFrameLocks noGrp="1"/>
          </p:cNvGraphicFramePr>
          <p:nvPr>
            <p:ph idx="1"/>
            <p:extLst>
              <p:ext uri="{D42A27DB-BD31-4B8C-83A1-F6EECF244321}">
                <p14:modId xmlns:p14="http://schemas.microsoft.com/office/powerpoint/2010/main" val="870719089"/>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SWOT Analysis-Strategies</a:t>
            </a:r>
            <a:br>
              <a:rPr lang="en-US" sz="4400" dirty="0"/>
            </a:br>
            <a:endParaRPr lang="en-US" sz="4400" dirty="0"/>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F7B60DE0-3095-B67C-25B6-22ECAAFF7A5A}"/>
              </a:ext>
            </a:extLst>
          </p:cNvPr>
          <p:cNvGraphicFramePr>
            <a:graphicFrameLocks noGrp="1"/>
          </p:cNvGraphicFramePr>
          <p:nvPr>
            <p:ph idx="1"/>
            <p:extLst>
              <p:ext uri="{D42A27DB-BD31-4B8C-83A1-F6EECF244321}">
                <p14:modId xmlns:p14="http://schemas.microsoft.com/office/powerpoint/2010/main" val="2118261985"/>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SWOT Analysis-Tactics</a:t>
            </a:r>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3C375A12-B8CF-C6BF-2282-92C213BD59E9}"/>
              </a:ext>
            </a:extLst>
          </p:cNvPr>
          <p:cNvGraphicFramePr>
            <a:graphicFrameLocks noGrp="1"/>
          </p:cNvGraphicFramePr>
          <p:nvPr>
            <p:ph idx="1"/>
            <p:extLst>
              <p:ext uri="{D42A27DB-BD31-4B8C-83A1-F6EECF244321}">
                <p14:modId xmlns:p14="http://schemas.microsoft.com/office/powerpoint/2010/main" val="3283160692"/>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1" name="Rectangle 10">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7"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Freeform: Shape 26">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7181723" y="609600"/>
            <a:ext cx="4512989" cy="2227730"/>
          </a:xfrm>
        </p:spPr>
        <p:txBody>
          <a:bodyPr anchor="ctr">
            <a:normAutofit/>
          </a:bodyPr>
          <a:lstStyle/>
          <a:p>
            <a:r>
              <a:rPr lang="en-US">
                <a:solidFill>
                  <a:srgbClr val="FFFFFF"/>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7181725" y="2837329"/>
            <a:ext cx="4512988" cy="3317938"/>
          </a:xfrm>
        </p:spPr>
        <p:txBody>
          <a:bodyPr anchor="t">
            <a:normAutofit/>
          </a:bodyPr>
          <a:lstStyle/>
          <a:p>
            <a:r>
              <a:rPr lang="en-US">
                <a:solidFill>
                  <a:srgbClr val="FFFFFF"/>
                </a:solidFill>
              </a:rPr>
              <a:t>Action Plan</a:t>
            </a:r>
          </a:p>
          <a:p>
            <a:endParaRPr lang="en-US">
              <a:solidFill>
                <a:srgbClr val="FFFFFF"/>
              </a:solidFill>
            </a:endParaRPr>
          </a:p>
          <a:p>
            <a:endParaRPr lang="en-US">
              <a:solidFill>
                <a:srgbClr val="FFFFFF"/>
              </a:solidFill>
            </a:endParaRPr>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380611209"/>
              </p:ext>
            </p:extLst>
          </p:nvPr>
        </p:nvGraphicFramePr>
        <p:xfrm>
          <a:off x="205626" y="1146031"/>
          <a:ext cx="6478809" cy="5070763"/>
        </p:xfrm>
        <a:graphic>
          <a:graphicData uri="http://schemas.openxmlformats.org/drawingml/2006/table">
            <a:tbl>
              <a:tblPr firstRow="1" bandRow="1">
                <a:tableStyleId>{5C22544A-7EE6-4342-B048-85BDC9FD1C3A}</a:tableStyleId>
              </a:tblPr>
              <a:tblGrid>
                <a:gridCol w="2184369">
                  <a:extLst>
                    <a:ext uri="{9D8B030D-6E8A-4147-A177-3AD203B41FA5}">
                      <a16:colId xmlns:a16="http://schemas.microsoft.com/office/drawing/2014/main" val="2235853955"/>
                    </a:ext>
                  </a:extLst>
                </a:gridCol>
                <a:gridCol w="1621826">
                  <a:extLst>
                    <a:ext uri="{9D8B030D-6E8A-4147-A177-3AD203B41FA5}">
                      <a16:colId xmlns:a16="http://schemas.microsoft.com/office/drawing/2014/main" val="4174400132"/>
                    </a:ext>
                  </a:extLst>
                </a:gridCol>
                <a:gridCol w="2672614">
                  <a:extLst>
                    <a:ext uri="{9D8B030D-6E8A-4147-A177-3AD203B41FA5}">
                      <a16:colId xmlns:a16="http://schemas.microsoft.com/office/drawing/2014/main" val="1146395385"/>
                    </a:ext>
                  </a:extLst>
                </a:gridCol>
              </a:tblGrid>
              <a:tr h="454283">
                <a:tc>
                  <a:txBody>
                    <a:bodyPr/>
                    <a:lstStyle/>
                    <a:p>
                      <a:r>
                        <a:rPr lang="en-US" sz="900">
                          <a:solidFill>
                            <a:schemeClr val="tx1"/>
                          </a:solidFill>
                        </a:rPr>
                        <a:t>TASK</a:t>
                      </a:r>
                    </a:p>
                  </a:txBody>
                  <a:tcPr marL="45493" marR="45493" marT="22746" marB="22746"/>
                </a:tc>
                <a:tc>
                  <a:txBody>
                    <a:bodyPr/>
                    <a:lstStyle/>
                    <a:p>
                      <a:r>
                        <a:rPr lang="en-US" sz="900">
                          <a:solidFill>
                            <a:schemeClr val="tx1"/>
                          </a:solidFill>
                        </a:rPr>
                        <a:t>Position responsible</a:t>
                      </a:r>
                    </a:p>
                  </a:txBody>
                  <a:tcPr marL="45493" marR="45493" marT="22746" marB="22746"/>
                </a:tc>
                <a:tc>
                  <a:txBody>
                    <a:bodyPr/>
                    <a:lstStyle/>
                    <a:p>
                      <a:r>
                        <a:rPr lang="en-US" sz="900">
                          <a:solidFill>
                            <a:schemeClr val="tx1"/>
                          </a:solidFill>
                        </a:rPr>
                        <a:t>Check in/completion schedule</a:t>
                      </a:r>
                    </a:p>
                  </a:txBody>
                  <a:tcPr marL="45493" marR="45493" marT="22746" marB="22746"/>
                </a:tc>
                <a:extLst>
                  <a:ext uri="{0D108BD9-81ED-4DB2-BD59-A6C34878D82A}">
                    <a16:rowId xmlns:a16="http://schemas.microsoft.com/office/drawing/2014/main" val="1083418974"/>
                  </a:ext>
                </a:extLst>
              </a:tr>
              <a:tr h="822618">
                <a:tc>
                  <a:txBody>
                    <a:bodyPr/>
                    <a:lstStyle/>
                    <a:p>
                      <a:r>
                        <a:rPr lang="en-US" sz="900"/>
                        <a:t>Raising warranty rate from 147 to 200’s(Audi average currently)</a:t>
                      </a:r>
                    </a:p>
                  </a:txBody>
                  <a:tcPr marL="45493" marR="45493" marT="22746" marB="22746"/>
                </a:tc>
                <a:tc>
                  <a:txBody>
                    <a:bodyPr/>
                    <a:lstStyle/>
                    <a:p>
                      <a:r>
                        <a:rPr lang="en-US" sz="900"/>
                        <a:t>Service manager/myself</a:t>
                      </a:r>
                    </a:p>
                  </a:txBody>
                  <a:tcPr marL="45493" marR="45493" marT="22746" marB="22746"/>
                </a:tc>
                <a:tc>
                  <a:txBody>
                    <a:bodyPr/>
                    <a:lstStyle/>
                    <a:p>
                      <a:r>
                        <a:rPr lang="en-US" sz="900"/>
                        <a:t>Working with an outside company that will start Aug 1</a:t>
                      </a:r>
                      <a:r>
                        <a:rPr lang="en-US" sz="900" baseline="30000"/>
                        <a:t>st</a:t>
                      </a:r>
                      <a:r>
                        <a:rPr lang="en-US" sz="900"/>
                        <a:t> and hoping to have that increase within 90 days</a:t>
                      </a:r>
                    </a:p>
                  </a:txBody>
                  <a:tcPr marL="45493" marR="45493" marT="22746" marB="22746"/>
                </a:tc>
                <a:extLst>
                  <a:ext uri="{0D108BD9-81ED-4DB2-BD59-A6C34878D82A}">
                    <a16:rowId xmlns:a16="http://schemas.microsoft.com/office/drawing/2014/main" val="2400365483"/>
                  </a:ext>
                </a:extLst>
              </a:tr>
              <a:tr h="1006785">
                <a:tc>
                  <a:txBody>
                    <a:bodyPr/>
                    <a:lstStyle/>
                    <a:p>
                      <a:r>
                        <a:rPr lang="en-US" sz="900"/>
                        <a:t>Training advisors on selling hours and phone skills</a:t>
                      </a:r>
                    </a:p>
                  </a:txBody>
                  <a:tcPr marL="45493" marR="45493" marT="22746" marB="22746"/>
                </a:tc>
                <a:tc>
                  <a:txBody>
                    <a:bodyPr/>
                    <a:lstStyle/>
                    <a:p>
                      <a:r>
                        <a:rPr lang="en-US" sz="900" dirty="0"/>
                        <a:t>Service manager/myself</a:t>
                      </a:r>
                    </a:p>
                  </a:txBody>
                  <a:tcPr marL="45493" marR="45493" marT="22746" marB="22746"/>
                </a:tc>
                <a:tc>
                  <a:txBody>
                    <a:bodyPr/>
                    <a:lstStyle/>
                    <a:p>
                      <a:r>
                        <a:rPr lang="en-US" sz="900"/>
                        <a:t>We are working together with this, and it started July 1</a:t>
                      </a:r>
                      <a:r>
                        <a:rPr lang="en-US" sz="900" baseline="30000"/>
                        <a:t>st</a:t>
                      </a:r>
                      <a:r>
                        <a:rPr lang="en-US" sz="900"/>
                        <a:t> with weekly training time of 1 hour to not disturb too much of their day</a:t>
                      </a:r>
                    </a:p>
                  </a:txBody>
                  <a:tcPr marL="45493" marR="45493" marT="22746" marB="22746"/>
                </a:tc>
                <a:extLst>
                  <a:ext uri="{0D108BD9-81ED-4DB2-BD59-A6C34878D82A}">
                    <a16:rowId xmlns:a16="http://schemas.microsoft.com/office/drawing/2014/main" val="107845787"/>
                  </a:ext>
                </a:extLst>
              </a:tr>
              <a:tr h="1559289">
                <a:tc>
                  <a:txBody>
                    <a:bodyPr/>
                    <a:lstStyle/>
                    <a:p>
                      <a:r>
                        <a:rPr lang="en-US" sz="900"/>
                        <a:t>Weekly meetings with entire service team</a:t>
                      </a:r>
                    </a:p>
                  </a:txBody>
                  <a:tcPr marL="45493" marR="45493" marT="22746" marB="22746"/>
                </a:tc>
                <a:tc>
                  <a:txBody>
                    <a:bodyPr/>
                    <a:lstStyle/>
                    <a:p>
                      <a:r>
                        <a:rPr lang="en-US" sz="900" dirty="0"/>
                        <a:t>Service Manager/Parts Manager/Myself</a:t>
                      </a:r>
                    </a:p>
                  </a:txBody>
                  <a:tcPr marL="45493" marR="45493" marT="22746" marB="22746"/>
                </a:tc>
                <a:tc>
                  <a:txBody>
                    <a:bodyPr/>
                    <a:lstStyle/>
                    <a:p>
                      <a:r>
                        <a:rPr lang="en-US" sz="900" dirty="0"/>
                        <a:t>We have started meeting Friday mornings at 7am for 30 minutes to discuss weekly issues, goal board, and where we are so they know our expectations and congratulate those that have achieved </a:t>
                      </a:r>
                    </a:p>
                  </a:txBody>
                  <a:tcPr marL="45493" marR="45493" marT="22746" marB="22746"/>
                </a:tc>
                <a:extLst>
                  <a:ext uri="{0D108BD9-81ED-4DB2-BD59-A6C34878D82A}">
                    <a16:rowId xmlns:a16="http://schemas.microsoft.com/office/drawing/2014/main" val="1530126605"/>
                  </a:ext>
                </a:extLst>
              </a:tr>
              <a:tr h="306947">
                <a:tc>
                  <a:txBody>
                    <a:bodyPr/>
                    <a:lstStyle/>
                    <a:p>
                      <a:endParaRPr lang="en-US" sz="900"/>
                    </a:p>
                  </a:txBody>
                  <a:tcPr marL="45493" marR="45493" marT="22746" marB="22746"/>
                </a:tc>
                <a:tc>
                  <a:txBody>
                    <a:bodyPr/>
                    <a:lstStyle/>
                    <a:p>
                      <a:endParaRPr lang="en-US" sz="900"/>
                    </a:p>
                  </a:txBody>
                  <a:tcPr marL="45493" marR="45493" marT="22746" marB="22746"/>
                </a:tc>
                <a:tc>
                  <a:txBody>
                    <a:bodyPr/>
                    <a:lstStyle/>
                    <a:p>
                      <a:endParaRPr lang="en-US" sz="900"/>
                    </a:p>
                  </a:txBody>
                  <a:tcPr marL="45493" marR="45493" marT="22746" marB="22746"/>
                </a:tc>
                <a:extLst>
                  <a:ext uri="{0D108BD9-81ED-4DB2-BD59-A6C34878D82A}">
                    <a16:rowId xmlns:a16="http://schemas.microsoft.com/office/drawing/2014/main" val="1950345431"/>
                  </a:ext>
                </a:extLst>
              </a:tr>
              <a:tr h="306947">
                <a:tc>
                  <a:txBody>
                    <a:bodyPr/>
                    <a:lstStyle/>
                    <a:p>
                      <a:endParaRPr lang="en-US" sz="900"/>
                    </a:p>
                  </a:txBody>
                  <a:tcPr marL="45493" marR="45493" marT="22746" marB="22746"/>
                </a:tc>
                <a:tc>
                  <a:txBody>
                    <a:bodyPr/>
                    <a:lstStyle/>
                    <a:p>
                      <a:endParaRPr lang="en-US" sz="900"/>
                    </a:p>
                  </a:txBody>
                  <a:tcPr marL="45493" marR="45493" marT="22746" marB="22746"/>
                </a:tc>
                <a:tc>
                  <a:txBody>
                    <a:bodyPr/>
                    <a:lstStyle/>
                    <a:p>
                      <a:endParaRPr lang="en-US" sz="900"/>
                    </a:p>
                  </a:txBody>
                  <a:tcPr marL="45493" marR="45493" marT="22746" marB="22746"/>
                </a:tc>
                <a:extLst>
                  <a:ext uri="{0D108BD9-81ED-4DB2-BD59-A6C34878D82A}">
                    <a16:rowId xmlns:a16="http://schemas.microsoft.com/office/drawing/2014/main" val="1960891333"/>
                  </a:ext>
                </a:extLst>
              </a:tr>
              <a:tr h="306947">
                <a:tc>
                  <a:txBody>
                    <a:bodyPr/>
                    <a:lstStyle/>
                    <a:p>
                      <a:endParaRPr lang="en-US" sz="900"/>
                    </a:p>
                  </a:txBody>
                  <a:tcPr marL="45493" marR="45493" marT="22746" marB="22746"/>
                </a:tc>
                <a:tc>
                  <a:txBody>
                    <a:bodyPr/>
                    <a:lstStyle/>
                    <a:p>
                      <a:endParaRPr lang="en-US" sz="900"/>
                    </a:p>
                  </a:txBody>
                  <a:tcPr marL="45493" marR="45493" marT="22746" marB="22746"/>
                </a:tc>
                <a:tc>
                  <a:txBody>
                    <a:bodyPr/>
                    <a:lstStyle/>
                    <a:p>
                      <a:endParaRPr lang="en-US" sz="900"/>
                    </a:p>
                  </a:txBody>
                  <a:tcPr marL="45493" marR="45493" marT="22746" marB="22746"/>
                </a:tc>
                <a:extLst>
                  <a:ext uri="{0D108BD9-81ED-4DB2-BD59-A6C34878D82A}">
                    <a16:rowId xmlns:a16="http://schemas.microsoft.com/office/drawing/2014/main" val="4137224325"/>
                  </a:ext>
                </a:extLst>
              </a:tr>
              <a:tr h="306947">
                <a:tc>
                  <a:txBody>
                    <a:bodyPr/>
                    <a:lstStyle/>
                    <a:p>
                      <a:endParaRPr lang="en-US" sz="900"/>
                    </a:p>
                  </a:txBody>
                  <a:tcPr marL="45493" marR="45493" marT="22746" marB="22746"/>
                </a:tc>
                <a:tc>
                  <a:txBody>
                    <a:bodyPr/>
                    <a:lstStyle/>
                    <a:p>
                      <a:endParaRPr lang="en-US" sz="900"/>
                    </a:p>
                  </a:txBody>
                  <a:tcPr marL="45493" marR="45493" marT="22746" marB="22746"/>
                </a:tc>
                <a:tc>
                  <a:txBody>
                    <a:bodyPr/>
                    <a:lstStyle/>
                    <a:p>
                      <a:endParaRPr lang="en-US" sz="900" dirty="0"/>
                    </a:p>
                  </a:txBody>
                  <a:tcPr marL="45493" marR="45493" marT="22746" marB="22746"/>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a:lnSpc>
                <a:spcPct val="90000"/>
              </a:lnSpc>
            </a:pPr>
            <a:r>
              <a:rPr lang="en-US" sz="1300" dirty="0"/>
              <a:t>This has by far been the most challenging yet rewarding class of NADA and the knowledge and skills learned over the last month in our service dept has certainly been rewarding watching what our dept did in June after nothing major was changed but someone listening and helping push things along. I am excited to see where I can get this store to go with some of the plans in place with training and what our dealer group does for tenor, I am really looking forward to this challenge that I was EXTREMELY worried about prior to NADA. </a:t>
            </a:r>
          </a:p>
          <a:p>
            <a:pPr>
              <a:lnSpc>
                <a:spcPct val="90000"/>
              </a:lnSpc>
            </a:pPr>
            <a:r>
              <a:rPr lang="en-US" sz="1300" dirty="0"/>
              <a:t>With a stronger focus on CP gross and warranty profits going forward will help lift that dept as my change of the internal pricing has changed it in a positive manor for parts and service. With these formulas and doing tech analysis often I am confident we can continue to become more profitable in the months to come and keep our employees happy. </a:t>
            </a:r>
          </a:p>
          <a:p>
            <a:pPr>
              <a:lnSpc>
                <a:spcPct val="90000"/>
              </a:lnSpc>
            </a:pPr>
            <a:endParaRPr lang="en-US" sz="1300" dirty="0"/>
          </a:p>
          <a:p>
            <a:pPr>
              <a:lnSpc>
                <a:spcPct val="90000"/>
              </a:lnSpc>
            </a:pPr>
            <a:endParaRPr lang="en-US" sz="1300" dirty="0"/>
          </a:p>
        </p:txBody>
      </p:sp>
      <p:pic>
        <p:nvPicPr>
          <p:cNvPr id="5" name="Picture 4" descr="Light bulb on yellow background with sketched light beams and cord">
            <a:extLst>
              <a:ext uri="{FF2B5EF4-FFF2-40B4-BE49-F238E27FC236}">
                <a16:creationId xmlns:a16="http://schemas.microsoft.com/office/drawing/2014/main" id="{DD40AD12-4FD3-B369-656A-EE796C701293}"/>
              </a:ext>
            </a:extLst>
          </p:cNvPr>
          <p:cNvPicPr>
            <a:picLocks noChangeAspect="1"/>
          </p:cNvPicPr>
          <p:nvPr/>
        </p:nvPicPr>
        <p:blipFill>
          <a:blip r:embed="rId2"/>
          <a:srcRect l="47939" r="3681"/>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52481" y="1382486"/>
            <a:ext cx="3547581" cy="4093028"/>
          </a:xfrm>
        </p:spPr>
        <p:txBody>
          <a:bodyPr anchor="ctr">
            <a:normAutofit/>
          </a:bodyPr>
          <a:lstStyle/>
          <a:p>
            <a:br>
              <a:rPr lang="en-US" sz="4400" b="0" i="0" u="none" strike="noStrike" baseline="0" dirty="0">
                <a:latin typeface="Calibri" panose="020F0502020204030204" pitchFamily="34" charset="0"/>
              </a:rPr>
            </a:br>
            <a:r>
              <a:rPr lang="en-US" sz="4400" b="0" i="0" u="none" strike="noStrike" baseline="0" dirty="0">
                <a:latin typeface="Calibri" panose="020F0502020204030204" pitchFamily="34" charset="0"/>
              </a:rPr>
              <a:t> </a:t>
            </a:r>
            <a:br>
              <a:rPr lang="en-US" sz="4400" b="0" i="0" u="none" strike="noStrike" baseline="0" dirty="0">
                <a:latin typeface="Calibri" panose="020F0502020204030204" pitchFamily="34" charset="0"/>
              </a:rPr>
            </a:br>
            <a:r>
              <a:rPr lang="en-US" sz="4400" b="1" i="0" u="none" strike="noStrike" baseline="0" dirty="0">
                <a:solidFill>
                  <a:schemeClr val="tx1"/>
                </a:solidFill>
                <a:latin typeface="Calibri" panose="020F0502020204030204" pitchFamily="34" charset="0"/>
              </a:rPr>
              <a:t>Marketing</a:t>
            </a:r>
            <a:r>
              <a:rPr lang="en-US" sz="4400" b="0" i="0" u="none" strike="noStrike" baseline="0" dirty="0">
                <a:latin typeface="Calibri" panose="020F0502020204030204" pitchFamily="34" charset="0"/>
              </a:rPr>
              <a:t> </a:t>
            </a:r>
            <a:br>
              <a:rPr lang="en-US" sz="4400" b="0" i="0" u="none" strike="noStrike" baseline="0" dirty="0">
                <a:latin typeface="Calibri" panose="020F0502020204030204" pitchFamily="34" charset="0"/>
              </a:rPr>
            </a:br>
            <a:endParaRPr lang="en-US" sz="4400" dirty="0"/>
          </a:p>
        </p:txBody>
      </p:sp>
      <p:grpSp>
        <p:nvGrpSpPr>
          <p:cNvPr id="25" name="Group 24">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Isosceles Triangle 31">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3" name="Rectangle 32">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4" name="Content Placeholder 2">
            <a:extLst>
              <a:ext uri="{FF2B5EF4-FFF2-40B4-BE49-F238E27FC236}">
                <a16:creationId xmlns:a16="http://schemas.microsoft.com/office/drawing/2014/main" id="{AAEFF089-99B8-6A26-D3D3-088E19C0FA46}"/>
              </a:ext>
            </a:extLst>
          </p:cNvPr>
          <p:cNvGraphicFramePr>
            <a:graphicFrameLocks noGrp="1"/>
          </p:cNvGraphicFramePr>
          <p:nvPr>
            <p:ph idx="1"/>
            <p:extLst>
              <p:ext uri="{D42A27DB-BD31-4B8C-83A1-F6EECF244321}">
                <p14:modId xmlns:p14="http://schemas.microsoft.com/office/powerpoint/2010/main" val="3374529571"/>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 do feel with our current setup over last 6 months we have improved greatly in our gross % from last year. We have a lot to improve with warranty and internal still yet, but we are meeting daily on internal and are currently in the process of getting a warranty rate increase as you will see on my action plan. </a:t>
            </a:r>
          </a:p>
          <a:p>
            <a:r>
              <a:rPr lang="en-US" sz="1800" b="0" i="0" u="none" strike="noStrike" baseline="0" dirty="0">
                <a:solidFill>
                  <a:srgbClr val="221E1F"/>
                </a:solidFill>
                <a:latin typeface="Calibri" panose="020F0502020204030204" pitchFamily="34" charset="0"/>
              </a:rPr>
              <a:t>Our goal is to have every category over 80% which is a lofty goal but can be done!</a:t>
            </a:r>
          </a:p>
          <a:p>
            <a:r>
              <a:rPr lang="en-US" sz="1800" b="0" i="0" u="none" strike="noStrike" baseline="0" dirty="0">
                <a:solidFill>
                  <a:srgbClr val="221E1F"/>
                </a:solidFill>
                <a:latin typeface="Calibri" panose="020F0502020204030204" pitchFamily="34" charset="0"/>
              </a:rPr>
              <a:t>With raising warranty rate to become closer to what our competitors and other Audi franchises are getting we think this is a realistic opportunity and to focus on lost sales and keep discounts under control. </a:t>
            </a:r>
          </a:p>
          <a:p>
            <a:r>
              <a:rPr lang="en-US" sz="1800" b="0" i="0" u="none" strike="noStrike" baseline="0" dirty="0">
                <a:solidFill>
                  <a:srgbClr val="221E1F"/>
                </a:solidFill>
                <a:latin typeface="Calibri" panose="020F0502020204030204" pitchFamily="34" charset="0"/>
              </a:rPr>
              <a:t>We are going to reevaluate Aug 1</a:t>
            </a:r>
            <a:r>
              <a:rPr lang="en-US" sz="1800" b="0" i="0" u="none" strike="noStrike" baseline="30000" dirty="0">
                <a:solidFill>
                  <a:srgbClr val="221E1F"/>
                </a:solidFill>
                <a:latin typeface="Calibri" panose="020F0502020204030204" pitchFamily="34" charset="0"/>
              </a:rPr>
              <a:t>st</a:t>
            </a:r>
            <a:r>
              <a:rPr lang="en-US" sz="1800" b="0" i="0" u="none" strike="noStrike" baseline="0" dirty="0">
                <a:solidFill>
                  <a:srgbClr val="221E1F"/>
                </a:solidFill>
                <a:latin typeface="Calibri" panose="020F0502020204030204" pitchFamily="34" charset="0"/>
              </a:rPr>
              <a:t> to look at July’s numbers to see how our changes in internal look as well as customer pay. </a:t>
            </a:r>
          </a:p>
          <a:p>
            <a:endParaRPr lang="en-US" dirty="0"/>
          </a:p>
        </p:txBody>
      </p:sp>
      <p:pic>
        <p:nvPicPr>
          <p:cNvPr id="7" name="Picture 6">
            <a:extLst>
              <a:ext uri="{FF2B5EF4-FFF2-40B4-BE49-F238E27FC236}">
                <a16:creationId xmlns:a16="http://schemas.microsoft.com/office/drawing/2014/main" id="{31B8CA89-0951-3666-0167-FD1D37A3DEBE}"/>
              </a:ext>
            </a:extLst>
          </p:cNvPr>
          <p:cNvPicPr>
            <a:picLocks noChangeAspect="1"/>
          </p:cNvPicPr>
          <p:nvPr/>
        </p:nvPicPr>
        <p:blipFill>
          <a:blip r:embed="rId2"/>
          <a:stretch>
            <a:fillRect/>
          </a:stretch>
        </p:blipFill>
        <p:spPr>
          <a:xfrm>
            <a:off x="4975668" y="2131444"/>
            <a:ext cx="5342507" cy="3103073"/>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GM prior to May had really been focusing on expenses throughout his tenor and has our expenses tight from what I have seen. I think our expenses under my new leadership will go up slightly due to people and changes that are taking place in our service dept.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I think as our gross goes up our expenses will too and that is ok as we are going to sell more, and everyone is going to make more which I believe will lead to a better dept and a more profitable dept</a:t>
            </a:r>
          </a:p>
          <a:p>
            <a:r>
              <a:rPr lang="en-US" sz="1800" b="0" i="0" u="none" strike="noStrike" baseline="0" dirty="0">
                <a:solidFill>
                  <a:srgbClr val="221E1F"/>
                </a:solidFill>
                <a:latin typeface="Calibri" panose="020F0502020204030204" pitchFamily="34" charset="0"/>
              </a:rPr>
              <a:t>As everything I will re-evaluate this monthly with our controller and make sure things don’t get out of line with spending as I have been doing small bonuses for techs based on their hours etc. </a:t>
            </a:r>
          </a:p>
          <a:p>
            <a:endParaRPr lang="en-US" dirty="0"/>
          </a:p>
        </p:txBody>
      </p:sp>
      <p:pic>
        <p:nvPicPr>
          <p:cNvPr id="8" name="Content Placeholder 7">
            <a:extLst>
              <a:ext uri="{FF2B5EF4-FFF2-40B4-BE49-F238E27FC236}">
                <a16:creationId xmlns:a16="http://schemas.microsoft.com/office/drawing/2014/main" id="{6520B4CB-4C2C-43CE-2435-27914E6694CC}"/>
              </a:ext>
            </a:extLst>
          </p:cNvPr>
          <p:cNvPicPr>
            <a:picLocks noGrp="1" noChangeAspect="1"/>
          </p:cNvPicPr>
          <p:nvPr>
            <p:ph sz="half" idx="2"/>
          </p:nvPr>
        </p:nvPicPr>
        <p:blipFill>
          <a:blip r:embed="rId2"/>
          <a:stretch>
            <a:fillRect/>
          </a:stretch>
        </p:blipFill>
        <p:spPr>
          <a:xfrm>
            <a:off x="5439935" y="1930400"/>
            <a:ext cx="4037351" cy="3376887"/>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graphicFrame>
        <p:nvGraphicFramePr>
          <p:cNvPr id="10" name="Content Placeholder 2">
            <a:extLst>
              <a:ext uri="{FF2B5EF4-FFF2-40B4-BE49-F238E27FC236}">
                <a16:creationId xmlns:a16="http://schemas.microsoft.com/office/drawing/2014/main" id="{FFB7FBFE-4A0A-3C21-5654-13676D8F5492}"/>
              </a:ext>
            </a:extLst>
          </p:cNvPr>
          <p:cNvGraphicFramePr>
            <a:graphicFrameLocks noGrp="1"/>
          </p:cNvGraphicFramePr>
          <p:nvPr>
            <p:ph sz="half" idx="1"/>
          </p:nvPr>
        </p:nvGraphicFramePr>
        <p:xfrm>
          <a:off x="677334" y="1726250"/>
          <a:ext cx="4184035" cy="43839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a:extLst>
              <a:ext uri="{FF2B5EF4-FFF2-40B4-BE49-F238E27FC236}">
                <a16:creationId xmlns:a16="http://schemas.microsoft.com/office/drawing/2014/main" id="{0CB4AC60-3ECB-EB27-81A4-DA2D28094C2C}"/>
              </a:ext>
            </a:extLst>
          </p:cNvPr>
          <p:cNvSpPr>
            <a:spLocks noGrp="1"/>
          </p:cNvSpPr>
          <p:nvPr>
            <p:ph sz="half" idx="2"/>
          </p:nvPr>
        </p:nvSpPr>
        <p:spPr/>
        <p:txBody>
          <a:bodyPr>
            <a:normAutofit fontScale="70000" lnSpcReduction="20000"/>
          </a:bodyPr>
          <a:lstStyle/>
          <a:p>
            <a:endParaRPr lang="en-US"/>
          </a:p>
        </p:txBody>
      </p:sp>
      <p:pic>
        <p:nvPicPr>
          <p:cNvPr id="8" name="Picture 7">
            <a:extLst>
              <a:ext uri="{FF2B5EF4-FFF2-40B4-BE49-F238E27FC236}">
                <a16:creationId xmlns:a16="http://schemas.microsoft.com/office/drawing/2014/main" id="{48E895BA-BA1D-A3AD-06A4-BA22297E04AB}"/>
              </a:ext>
            </a:extLst>
          </p:cNvPr>
          <p:cNvPicPr>
            <a:picLocks noChangeAspect="1"/>
          </p:cNvPicPr>
          <p:nvPr/>
        </p:nvPicPr>
        <p:blipFill>
          <a:blip r:embed="rId7"/>
          <a:stretch>
            <a:fillRect/>
          </a:stretch>
        </p:blipFill>
        <p:spPr>
          <a:xfrm>
            <a:off x="4975668" y="1270000"/>
            <a:ext cx="5844899" cy="4955623"/>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0BE40E3-5550-4CDD-B4FD-387C33EBF1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71A6B738-E50C-4653-B343-B9D6A5EA2771}"/>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498768D6-B28C-40A3-B381-39306F5816D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B27C15B9-7795-4321-AB30-DF1DEF65C1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578EC957-1F3F-4C00-B023-C8725C217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3D642632-BBD5-46D6-A91D-9B2BF68219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BF9D518D-AFF5-4DE2-AEE2-0EC15479A9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14EF979B-B00D-460C-BD56-7EEAFB7E0F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3E40F9A1-6B82-400F-9397-26D1D36F1F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2EF7DDF1-FF86-4CA4-B08B-8939557EBDB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6D7C1F89-72B2-4FDC-B9E2-04F52D5C50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536734" y="609600"/>
            <a:ext cx="3737268" cy="1320800"/>
          </a:xfrm>
        </p:spPr>
        <p:txBody>
          <a:bodyPr vert="horz" lIns="91440" tIns="45720" rIns="91440" bIns="45720" rtlCol="0" anchor="t">
            <a:normAutofit/>
          </a:bodyPr>
          <a:lstStyle/>
          <a:p>
            <a:pPr>
              <a:lnSpc>
                <a:spcPct val="90000"/>
              </a:lnSpc>
            </a:pPr>
            <a:br>
              <a:rPr lang="en-US" sz="1700" b="0" i="0" u="none" strike="noStrike" baseline="0"/>
            </a:br>
            <a:r>
              <a:rPr lang="en-US" sz="1700" b="1" i="0" u="none" strike="noStrike" baseline="0"/>
              <a:t>Facility</a:t>
            </a:r>
            <a:br>
              <a:rPr lang="en-US" sz="1700" b="0" i="0" u="none" strike="noStrike" baseline="0"/>
            </a:br>
            <a:br>
              <a:rPr lang="en-US" sz="1700" b="0" i="0" u="none" strike="noStrike" baseline="0"/>
            </a:br>
            <a:br>
              <a:rPr lang="en-US" sz="1700" b="0" i="0" u="none" strike="noStrike" baseline="0"/>
            </a:br>
            <a:endParaRPr lang="en-US" sz="17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209563" y="2160589"/>
            <a:ext cx="4064439" cy="3880773"/>
          </a:xfrm>
        </p:spPr>
        <p:txBody>
          <a:bodyPr vert="horz" lIns="91440" tIns="45720" rIns="91440" bIns="45720" rtlCol="0">
            <a:normAutofit fontScale="70000" lnSpcReduction="20000"/>
          </a:bodyPr>
          <a:lstStyle/>
          <a:p>
            <a:endParaRPr lang="en-US" b="0" i="0" u="none" strike="noStrike" baseline="0" dirty="0"/>
          </a:p>
          <a:p>
            <a:r>
              <a:rPr lang="en-US" b="0" i="0" u="none" strike="noStrike" baseline="0" dirty="0"/>
              <a:t>With a newer store we have a large potential for growth with plenty of bays in our shop. Each master tech has 2 bays, and we have other techs with just 1. </a:t>
            </a:r>
            <a:r>
              <a:rPr lang="en-US" dirty="0"/>
              <a:t>We have plenty of room to grow and have just added another master tech who will start Aug 1</a:t>
            </a:r>
            <a:r>
              <a:rPr lang="en-US" baseline="30000" dirty="0"/>
              <a:t>st</a:t>
            </a:r>
            <a:r>
              <a:rPr lang="en-US" dirty="0"/>
              <a:t>. </a:t>
            </a:r>
            <a:endParaRPr lang="en-US" b="0" i="0" u="none" strike="noStrike" baseline="0" dirty="0"/>
          </a:p>
          <a:p>
            <a:r>
              <a:rPr lang="en-US" b="0" i="0" u="none" strike="noStrike" baseline="0" dirty="0"/>
              <a:t>With a utilization of 36% we have a large opportunity for growth. In April we were at 30% so </a:t>
            </a:r>
            <a:r>
              <a:rPr lang="en-US" dirty="0"/>
              <a:t>that 6% growth has been a challenge just as proficiency has been, but we have room to grow and more units in operation with sales and great marketing to get extra service opportunities I think getting to that 50% by EOY will be a great goal for us. </a:t>
            </a:r>
            <a:endParaRPr lang="en-US" b="0" i="0" u="none" strike="noStrike" baseline="0" dirty="0"/>
          </a:p>
          <a:p>
            <a:r>
              <a:rPr lang="en-US" b="0" i="0" u="none" strike="noStrike" baseline="0" dirty="0"/>
              <a:t>We are meeting weekly with all these metrics, </a:t>
            </a:r>
            <a:r>
              <a:rPr lang="en-US" dirty="0"/>
              <a:t>and I have it on a slide in our service meetings we do. We explain the luxuries of some of our team having 2 bays but having that means we need to pump out more cars to make that luxury continue. </a:t>
            </a:r>
            <a:endParaRPr lang="en-US" b="0" i="0" u="none" strike="noStrike" baseline="0" dirty="0"/>
          </a:p>
          <a:p>
            <a:endParaRPr lang="en-US" dirty="0"/>
          </a:p>
        </p:txBody>
      </p:sp>
      <p:pic>
        <p:nvPicPr>
          <p:cNvPr id="8" name="Content Placeholder 7">
            <a:extLst>
              <a:ext uri="{FF2B5EF4-FFF2-40B4-BE49-F238E27FC236}">
                <a16:creationId xmlns:a16="http://schemas.microsoft.com/office/drawing/2014/main" id="{22276490-688B-17A5-1F63-E8C67BCC0228}"/>
              </a:ext>
            </a:extLst>
          </p:cNvPr>
          <p:cNvPicPr>
            <a:picLocks noGrp="1" noChangeAspect="1"/>
          </p:cNvPicPr>
          <p:nvPr>
            <p:ph sz="half" idx="2"/>
          </p:nvPr>
        </p:nvPicPr>
        <p:blipFill>
          <a:blip r:embed="rId2"/>
          <a:srcRect l="985" r="2"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5" name="Isosceles Triangle 24">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endParaRPr lang="en-US" dirty="0">
              <a:solidFill>
                <a:schemeClr val="tx1"/>
              </a:solidFill>
            </a:endParaRP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10000"/>
          </a:bodyPr>
          <a:lstStyle/>
          <a:p>
            <a:r>
              <a:rPr lang="en-US" dirty="0"/>
              <a:t>My service manager and I have discussed this, and I showed him our original one from class and he was very excited to have something so eye opening. From our 25 RO one in class to this recent 100 RO we have gone from 64% to 51% one-line RO’s in this one. Our ELR did suffer a tad from 180’s to 168 which is from some discounting to get these extra services. We discussed discounting and the pros and cons of that. I do have our advisors in our sales meetings weekly and they are currently doing our phone training program that our sales staff attends. With our Warranty rate being so low and that process of getting that increased I am hopeful that it will bring up our ELR and we are able to hold more profit. </a:t>
            </a:r>
          </a:p>
        </p:txBody>
      </p:sp>
      <p:pic>
        <p:nvPicPr>
          <p:cNvPr id="8" name="Content Placeholder 7">
            <a:extLst>
              <a:ext uri="{FF2B5EF4-FFF2-40B4-BE49-F238E27FC236}">
                <a16:creationId xmlns:a16="http://schemas.microsoft.com/office/drawing/2014/main" id="{AFD936FD-BEBA-F2C3-077F-1D5187195FFC}"/>
              </a:ext>
            </a:extLst>
          </p:cNvPr>
          <p:cNvPicPr>
            <a:picLocks noGrp="1" noChangeAspect="1"/>
          </p:cNvPicPr>
          <p:nvPr>
            <p:ph sz="half" idx="2"/>
          </p:nvPr>
        </p:nvPicPr>
        <p:blipFill>
          <a:blip r:embed="rId2"/>
          <a:stretch>
            <a:fillRect/>
          </a:stretch>
        </p:blipFill>
        <p:spPr>
          <a:xfrm>
            <a:off x="5440506" y="1270000"/>
            <a:ext cx="5855566" cy="465590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SWOT Analysis- Strengths</a:t>
            </a:r>
            <a:br>
              <a:rPr lang="en-US" sz="4400" dirty="0"/>
            </a:br>
            <a:endParaRPr lang="en-US" sz="4400" dirty="0"/>
          </a:p>
        </p:txBody>
      </p:sp>
      <p:grpSp>
        <p:nvGrpSpPr>
          <p:cNvPr id="25" name="Group 24">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26"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2" name="Isosceles Triangle 31">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33" name="Rectangle 32">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4" name="Content Placeholder 2">
            <a:extLst>
              <a:ext uri="{FF2B5EF4-FFF2-40B4-BE49-F238E27FC236}">
                <a16:creationId xmlns:a16="http://schemas.microsoft.com/office/drawing/2014/main" id="{6C59BD05-C4D8-1131-D3CD-25D729DC9210}"/>
              </a:ext>
            </a:extLst>
          </p:cNvPr>
          <p:cNvGraphicFramePr>
            <a:graphicFrameLocks noGrp="1"/>
          </p:cNvGraphicFramePr>
          <p:nvPr>
            <p:ph idx="1"/>
            <p:extLst>
              <p:ext uri="{D42A27DB-BD31-4B8C-83A1-F6EECF244321}">
                <p14:modId xmlns:p14="http://schemas.microsoft.com/office/powerpoint/2010/main" val="2886389273"/>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55AE6B0-AC9E-4167-806F-E9DB135FC4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52481" y="1382486"/>
            <a:ext cx="3547581" cy="4093028"/>
          </a:xfrm>
        </p:spPr>
        <p:txBody>
          <a:bodyPr anchor="ctr">
            <a:normAutofit/>
          </a:bodyPr>
          <a:lstStyle/>
          <a:p>
            <a:r>
              <a:rPr lang="en-US" sz="4400" dirty="0">
                <a:solidFill>
                  <a:schemeClr val="tx1"/>
                </a:solidFill>
              </a:rPr>
              <a:t>SWOT Analysis- Weaknesses</a:t>
            </a:r>
          </a:p>
        </p:txBody>
      </p:sp>
      <p:grpSp>
        <p:nvGrpSpPr>
          <p:cNvPr id="11" name="Group 10">
            <a:extLst>
              <a:ext uri="{FF2B5EF4-FFF2-40B4-BE49-F238E27FC236}">
                <a16:creationId xmlns:a16="http://schemas.microsoft.com/office/drawing/2014/main" id="{3523416A-383B-4FDC-B4C9-D8EDDFE9C04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329267" y="-8467"/>
            <a:ext cx="4766733" cy="6866467"/>
            <a:chOff x="7425267" y="-8467"/>
            <a:chExt cx="4766733" cy="6866467"/>
          </a:xfrm>
        </p:grpSpPr>
        <p:cxnSp>
          <p:nvCxnSpPr>
            <p:cNvPr id="12" name="Straight Connector 11">
              <a:extLst>
                <a:ext uri="{FF2B5EF4-FFF2-40B4-BE49-F238E27FC236}">
                  <a16:creationId xmlns:a16="http://schemas.microsoft.com/office/drawing/2014/main" id="{CB0D29D5-3F7C-4197-821B-6D60A66CC04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BFBFBF">
                  <a:alpha val="75000"/>
                </a:srgb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347FB49A-3541-428A-AADE-682A3C50563D}"/>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BFBFBF">
                  <a:alpha val="80000"/>
                </a:srgb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D96F53DC-08F1-42C6-B558-B83D54B2766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AFE48CAF-A51C-463F-A570-ED99439A5C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01F0C48B-50FF-4351-8207-16D0960483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300384B6-5ED6-4F91-A548-B706D837513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337AFFAE-C182-463C-9459-8AB3C69D9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510ACF17-C3F0-42BF-BDEB-D079277121E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E804EFD0-B84E-476F-9FC6-6C4A42EA00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2" name="Rectangle 21">
            <a:extLst>
              <a:ext uri="{FF2B5EF4-FFF2-40B4-BE49-F238E27FC236}">
                <a16:creationId xmlns:a16="http://schemas.microsoft.com/office/drawing/2014/main" id="{87BD1F4E-A66D-4C06-86DA-8D56CA7A3B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77719" y="0"/>
            <a:ext cx="621428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8639EEB9-1219-EB84-96A3-5A7164FAF830}"/>
              </a:ext>
            </a:extLst>
          </p:cNvPr>
          <p:cNvGraphicFramePr>
            <a:graphicFrameLocks noGrp="1"/>
          </p:cNvGraphicFramePr>
          <p:nvPr>
            <p:ph idx="1"/>
            <p:extLst>
              <p:ext uri="{D42A27DB-BD31-4B8C-83A1-F6EECF244321}">
                <p14:modId xmlns:p14="http://schemas.microsoft.com/office/powerpoint/2010/main" val="2278458460"/>
              </p:ext>
            </p:extLst>
          </p:nvPr>
        </p:nvGraphicFramePr>
        <p:xfrm>
          <a:off x="4916553" y="944563"/>
          <a:ext cx="6628804" cy="4979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171</TotalTime>
  <Words>1832</Words>
  <Application>Microsoft Office PowerPoint</Application>
  <PresentationFormat>Widescreen</PresentationFormat>
  <Paragraphs>88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Dylan Outlaw</cp:lastModifiedBy>
  <cp:revision>6</cp:revision>
  <dcterms:created xsi:type="dcterms:W3CDTF">2022-12-04T13:10:55Z</dcterms:created>
  <dcterms:modified xsi:type="dcterms:W3CDTF">2024-07-27T18:55:27Z</dcterms:modified>
</cp:coreProperties>
</file>