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74" r:id="rId17"/>
    <p:sldId id="269" r:id="rId18"/>
  </p:sldIdLst>
  <p:sldSz cx="12192000" cy="6858000"/>
  <p:notesSz cx="6950075"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84D97A-E16E-44DB-984E-D7A57EFD7EB2}" v="6" dt="2024-07-12T20:33:26.581"/>
    <p1510:client id="{B60B5E91-F192-4388-8BE2-056F2949FDB5}" v="26" dt="2024-07-11T21:56:42.1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Ledesma" userId="e7ef7c1c-6c7a-47af-a9c4-2ee2eeacbc88" providerId="ADAL" clId="{5784D97A-E16E-44DB-984E-D7A57EFD7EB2}"/>
    <pc:docChg chg="undo custSel modSld">
      <pc:chgData name="Juan Ledesma" userId="e7ef7c1c-6c7a-47af-a9c4-2ee2eeacbc88" providerId="ADAL" clId="{5784D97A-E16E-44DB-984E-D7A57EFD7EB2}" dt="2024-07-12T20:40:10.339" v="139" actId="20577"/>
      <pc:docMkLst>
        <pc:docMk/>
      </pc:docMkLst>
      <pc:sldChg chg="addSp modSp mod">
        <pc:chgData name="Juan Ledesma" userId="e7ef7c1c-6c7a-47af-a9c4-2ee2eeacbc88" providerId="ADAL" clId="{5784D97A-E16E-44DB-984E-D7A57EFD7EB2}" dt="2024-07-12T20:40:10.339" v="139" actId="20577"/>
        <pc:sldMkLst>
          <pc:docMk/>
          <pc:sldMk cId="407074056" sldId="256"/>
        </pc:sldMkLst>
        <pc:spChg chg="mod">
          <ac:chgData name="Juan Ledesma" userId="e7ef7c1c-6c7a-47af-a9c4-2ee2eeacbc88" providerId="ADAL" clId="{5784D97A-E16E-44DB-984E-D7A57EFD7EB2}" dt="2024-07-12T20:34:15.165" v="43" actId="1076"/>
          <ac:spMkLst>
            <pc:docMk/>
            <pc:sldMk cId="407074056" sldId="256"/>
            <ac:spMk id="2" creationId="{3E0A9F39-3A40-DAF5-FB29-F9EF6B43BC8E}"/>
          </ac:spMkLst>
        </pc:spChg>
        <pc:spChg chg="mod">
          <ac:chgData name="Juan Ledesma" userId="e7ef7c1c-6c7a-47af-a9c4-2ee2eeacbc88" providerId="ADAL" clId="{5784D97A-E16E-44DB-984E-D7A57EFD7EB2}" dt="2024-07-12T20:40:10.339" v="139" actId="20577"/>
          <ac:spMkLst>
            <pc:docMk/>
            <pc:sldMk cId="407074056" sldId="256"/>
            <ac:spMk id="3" creationId="{3D24D94E-9ADE-FBA4-4E04-F5102B2316CA}"/>
          </ac:spMkLst>
        </pc:spChg>
        <pc:spChg chg="mod">
          <ac:chgData name="Juan Ledesma" userId="e7ef7c1c-6c7a-47af-a9c4-2ee2eeacbc88" providerId="ADAL" clId="{5784D97A-E16E-44DB-984E-D7A57EFD7EB2}" dt="2024-07-12T20:32:26.667" v="35" actId="207"/>
          <ac:spMkLst>
            <pc:docMk/>
            <pc:sldMk cId="407074056" sldId="256"/>
            <ac:spMk id="4" creationId="{1CEFF692-4A82-D8AF-B14D-171C1A07F8D0}"/>
          </ac:spMkLst>
        </pc:spChg>
        <pc:picChg chg="add mod">
          <ac:chgData name="Juan Ledesma" userId="e7ef7c1c-6c7a-47af-a9c4-2ee2eeacbc88" providerId="ADAL" clId="{5784D97A-E16E-44DB-984E-D7A57EFD7EB2}" dt="2024-07-12T20:33:34.859" v="38" actId="1076"/>
          <ac:picMkLst>
            <pc:docMk/>
            <pc:sldMk cId="407074056" sldId="256"/>
            <ac:picMk id="5" creationId="{219E6632-120F-3D24-5013-5CB553751A78}"/>
          </ac:picMkLst>
        </pc:picChg>
      </pc:sldChg>
      <pc:sldChg chg="modSp mod">
        <pc:chgData name="Juan Ledesma" userId="e7ef7c1c-6c7a-47af-a9c4-2ee2eeacbc88" providerId="ADAL" clId="{5784D97A-E16E-44DB-984E-D7A57EFD7EB2}" dt="2024-07-12T20:29:42.073" v="25"/>
        <pc:sldMkLst>
          <pc:docMk/>
          <pc:sldMk cId="3839221384" sldId="257"/>
        </pc:sldMkLst>
        <pc:spChg chg="mod">
          <ac:chgData name="Juan Ledesma" userId="e7ef7c1c-6c7a-47af-a9c4-2ee2eeacbc88" providerId="ADAL" clId="{5784D97A-E16E-44DB-984E-D7A57EFD7EB2}" dt="2024-07-12T20:29:42.073" v="25"/>
          <ac:spMkLst>
            <pc:docMk/>
            <pc:sldMk cId="3839221384" sldId="257"/>
            <ac:spMk id="2" creationId="{103DC290-7A27-95C0-53A2-21B3816BBA33}"/>
          </ac:spMkLst>
        </pc:spChg>
        <pc:spChg chg="mod">
          <ac:chgData name="Juan Ledesma" userId="e7ef7c1c-6c7a-47af-a9c4-2ee2eeacbc88" providerId="ADAL" clId="{5784D97A-E16E-44DB-984E-D7A57EFD7EB2}" dt="2024-07-12T20:29:42.073" v="25"/>
          <ac:spMkLst>
            <pc:docMk/>
            <pc:sldMk cId="3839221384" sldId="257"/>
            <ac:spMk id="3" creationId="{203A9D90-6288-FF85-A14B-EAAC61E0E9A8}"/>
          </ac:spMkLst>
        </pc:spChg>
      </pc:sldChg>
      <pc:sldChg chg="modSp mod">
        <pc:chgData name="Juan Ledesma" userId="e7ef7c1c-6c7a-47af-a9c4-2ee2eeacbc88" providerId="ADAL" clId="{5784D97A-E16E-44DB-984E-D7A57EFD7EB2}" dt="2024-07-12T20:29:42.073" v="25"/>
        <pc:sldMkLst>
          <pc:docMk/>
          <pc:sldMk cId="4167117408" sldId="258"/>
        </pc:sldMkLst>
        <pc:spChg chg="mod">
          <ac:chgData name="Juan Ledesma" userId="e7ef7c1c-6c7a-47af-a9c4-2ee2eeacbc88" providerId="ADAL" clId="{5784D97A-E16E-44DB-984E-D7A57EFD7EB2}" dt="2024-07-12T20:29:42.073" v="25"/>
          <ac:spMkLst>
            <pc:docMk/>
            <pc:sldMk cId="4167117408" sldId="258"/>
            <ac:spMk id="2" creationId="{5FFE6F10-0BA0-1313-9F7B-7EBE765BA7D5}"/>
          </ac:spMkLst>
        </pc:spChg>
        <pc:spChg chg="mod">
          <ac:chgData name="Juan Ledesma" userId="e7ef7c1c-6c7a-47af-a9c4-2ee2eeacbc88" providerId="ADAL" clId="{5784D97A-E16E-44DB-984E-D7A57EFD7EB2}" dt="2024-07-12T20:29:36.133" v="22"/>
          <ac:spMkLst>
            <pc:docMk/>
            <pc:sldMk cId="4167117408" sldId="258"/>
            <ac:spMk id="3" creationId="{DC1AC215-6A1E-4C59-EFD0-D293BFB95537}"/>
          </ac:spMkLst>
        </pc:spChg>
      </pc:sldChg>
      <pc:sldChg chg="modSp mod">
        <pc:chgData name="Juan Ledesma" userId="e7ef7c1c-6c7a-47af-a9c4-2ee2eeacbc88" providerId="ADAL" clId="{5784D97A-E16E-44DB-984E-D7A57EFD7EB2}" dt="2024-07-12T20:29:36.133" v="22"/>
        <pc:sldMkLst>
          <pc:docMk/>
          <pc:sldMk cId="2924363353" sldId="259"/>
        </pc:sldMkLst>
        <pc:spChg chg="mod">
          <ac:chgData name="Juan Ledesma" userId="e7ef7c1c-6c7a-47af-a9c4-2ee2eeacbc88" providerId="ADAL" clId="{5784D97A-E16E-44DB-984E-D7A57EFD7EB2}" dt="2024-07-12T20:29:36.133" v="22"/>
          <ac:spMkLst>
            <pc:docMk/>
            <pc:sldMk cId="2924363353" sldId="259"/>
            <ac:spMk id="3" creationId="{0CC31931-4847-F763-D4D1-1433E7E0CE49}"/>
          </ac:spMkLst>
        </pc:spChg>
      </pc:sldChg>
      <pc:sldChg chg="modSp mod">
        <pc:chgData name="Juan Ledesma" userId="e7ef7c1c-6c7a-47af-a9c4-2ee2eeacbc88" providerId="ADAL" clId="{5784D97A-E16E-44DB-984E-D7A57EFD7EB2}" dt="2024-07-12T20:29:42.073" v="25"/>
        <pc:sldMkLst>
          <pc:docMk/>
          <pc:sldMk cId="2417698126" sldId="262"/>
        </pc:sldMkLst>
        <pc:spChg chg="mod">
          <ac:chgData name="Juan Ledesma" userId="e7ef7c1c-6c7a-47af-a9c4-2ee2eeacbc88" providerId="ADAL" clId="{5784D97A-E16E-44DB-984E-D7A57EFD7EB2}" dt="2024-07-12T20:29:42.073" v="25"/>
          <ac:spMkLst>
            <pc:docMk/>
            <pc:sldMk cId="2417698126" sldId="262"/>
            <ac:spMk id="2" creationId="{103DC290-7A27-95C0-53A2-21B3816BBA33}"/>
          </ac:spMkLst>
        </pc:spChg>
        <pc:spChg chg="mod">
          <ac:chgData name="Juan Ledesma" userId="e7ef7c1c-6c7a-47af-a9c4-2ee2eeacbc88" providerId="ADAL" clId="{5784D97A-E16E-44DB-984E-D7A57EFD7EB2}" dt="2024-07-12T20:29:42.073" v="25"/>
          <ac:spMkLst>
            <pc:docMk/>
            <pc:sldMk cId="2417698126" sldId="262"/>
            <ac:spMk id="3" creationId="{203A9D90-6288-FF85-A14B-EAAC61E0E9A8}"/>
          </ac:spMkLst>
        </pc:spChg>
      </pc:sldChg>
      <pc:sldChg chg="modSp mod">
        <pc:chgData name="Juan Ledesma" userId="e7ef7c1c-6c7a-47af-a9c4-2ee2eeacbc88" providerId="ADAL" clId="{5784D97A-E16E-44DB-984E-D7A57EFD7EB2}" dt="2024-07-12T20:29:42.073" v="25"/>
        <pc:sldMkLst>
          <pc:docMk/>
          <pc:sldMk cId="3912869560" sldId="263"/>
        </pc:sldMkLst>
        <pc:spChg chg="mod">
          <ac:chgData name="Juan Ledesma" userId="e7ef7c1c-6c7a-47af-a9c4-2ee2eeacbc88" providerId="ADAL" clId="{5784D97A-E16E-44DB-984E-D7A57EFD7EB2}" dt="2024-07-12T20:29:42.073" v="25"/>
          <ac:spMkLst>
            <pc:docMk/>
            <pc:sldMk cId="3912869560" sldId="263"/>
            <ac:spMk id="2" creationId="{103DC290-7A27-95C0-53A2-21B3816BBA33}"/>
          </ac:spMkLst>
        </pc:spChg>
        <pc:spChg chg="mod">
          <ac:chgData name="Juan Ledesma" userId="e7ef7c1c-6c7a-47af-a9c4-2ee2eeacbc88" providerId="ADAL" clId="{5784D97A-E16E-44DB-984E-D7A57EFD7EB2}" dt="2024-07-12T20:29:42.073" v="25"/>
          <ac:spMkLst>
            <pc:docMk/>
            <pc:sldMk cId="3912869560" sldId="263"/>
            <ac:spMk id="3" creationId="{203A9D90-6288-FF85-A14B-EAAC61E0E9A8}"/>
          </ac:spMkLst>
        </pc:spChg>
      </pc:sldChg>
      <pc:sldChg chg="modSp mod">
        <pc:chgData name="Juan Ledesma" userId="e7ef7c1c-6c7a-47af-a9c4-2ee2eeacbc88" providerId="ADAL" clId="{5784D97A-E16E-44DB-984E-D7A57EFD7EB2}" dt="2024-07-12T20:29:42.073" v="25"/>
        <pc:sldMkLst>
          <pc:docMk/>
          <pc:sldMk cId="627664966" sldId="264"/>
        </pc:sldMkLst>
        <pc:spChg chg="mod">
          <ac:chgData name="Juan Ledesma" userId="e7ef7c1c-6c7a-47af-a9c4-2ee2eeacbc88" providerId="ADAL" clId="{5784D97A-E16E-44DB-984E-D7A57EFD7EB2}" dt="2024-07-12T20:29:42.073" v="25"/>
          <ac:spMkLst>
            <pc:docMk/>
            <pc:sldMk cId="627664966" sldId="264"/>
            <ac:spMk id="2" creationId="{103DC290-7A27-95C0-53A2-21B3816BBA33}"/>
          </ac:spMkLst>
        </pc:spChg>
        <pc:spChg chg="mod">
          <ac:chgData name="Juan Ledesma" userId="e7ef7c1c-6c7a-47af-a9c4-2ee2eeacbc88" providerId="ADAL" clId="{5784D97A-E16E-44DB-984E-D7A57EFD7EB2}" dt="2024-07-12T20:29:42.073" v="25"/>
          <ac:spMkLst>
            <pc:docMk/>
            <pc:sldMk cId="627664966" sldId="264"/>
            <ac:spMk id="3" creationId="{203A9D90-6288-FF85-A14B-EAAC61E0E9A8}"/>
          </ac:spMkLst>
        </pc:spChg>
      </pc:sldChg>
      <pc:sldChg chg="modSp mod">
        <pc:chgData name="Juan Ledesma" userId="e7ef7c1c-6c7a-47af-a9c4-2ee2eeacbc88" providerId="ADAL" clId="{5784D97A-E16E-44DB-984E-D7A57EFD7EB2}" dt="2024-07-12T20:29:42.073" v="25"/>
        <pc:sldMkLst>
          <pc:docMk/>
          <pc:sldMk cId="3985272254" sldId="265"/>
        </pc:sldMkLst>
        <pc:spChg chg="mod">
          <ac:chgData name="Juan Ledesma" userId="e7ef7c1c-6c7a-47af-a9c4-2ee2eeacbc88" providerId="ADAL" clId="{5784D97A-E16E-44DB-984E-D7A57EFD7EB2}" dt="2024-07-12T20:29:42.073" v="25"/>
          <ac:spMkLst>
            <pc:docMk/>
            <pc:sldMk cId="3985272254" sldId="265"/>
            <ac:spMk id="2" creationId="{103DC290-7A27-95C0-53A2-21B3816BBA33}"/>
          </ac:spMkLst>
        </pc:spChg>
        <pc:spChg chg="mod">
          <ac:chgData name="Juan Ledesma" userId="e7ef7c1c-6c7a-47af-a9c4-2ee2eeacbc88" providerId="ADAL" clId="{5784D97A-E16E-44DB-984E-D7A57EFD7EB2}" dt="2024-07-12T20:29:38.128" v="24"/>
          <ac:spMkLst>
            <pc:docMk/>
            <pc:sldMk cId="3985272254" sldId="265"/>
            <ac:spMk id="3" creationId="{203A9D90-6288-FF85-A14B-EAAC61E0E9A8}"/>
          </ac:spMkLst>
        </pc:spChg>
      </pc:sldChg>
      <pc:sldChg chg="modSp mod">
        <pc:chgData name="Juan Ledesma" userId="e7ef7c1c-6c7a-47af-a9c4-2ee2eeacbc88" providerId="ADAL" clId="{5784D97A-E16E-44DB-984E-D7A57EFD7EB2}" dt="2024-07-12T20:29:42.073" v="25"/>
        <pc:sldMkLst>
          <pc:docMk/>
          <pc:sldMk cId="4226099158" sldId="266"/>
        </pc:sldMkLst>
        <pc:spChg chg="mod">
          <ac:chgData name="Juan Ledesma" userId="e7ef7c1c-6c7a-47af-a9c4-2ee2eeacbc88" providerId="ADAL" clId="{5784D97A-E16E-44DB-984E-D7A57EFD7EB2}" dt="2024-07-12T20:29:42.073" v="25"/>
          <ac:spMkLst>
            <pc:docMk/>
            <pc:sldMk cId="4226099158" sldId="266"/>
            <ac:spMk id="2" creationId="{103DC290-7A27-95C0-53A2-21B3816BBA33}"/>
          </ac:spMkLst>
        </pc:spChg>
        <pc:spChg chg="mod">
          <ac:chgData name="Juan Ledesma" userId="e7ef7c1c-6c7a-47af-a9c4-2ee2eeacbc88" providerId="ADAL" clId="{5784D97A-E16E-44DB-984E-D7A57EFD7EB2}" dt="2024-07-12T20:29:38.128" v="24"/>
          <ac:spMkLst>
            <pc:docMk/>
            <pc:sldMk cId="4226099158" sldId="266"/>
            <ac:spMk id="3" creationId="{203A9D90-6288-FF85-A14B-EAAC61E0E9A8}"/>
          </ac:spMkLst>
        </pc:spChg>
      </pc:sldChg>
      <pc:sldChg chg="modSp mod">
        <pc:chgData name="Juan Ledesma" userId="e7ef7c1c-6c7a-47af-a9c4-2ee2eeacbc88" providerId="ADAL" clId="{5784D97A-E16E-44DB-984E-D7A57EFD7EB2}" dt="2024-07-12T20:29:42.073" v="25"/>
        <pc:sldMkLst>
          <pc:docMk/>
          <pc:sldMk cId="850427537" sldId="267"/>
        </pc:sldMkLst>
        <pc:spChg chg="mod">
          <ac:chgData name="Juan Ledesma" userId="e7ef7c1c-6c7a-47af-a9c4-2ee2eeacbc88" providerId="ADAL" clId="{5784D97A-E16E-44DB-984E-D7A57EFD7EB2}" dt="2024-07-12T20:29:42.073" v="25"/>
          <ac:spMkLst>
            <pc:docMk/>
            <pc:sldMk cId="850427537" sldId="267"/>
            <ac:spMk id="2" creationId="{103DC290-7A27-95C0-53A2-21B3816BBA33}"/>
          </ac:spMkLst>
        </pc:spChg>
        <pc:spChg chg="mod">
          <ac:chgData name="Juan Ledesma" userId="e7ef7c1c-6c7a-47af-a9c4-2ee2eeacbc88" providerId="ADAL" clId="{5784D97A-E16E-44DB-984E-D7A57EFD7EB2}" dt="2024-07-12T20:29:38.128" v="24"/>
          <ac:spMkLst>
            <pc:docMk/>
            <pc:sldMk cId="850427537" sldId="267"/>
            <ac:spMk id="3" creationId="{203A9D90-6288-FF85-A14B-EAAC61E0E9A8}"/>
          </ac:spMkLst>
        </pc:spChg>
      </pc:sldChg>
      <pc:sldChg chg="modSp">
        <pc:chgData name="Juan Ledesma" userId="e7ef7c1c-6c7a-47af-a9c4-2ee2eeacbc88" providerId="ADAL" clId="{5784D97A-E16E-44DB-984E-D7A57EFD7EB2}" dt="2024-07-12T20:29:42.073" v="25"/>
        <pc:sldMkLst>
          <pc:docMk/>
          <pc:sldMk cId="3364109993" sldId="268"/>
        </pc:sldMkLst>
        <pc:spChg chg="mod">
          <ac:chgData name="Juan Ledesma" userId="e7ef7c1c-6c7a-47af-a9c4-2ee2eeacbc88" providerId="ADAL" clId="{5784D97A-E16E-44DB-984E-D7A57EFD7EB2}" dt="2024-07-12T20:29:42.073" v="25"/>
          <ac:spMkLst>
            <pc:docMk/>
            <pc:sldMk cId="3364109993" sldId="268"/>
            <ac:spMk id="2" creationId="{103DC290-7A27-95C0-53A2-21B3816BBA33}"/>
          </ac:spMkLst>
        </pc:spChg>
      </pc:sldChg>
      <pc:sldChg chg="modSp mod">
        <pc:chgData name="Juan Ledesma" userId="e7ef7c1c-6c7a-47af-a9c4-2ee2eeacbc88" providerId="ADAL" clId="{5784D97A-E16E-44DB-984E-D7A57EFD7EB2}" dt="2024-07-12T20:29:38.128" v="24"/>
        <pc:sldMkLst>
          <pc:docMk/>
          <pc:sldMk cId="3799370086" sldId="269"/>
        </pc:sldMkLst>
        <pc:spChg chg="mod">
          <ac:chgData name="Juan Ledesma" userId="e7ef7c1c-6c7a-47af-a9c4-2ee2eeacbc88" providerId="ADAL" clId="{5784D97A-E16E-44DB-984E-D7A57EFD7EB2}" dt="2024-07-12T20:29:38.128" v="24"/>
          <ac:spMkLst>
            <pc:docMk/>
            <pc:sldMk cId="3799370086" sldId="269"/>
            <ac:spMk id="2" creationId="{103DC290-7A27-95C0-53A2-21B3816BBA33}"/>
          </ac:spMkLst>
        </pc:spChg>
      </pc:sldChg>
      <pc:sldChg chg="modSp mod">
        <pc:chgData name="Juan Ledesma" userId="e7ef7c1c-6c7a-47af-a9c4-2ee2eeacbc88" providerId="ADAL" clId="{5784D97A-E16E-44DB-984E-D7A57EFD7EB2}" dt="2024-07-12T20:29:36.133" v="22"/>
        <pc:sldMkLst>
          <pc:docMk/>
          <pc:sldMk cId="3887641486" sldId="270"/>
        </pc:sldMkLst>
        <pc:spChg chg="mod">
          <ac:chgData name="Juan Ledesma" userId="e7ef7c1c-6c7a-47af-a9c4-2ee2eeacbc88" providerId="ADAL" clId="{5784D97A-E16E-44DB-984E-D7A57EFD7EB2}" dt="2024-07-12T20:29:36.133" v="22"/>
          <ac:spMkLst>
            <pc:docMk/>
            <pc:sldMk cId="3887641486" sldId="270"/>
            <ac:spMk id="3" creationId="{0CC31931-4847-F763-D4D1-1433E7E0CE49}"/>
          </ac:spMkLst>
        </pc:spChg>
      </pc:sldChg>
      <pc:sldChg chg="modSp mod">
        <pc:chgData name="Juan Ledesma" userId="e7ef7c1c-6c7a-47af-a9c4-2ee2eeacbc88" providerId="ADAL" clId="{5784D97A-E16E-44DB-984E-D7A57EFD7EB2}" dt="2024-07-12T20:29:36.133" v="22"/>
        <pc:sldMkLst>
          <pc:docMk/>
          <pc:sldMk cId="1901477980" sldId="272"/>
        </pc:sldMkLst>
        <pc:spChg chg="mod">
          <ac:chgData name="Juan Ledesma" userId="e7ef7c1c-6c7a-47af-a9c4-2ee2eeacbc88" providerId="ADAL" clId="{5784D97A-E16E-44DB-984E-D7A57EFD7EB2}" dt="2024-07-12T20:29:36.133" v="22"/>
          <ac:spMkLst>
            <pc:docMk/>
            <pc:sldMk cId="1901477980" sldId="272"/>
            <ac:spMk id="3" creationId="{0CC31931-4847-F763-D4D1-1433E7E0CE49}"/>
          </ac:spMkLst>
        </pc:spChg>
      </pc:sldChg>
      <pc:sldChg chg="modSp mod">
        <pc:chgData name="Juan Ledesma" userId="e7ef7c1c-6c7a-47af-a9c4-2ee2eeacbc88" providerId="ADAL" clId="{5784D97A-E16E-44DB-984E-D7A57EFD7EB2}" dt="2024-07-12T20:39:08.148" v="137" actId="20577"/>
        <pc:sldMkLst>
          <pc:docMk/>
          <pc:sldMk cId="2797568555" sldId="274"/>
        </pc:sldMkLst>
        <pc:spChg chg="mod">
          <ac:chgData name="Juan Ledesma" userId="e7ef7c1c-6c7a-47af-a9c4-2ee2eeacbc88" providerId="ADAL" clId="{5784D97A-E16E-44DB-984E-D7A57EFD7EB2}" dt="2024-07-12T20:29:42.073" v="25"/>
          <ac:spMkLst>
            <pc:docMk/>
            <pc:sldMk cId="2797568555" sldId="274"/>
            <ac:spMk id="2" creationId="{103DC290-7A27-95C0-53A2-21B3816BBA33}"/>
          </ac:spMkLst>
        </pc:spChg>
        <pc:graphicFrameChg chg="modGraphic">
          <ac:chgData name="Juan Ledesma" userId="e7ef7c1c-6c7a-47af-a9c4-2ee2eeacbc88" providerId="ADAL" clId="{5784D97A-E16E-44DB-984E-D7A57EFD7EB2}" dt="2024-07-12T20:39:08.148" v="137" actId="20577"/>
          <ac:graphicFrameMkLst>
            <pc:docMk/>
            <pc:sldMk cId="2797568555" sldId="274"/>
            <ac:graphicFrameMk id="4" creationId="{BC8B6778-11BB-9A9A-F0BF-8949F85F8237}"/>
          </ac:graphicFrameMkLst>
        </pc:graphicFrameChg>
      </pc:sldChg>
    </pc:docChg>
  </pc:docChgLst>
  <pc:docChgLst>
    <pc:chgData name="Juan Ledesma" userId="e7ef7c1c-6c7a-47af-a9c4-2ee2eeacbc88" providerId="ADAL" clId="{B60B5E91-F192-4388-8BE2-056F2949FDB5}"/>
    <pc:docChg chg="undo redo custSel addSld modSld">
      <pc:chgData name="Juan Ledesma" userId="e7ef7c1c-6c7a-47af-a9c4-2ee2eeacbc88" providerId="ADAL" clId="{B60B5E91-F192-4388-8BE2-056F2949FDB5}" dt="2024-07-12T20:25:37.140" v="15255" actId="20577"/>
      <pc:docMkLst>
        <pc:docMk/>
      </pc:docMkLst>
      <pc:sldChg chg="addSp modSp mod">
        <pc:chgData name="Juan Ledesma" userId="e7ef7c1c-6c7a-47af-a9c4-2ee2eeacbc88" providerId="ADAL" clId="{B60B5E91-F192-4388-8BE2-056F2949FDB5}" dt="2024-07-09T20:29:05.876" v="7785" actId="255"/>
        <pc:sldMkLst>
          <pc:docMk/>
          <pc:sldMk cId="407074056" sldId="256"/>
        </pc:sldMkLst>
        <pc:spChg chg="mod">
          <ac:chgData name="Juan Ledesma" userId="e7ef7c1c-6c7a-47af-a9c4-2ee2eeacbc88" providerId="ADAL" clId="{B60B5E91-F192-4388-8BE2-056F2949FDB5}" dt="2024-07-09T20:27:20.215" v="7702" actId="122"/>
          <ac:spMkLst>
            <pc:docMk/>
            <pc:sldMk cId="407074056" sldId="256"/>
            <ac:spMk id="2" creationId="{3E0A9F39-3A40-DAF5-FB29-F9EF6B43BC8E}"/>
          </ac:spMkLst>
        </pc:spChg>
        <pc:spChg chg="mod">
          <ac:chgData name="Juan Ledesma" userId="e7ef7c1c-6c7a-47af-a9c4-2ee2eeacbc88" providerId="ADAL" clId="{B60B5E91-F192-4388-8BE2-056F2949FDB5}" dt="2024-07-09T20:28:25.805" v="7753" actId="14100"/>
          <ac:spMkLst>
            <pc:docMk/>
            <pc:sldMk cId="407074056" sldId="256"/>
            <ac:spMk id="3" creationId="{3D24D94E-9ADE-FBA4-4E04-F5102B2316CA}"/>
          </ac:spMkLst>
        </pc:spChg>
        <pc:spChg chg="add mod">
          <ac:chgData name="Juan Ledesma" userId="e7ef7c1c-6c7a-47af-a9c4-2ee2eeacbc88" providerId="ADAL" clId="{B60B5E91-F192-4388-8BE2-056F2949FDB5}" dt="2024-07-09T20:29:05.876" v="7785" actId="255"/>
          <ac:spMkLst>
            <pc:docMk/>
            <pc:sldMk cId="407074056" sldId="256"/>
            <ac:spMk id="4" creationId="{1CEFF692-4A82-D8AF-B14D-171C1A07F8D0}"/>
          </ac:spMkLst>
        </pc:spChg>
      </pc:sldChg>
      <pc:sldChg chg="modSp mod">
        <pc:chgData name="Juan Ledesma" userId="e7ef7c1c-6c7a-47af-a9c4-2ee2eeacbc88" providerId="ADAL" clId="{B60B5E91-F192-4388-8BE2-056F2949FDB5}" dt="2024-07-09T19:48:45.664" v="5849"/>
        <pc:sldMkLst>
          <pc:docMk/>
          <pc:sldMk cId="3839221384" sldId="257"/>
        </pc:sldMkLst>
        <pc:spChg chg="mod">
          <ac:chgData name="Juan Ledesma" userId="e7ef7c1c-6c7a-47af-a9c4-2ee2eeacbc88" providerId="ADAL" clId="{B60B5E91-F192-4388-8BE2-056F2949FDB5}" dt="2024-07-09T19:48:45.664" v="5849"/>
          <ac:spMkLst>
            <pc:docMk/>
            <pc:sldMk cId="3839221384" sldId="257"/>
            <ac:spMk id="2" creationId="{103DC290-7A27-95C0-53A2-21B3816BBA33}"/>
          </ac:spMkLst>
        </pc:spChg>
        <pc:spChg chg="mod">
          <ac:chgData name="Juan Ledesma" userId="e7ef7c1c-6c7a-47af-a9c4-2ee2eeacbc88" providerId="ADAL" clId="{B60B5E91-F192-4388-8BE2-056F2949FDB5}" dt="2024-07-09T19:48:45.664" v="5849"/>
          <ac:spMkLst>
            <pc:docMk/>
            <pc:sldMk cId="3839221384" sldId="257"/>
            <ac:spMk id="3" creationId="{203A9D90-6288-FF85-A14B-EAAC61E0E9A8}"/>
          </ac:spMkLst>
        </pc:spChg>
      </pc:sldChg>
      <pc:sldChg chg="addSp delSp modSp mod">
        <pc:chgData name="Juan Ledesma" userId="e7ef7c1c-6c7a-47af-a9c4-2ee2eeacbc88" providerId="ADAL" clId="{B60B5E91-F192-4388-8BE2-056F2949FDB5}" dt="2024-07-12T19:58:14.927" v="13453" actId="20577"/>
        <pc:sldMkLst>
          <pc:docMk/>
          <pc:sldMk cId="4167117408" sldId="258"/>
        </pc:sldMkLst>
        <pc:spChg chg="mod">
          <ac:chgData name="Juan Ledesma" userId="e7ef7c1c-6c7a-47af-a9c4-2ee2eeacbc88" providerId="ADAL" clId="{B60B5E91-F192-4388-8BE2-056F2949FDB5}" dt="2024-07-09T19:48:45.664" v="5849"/>
          <ac:spMkLst>
            <pc:docMk/>
            <pc:sldMk cId="4167117408" sldId="258"/>
            <ac:spMk id="2" creationId="{5FFE6F10-0BA0-1313-9F7B-7EBE765BA7D5}"/>
          </ac:spMkLst>
        </pc:spChg>
        <pc:spChg chg="mod">
          <ac:chgData name="Juan Ledesma" userId="e7ef7c1c-6c7a-47af-a9c4-2ee2eeacbc88" providerId="ADAL" clId="{B60B5E91-F192-4388-8BE2-056F2949FDB5}" dt="2024-07-12T19:58:14.927" v="13453" actId="20577"/>
          <ac:spMkLst>
            <pc:docMk/>
            <pc:sldMk cId="4167117408" sldId="258"/>
            <ac:spMk id="3" creationId="{DC1AC215-6A1E-4C59-EFD0-D293BFB95537}"/>
          </ac:spMkLst>
        </pc:spChg>
        <pc:spChg chg="add del mod">
          <ac:chgData name="Juan Ledesma" userId="e7ef7c1c-6c7a-47af-a9c4-2ee2eeacbc88" providerId="ADAL" clId="{B60B5E91-F192-4388-8BE2-056F2949FDB5}" dt="2024-07-09T19:38:41.497" v="5691"/>
          <ac:spMkLst>
            <pc:docMk/>
            <pc:sldMk cId="4167117408" sldId="258"/>
            <ac:spMk id="5" creationId="{5E8D4710-149A-7E53-4E57-06D61DEA6F10}"/>
          </ac:spMkLst>
        </pc:spChg>
        <pc:spChg chg="add del mod">
          <ac:chgData name="Juan Ledesma" userId="e7ef7c1c-6c7a-47af-a9c4-2ee2eeacbc88" providerId="ADAL" clId="{B60B5E91-F192-4388-8BE2-056F2949FDB5}" dt="2024-07-11T21:56:42.107" v="11631"/>
          <ac:spMkLst>
            <pc:docMk/>
            <pc:sldMk cId="4167117408" sldId="258"/>
            <ac:spMk id="5" creationId="{D8236453-EEFC-9A4C-4AA0-7C4DBAD0B32B}"/>
          </ac:spMkLst>
        </pc:spChg>
        <pc:graphicFrameChg chg="add mod">
          <ac:chgData name="Juan Ledesma" userId="e7ef7c1c-6c7a-47af-a9c4-2ee2eeacbc88" providerId="ADAL" clId="{B60B5E91-F192-4388-8BE2-056F2949FDB5}" dt="2024-07-11T21:56:40.001" v="11630"/>
          <ac:graphicFrameMkLst>
            <pc:docMk/>
            <pc:sldMk cId="4167117408" sldId="258"/>
            <ac:graphicFrameMk id="6" creationId="{8F4D1B2A-B26E-EA48-DCB4-6C240914F96A}"/>
          </ac:graphicFrameMkLst>
        </pc:graphicFrameChg>
        <pc:picChg chg="del">
          <ac:chgData name="Juan Ledesma" userId="e7ef7c1c-6c7a-47af-a9c4-2ee2eeacbc88" providerId="ADAL" clId="{B60B5E91-F192-4388-8BE2-056F2949FDB5}" dt="2024-07-09T19:37:59.321" v="5690" actId="21"/>
          <ac:picMkLst>
            <pc:docMk/>
            <pc:sldMk cId="4167117408" sldId="258"/>
            <ac:picMk id="6" creationId="{7D7FBF6D-1B6B-4091-9ABF-B967D33EAC3F}"/>
          </ac:picMkLst>
        </pc:picChg>
        <pc:picChg chg="add del mod">
          <ac:chgData name="Juan Ledesma" userId="e7ef7c1c-6c7a-47af-a9c4-2ee2eeacbc88" providerId="ADAL" clId="{B60B5E91-F192-4388-8BE2-056F2949FDB5}" dt="2024-07-11T21:56:23.482" v="11628" actId="21"/>
          <ac:picMkLst>
            <pc:docMk/>
            <pc:sldMk cId="4167117408" sldId="258"/>
            <ac:picMk id="7" creationId="{3F4E62CF-0608-EB56-EA9C-90A352A6D5BF}"/>
          </ac:picMkLst>
        </pc:picChg>
        <pc:picChg chg="add mod">
          <ac:chgData name="Juan Ledesma" userId="e7ef7c1c-6c7a-47af-a9c4-2ee2eeacbc88" providerId="ADAL" clId="{B60B5E91-F192-4388-8BE2-056F2949FDB5}" dt="2024-07-11T21:56:51.859" v="11634" actId="14100"/>
          <ac:picMkLst>
            <pc:docMk/>
            <pc:sldMk cId="4167117408" sldId="258"/>
            <ac:picMk id="8" creationId="{BA3EED3B-35B0-C75A-CDA7-59D78B2B94CC}"/>
          </ac:picMkLst>
        </pc:picChg>
      </pc:sldChg>
      <pc:sldChg chg="modSp mod">
        <pc:chgData name="Juan Ledesma" userId="e7ef7c1c-6c7a-47af-a9c4-2ee2eeacbc88" providerId="ADAL" clId="{B60B5E91-F192-4388-8BE2-056F2949FDB5}" dt="2024-07-12T19:40:10.781" v="13329" actId="20577"/>
        <pc:sldMkLst>
          <pc:docMk/>
          <pc:sldMk cId="2924363353" sldId="259"/>
        </pc:sldMkLst>
        <pc:spChg chg="mod">
          <ac:chgData name="Juan Ledesma" userId="e7ef7c1c-6c7a-47af-a9c4-2ee2eeacbc88" providerId="ADAL" clId="{B60B5E91-F192-4388-8BE2-056F2949FDB5}" dt="2024-07-12T19:30:51.992" v="13150" actId="14100"/>
          <ac:spMkLst>
            <pc:docMk/>
            <pc:sldMk cId="2924363353" sldId="259"/>
            <ac:spMk id="2" creationId="{CCC0419E-50F3-1F2F-1B8E-FED52940944C}"/>
          </ac:spMkLst>
        </pc:spChg>
        <pc:spChg chg="mod">
          <ac:chgData name="Juan Ledesma" userId="e7ef7c1c-6c7a-47af-a9c4-2ee2eeacbc88" providerId="ADAL" clId="{B60B5E91-F192-4388-8BE2-056F2949FDB5}" dt="2024-07-12T19:40:10.781" v="13329" actId="20577"/>
          <ac:spMkLst>
            <pc:docMk/>
            <pc:sldMk cId="2924363353" sldId="259"/>
            <ac:spMk id="3" creationId="{0CC31931-4847-F763-D4D1-1433E7E0CE49}"/>
          </ac:spMkLst>
        </pc:spChg>
      </pc:sldChg>
      <pc:sldChg chg="modSp mod">
        <pc:chgData name="Juan Ledesma" userId="e7ef7c1c-6c7a-47af-a9c4-2ee2eeacbc88" providerId="ADAL" clId="{B60B5E91-F192-4388-8BE2-056F2949FDB5}" dt="2024-07-09T19:48:45.664" v="5849"/>
        <pc:sldMkLst>
          <pc:docMk/>
          <pc:sldMk cId="2417698126" sldId="262"/>
        </pc:sldMkLst>
        <pc:spChg chg="mod">
          <ac:chgData name="Juan Ledesma" userId="e7ef7c1c-6c7a-47af-a9c4-2ee2eeacbc88" providerId="ADAL" clId="{B60B5E91-F192-4388-8BE2-056F2949FDB5}" dt="2024-07-09T19:48:45.664" v="5849"/>
          <ac:spMkLst>
            <pc:docMk/>
            <pc:sldMk cId="2417698126" sldId="262"/>
            <ac:spMk id="2" creationId="{103DC290-7A27-95C0-53A2-21B3816BBA33}"/>
          </ac:spMkLst>
        </pc:spChg>
        <pc:spChg chg="mod">
          <ac:chgData name="Juan Ledesma" userId="e7ef7c1c-6c7a-47af-a9c4-2ee2eeacbc88" providerId="ADAL" clId="{B60B5E91-F192-4388-8BE2-056F2949FDB5}" dt="2024-07-09T19:48:45.664" v="5849"/>
          <ac:spMkLst>
            <pc:docMk/>
            <pc:sldMk cId="2417698126" sldId="262"/>
            <ac:spMk id="3" creationId="{203A9D90-6288-FF85-A14B-EAAC61E0E9A8}"/>
          </ac:spMkLst>
        </pc:spChg>
      </pc:sldChg>
      <pc:sldChg chg="modSp mod">
        <pc:chgData name="Juan Ledesma" userId="e7ef7c1c-6c7a-47af-a9c4-2ee2eeacbc88" providerId="ADAL" clId="{B60B5E91-F192-4388-8BE2-056F2949FDB5}" dt="2024-07-09T19:48:45.664" v="5849"/>
        <pc:sldMkLst>
          <pc:docMk/>
          <pc:sldMk cId="3912869560" sldId="263"/>
        </pc:sldMkLst>
        <pc:spChg chg="mod">
          <ac:chgData name="Juan Ledesma" userId="e7ef7c1c-6c7a-47af-a9c4-2ee2eeacbc88" providerId="ADAL" clId="{B60B5E91-F192-4388-8BE2-056F2949FDB5}" dt="2024-07-09T19:48:45.664" v="5849"/>
          <ac:spMkLst>
            <pc:docMk/>
            <pc:sldMk cId="3912869560" sldId="263"/>
            <ac:spMk id="2" creationId="{103DC290-7A27-95C0-53A2-21B3816BBA33}"/>
          </ac:spMkLst>
        </pc:spChg>
        <pc:spChg chg="mod">
          <ac:chgData name="Juan Ledesma" userId="e7ef7c1c-6c7a-47af-a9c4-2ee2eeacbc88" providerId="ADAL" clId="{B60B5E91-F192-4388-8BE2-056F2949FDB5}" dt="2024-07-09T19:48:45.664" v="5849"/>
          <ac:spMkLst>
            <pc:docMk/>
            <pc:sldMk cId="3912869560" sldId="263"/>
            <ac:spMk id="3" creationId="{203A9D90-6288-FF85-A14B-EAAC61E0E9A8}"/>
          </ac:spMkLst>
        </pc:spChg>
      </pc:sldChg>
      <pc:sldChg chg="modSp mod">
        <pc:chgData name="Juan Ledesma" userId="e7ef7c1c-6c7a-47af-a9c4-2ee2eeacbc88" providerId="ADAL" clId="{B60B5E91-F192-4388-8BE2-056F2949FDB5}" dt="2024-07-09T19:48:45.664" v="5849"/>
        <pc:sldMkLst>
          <pc:docMk/>
          <pc:sldMk cId="627664966" sldId="264"/>
        </pc:sldMkLst>
        <pc:spChg chg="mod">
          <ac:chgData name="Juan Ledesma" userId="e7ef7c1c-6c7a-47af-a9c4-2ee2eeacbc88" providerId="ADAL" clId="{B60B5E91-F192-4388-8BE2-056F2949FDB5}" dt="2024-07-09T19:48:45.664" v="5849"/>
          <ac:spMkLst>
            <pc:docMk/>
            <pc:sldMk cId="627664966" sldId="264"/>
            <ac:spMk id="2" creationId="{103DC290-7A27-95C0-53A2-21B3816BBA33}"/>
          </ac:spMkLst>
        </pc:spChg>
        <pc:spChg chg="mod">
          <ac:chgData name="Juan Ledesma" userId="e7ef7c1c-6c7a-47af-a9c4-2ee2eeacbc88" providerId="ADAL" clId="{B60B5E91-F192-4388-8BE2-056F2949FDB5}" dt="2024-07-09T19:48:45.664" v="5849"/>
          <ac:spMkLst>
            <pc:docMk/>
            <pc:sldMk cId="627664966" sldId="264"/>
            <ac:spMk id="3" creationId="{203A9D90-6288-FF85-A14B-EAAC61E0E9A8}"/>
          </ac:spMkLst>
        </pc:spChg>
      </pc:sldChg>
      <pc:sldChg chg="modSp mod">
        <pc:chgData name="Juan Ledesma" userId="e7ef7c1c-6c7a-47af-a9c4-2ee2eeacbc88" providerId="ADAL" clId="{B60B5E91-F192-4388-8BE2-056F2949FDB5}" dt="2024-07-12T19:35:11.982" v="13177" actId="1076"/>
        <pc:sldMkLst>
          <pc:docMk/>
          <pc:sldMk cId="3985272254" sldId="265"/>
        </pc:sldMkLst>
        <pc:spChg chg="mod">
          <ac:chgData name="Juan Ledesma" userId="e7ef7c1c-6c7a-47af-a9c4-2ee2eeacbc88" providerId="ADAL" clId="{B60B5E91-F192-4388-8BE2-056F2949FDB5}" dt="2024-07-09T19:48:45.664" v="5849"/>
          <ac:spMkLst>
            <pc:docMk/>
            <pc:sldMk cId="3985272254" sldId="265"/>
            <ac:spMk id="2" creationId="{103DC290-7A27-95C0-53A2-21B3816BBA33}"/>
          </ac:spMkLst>
        </pc:spChg>
        <pc:spChg chg="mod">
          <ac:chgData name="Juan Ledesma" userId="e7ef7c1c-6c7a-47af-a9c4-2ee2eeacbc88" providerId="ADAL" clId="{B60B5E91-F192-4388-8BE2-056F2949FDB5}" dt="2024-07-12T19:35:11.982" v="13177" actId="1076"/>
          <ac:spMkLst>
            <pc:docMk/>
            <pc:sldMk cId="3985272254" sldId="265"/>
            <ac:spMk id="3" creationId="{203A9D90-6288-FF85-A14B-EAAC61E0E9A8}"/>
          </ac:spMkLst>
        </pc:spChg>
      </pc:sldChg>
      <pc:sldChg chg="modSp mod">
        <pc:chgData name="Juan Ledesma" userId="e7ef7c1c-6c7a-47af-a9c4-2ee2eeacbc88" providerId="ADAL" clId="{B60B5E91-F192-4388-8BE2-056F2949FDB5}" dt="2024-07-09T19:48:45.664" v="5849"/>
        <pc:sldMkLst>
          <pc:docMk/>
          <pc:sldMk cId="4226099158" sldId="266"/>
        </pc:sldMkLst>
        <pc:spChg chg="mod">
          <ac:chgData name="Juan Ledesma" userId="e7ef7c1c-6c7a-47af-a9c4-2ee2eeacbc88" providerId="ADAL" clId="{B60B5E91-F192-4388-8BE2-056F2949FDB5}" dt="2024-07-09T19:48:45.664" v="5849"/>
          <ac:spMkLst>
            <pc:docMk/>
            <pc:sldMk cId="4226099158" sldId="266"/>
            <ac:spMk id="2" creationId="{103DC290-7A27-95C0-53A2-21B3816BBA33}"/>
          </ac:spMkLst>
        </pc:spChg>
        <pc:spChg chg="mod">
          <ac:chgData name="Juan Ledesma" userId="e7ef7c1c-6c7a-47af-a9c4-2ee2eeacbc88" providerId="ADAL" clId="{B60B5E91-F192-4388-8BE2-056F2949FDB5}" dt="2024-07-09T19:48:43.896" v="5847"/>
          <ac:spMkLst>
            <pc:docMk/>
            <pc:sldMk cId="4226099158" sldId="266"/>
            <ac:spMk id="3" creationId="{203A9D90-6288-FF85-A14B-EAAC61E0E9A8}"/>
          </ac:spMkLst>
        </pc:spChg>
      </pc:sldChg>
      <pc:sldChg chg="addSp delSp modSp mod setBg">
        <pc:chgData name="Juan Ledesma" userId="e7ef7c1c-6c7a-47af-a9c4-2ee2eeacbc88" providerId="ADAL" clId="{B60B5E91-F192-4388-8BE2-056F2949FDB5}" dt="2024-07-09T20:21:07.160" v="7416" actId="20577"/>
        <pc:sldMkLst>
          <pc:docMk/>
          <pc:sldMk cId="850427537" sldId="267"/>
        </pc:sldMkLst>
        <pc:spChg chg="mod">
          <ac:chgData name="Juan Ledesma" userId="e7ef7c1c-6c7a-47af-a9c4-2ee2eeacbc88" providerId="ADAL" clId="{B60B5E91-F192-4388-8BE2-056F2949FDB5}" dt="2024-07-09T19:48:45.664" v="5849"/>
          <ac:spMkLst>
            <pc:docMk/>
            <pc:sldMk cId="850427537" sldId="267"/>
            <ac:spMk id="2" creationId="{103DC290-7A27-95C0-53A2-21B3816BBA33}"/>
          </ac:spMkLst>
        </pc:spChg>
        <pc:spChg chg="mod">
          <ac:chgData name="Juan Ledesma" userId="e7ef7c1c-6c7a-47af-a9c4-2ee2eeacbc88" providerId="ADAL" clId="{B60B5E91-F192-4388-8BE2-056F2949FDB5}" dt="2024-07-09T20:21:07.160" v="7416" actId="20577"/>
          <ac:spMkLst>
            <pc:docMk/>
            <pc:sldMk cId="850427537" sldId="267"/>
            <ac:spMk id="3" creationId="{203A9D90-6288-FF85-A14B-EAAC61E0E9A8}"/>
          </ac:spMkLst>
        </pc:spChg>
        <pc:spChg chg="add del">
          <ac:chgData name="Juan Ledesma" userId="e7ef7c1c-6c7a-47af-a9c4-2ee2eeacbc88" providerId="ADAL" clId="{B60B5E91-F192-4388-8BE2-056F2949FDB5}" dt="2024-07-09T19:48:40.423" v="5845" actId="26606"/>
          <ac:spMkLst>
            <pc:docMk/>
            <pc:sldMk cId="850427537" sldId="267"/>
            <ac:spMk id="8" creationId="{09588DA8-065E-4F6F-8EFD-43104AB2E0CF}"/>
          </ac:spMkLst>
        </pc:spChg>
        <pc:spChg chg="add del">
          <ac:chgData name="Juan Ledesma" userId="e7ef7c1c-6c7a-47af-a9c4-2ee2eeacbc88" providerId="ADAL" clId="{B60B5E91-F192-4388-8BE2-056F2949FDB5}" dt="2024-07-09T19:48:40.423" v="5845" actId="26606"/>
          <ac:spMkLst>
            <pc:docMk/>
            <pc:sldMk cId="850427537" sldId="267"/>
            <ac:spMk id="10" creationId="{C4285719-470E-454C-AF62-8323075F1F5B}"/>
          </ac:spMkLst>
        </pc:spChg>
        <pc:spChg chg="add del">
          <ac:chgData name="Juan Ledesma" userId="e7ef7c1c-6c7a-47af-a9c4-2ee2eeacbc88" providerId="ADAL" clId="{B60B5E91-F192-4388-8BE2-056F2949FDB5}" dt="2024-07-09T19:48:40.423" v="5845" actId="26606"/>
          <ac:spMkLst>
            <pc:docMk/>
            <pc:sldMk cId="850427537" sldId="267"/>
            <ac:spMk id="12" creationId="{CD9FE4EF-C4D8-49A0-B2FF-81D8DB7D8A24}"/>
          </ac:spMkLst>
        </pc:spChg>
        <pc:spChg chg="add del">
          <ac:chgData name="Juan Ledesma" userId="e7ef7c1c-6c7a-47af-a9c4-2ee2eeacbc88" providerId="ADAL" clId="{B60B5E91-F192-4388-8BE2-056F2949FDB5}" dt="2024-07-09T19:48:40.423" v="5845" actId="26606"/>
          <ac:spMkLst>
            <pc:docMk/>
            <pc:sldMk cId="850427537" sldId="267"/>
            <ac:spMk id="14" creationId="{4300840D-0A0B-4512-BACA-B439D5B9C57C}"/>
          </ac:spMkLst>
        </pc:spChg>
        <pc:spChg chg="add del">
          <ac:chgData name="Juan Ledesma" userId="e7ef7c1c-6c7a-47af-a9c4-2ee2eeacbc88" providerId="ADAL" clId="{B60B5E91-F192-4388-8BE2-056F2949FDB5}" dt="2024-07-09T19:48:40.423" v="5845" actId="26606"/>
          <ac:spMkLst>
            <pc:docMk/>
            <pc:sldMk cId="850427537" sldId="267"/>
            <ac:spMk id="16" creationId="{D2B78728-A580-49A7-84F9-6EF6F583ADE0}"/>
          </ac:spMkLst>
        </pc:spChg>
        <pc:spChg chg="add del">
          <ac:chgData name="Juan Ledesma" userId="e7ef7c1c-6c7a-47af-a9c4-2ee2eeacbc88" providerId="ADAL" clId="{B60B5E91-F192-4388-8BE2-056F2949FDB5}" dt="2024-07-09T19:48:40.423" v="5845" actId="26606"/>
          <ac:spMkLst>
            <pc:docMk/>
            <pc:sldMk cId="850427537" sldId="267"/>
            <ac:spMk id="18" creationId="{38FAA1A1-D861-433F-88FA-1E9D6FD31D11}"/>
          </ac:spMkLst>
        </pc:spChg>
        <pc:spChg chg="add del">
          <ac:chgData name="Juan Ledesma" userId="e7ef7c1c-6c7a-47af-a9c4-2ee2eeacbc88" providerId="ADAL" clId="{B60B5E91-F192-4388-8BE2-056F2949FDB5}" dt="2024-07-09T19:48:40.423" v="5845" actId="26606"/>
          <ac:spMkLst>
            <pc:docMk/>
            <pc:sldMk cId="850427537" sldId="267"/>
            <ac:spMk id="20" creationId="{8D71EDA1-87BF-4D5D-AB79-F346FD19278A}"/>
          </ac:spMkLst>
        </pc:spChg>
      </pc:sldChg>
      <pc:sldChg chg="modSp mod">
        <pc:chgData name="Juan Ledesma" userId="e7ef7c1c-6c7a-47af-a9c4-2ee2eeacbc88" providerId="ADAL" clId="{B60B5E91-F192-4388-8BE2-056F2949FDB5}" dt="2024-07-09T20:21:54.942" v="7422" actId="20577"/>
        <pc:sldMkLst>
          <pc:docMk/>
          <pc:sldMk cId="3364109993" sldId="268"/>
        </pc:sldMkLst>
        <pc:spChg chg="mod">
          <ac:chgData name="Juan Ledesma" userId="e7ef7c1c-6c7a-47af-a9c4-2ee2eeacbc88" providerId="ADAL" clId="{B60B5E91-F192-4388-8BE2-056F2949FDB5}" dt="2024-07-09T19:48:45.664" v="5849"/>
          <ac:spMkLst>
            <pc:docMk/>
            <pc:sldMk cId="3364109993" sldId="268"/>
            <ac:spMk id="2" creationId="{103DC290-7A27-95C0-53A2-21B3816BBA33}"/>
          </ac:spMkLst>
        </pc:spChg>
        <pc:graphicFrameChg chg="mod modGraphic">
          <ac:chgData name="Juan Ledesma" userId="e7ef7c1c-6c7a-47af-a9c4-2ee2eeacbc88" providerId="ADAL" clId="{B60B5E91-F192-4388-8BE2-056F2949FDB5}" dt="2024-07-09T20:21:54.942" v="7422" actId="20577"/>
          <ac:graphicFrameMkLst>
            <pc:docMk/>
            <pc:sldMk cId="3364109993" sldId="268"/>
            <ac:graphicFrameMk id="4" creationId="{BC8B6778-11BB-9A9A-F0BF-8949F85F8237}"/>
          </ac:graphicFrameMkLst>
        </pc:graphicFrameChg>
      </pc:sldChg>
      <pc:sldChg chg="modSp mod">
        <pc:chgData name="Juan Ledesma" userId="e7ef7c1c-6c7a-47af-a9c4-2ee2eeacbc88" providerId="ADAL" clId="{B60B5E91-F192-4388-8BE2-056F2949FDB5}" dt="2024-07-12T20:24:42.422" v="15223" actId="1076"/>
        <pc:sldMkLst>
          <pc:docMk/>
          <pc:sldMk cId="3799370086" sldId="269"/>
        </pc:sldMkLst>
        <pc:spChg chg="mod">
          <ac:chgData name="Juan Ledesma" userId="e7ef7c1c-6c7a-47af-a9c4-2ee2eeacbc88" providerId="ADAL" clId="{B60B5E91-F192-4388-8BE2-056F2949FDB5}" dt="2024-07-12T19:35:25.754" v="13178" actId="14100"/>
          <ac:spMkLst>
            <pc:docMk/>
            <pc:sldMk cId="3799370086" sldId="269"/>
            <ac:spMk id="2" creationId="{103DC290-7A27-95C0-53A2-21B3816BBA33}"/>
          </ac:spMkLst>
        </pc:spChg>
        <pc:spChg chg="mod">
          <ac:chgData name="Juan Ledesma" userId="e7ef7c1c-6c7a-47af-a9c4-2ee2eeacbc88" providerId="ADAL" clId="{B60B5E91-F192-4388-8BE2-056F2949FDB5}" dt="2024-07-12T20:24:42.422" v="15223" actId="1076"/>
          <ac:spMkLst>
            <pc:docMk/>
            <pc:sldMk cId="3799370086" sldId="269"/>
            <ac:spMk id="3" creationId="{203A9D90-6288-FF85-A14B-EAAC61E0E9A8}"/>
          </ac:spMkLst>
        </pc:spChg>
      </pc:sldChg>
      <pc:sldChg chg="addSp delSp modSp mod">
        <pc:chgData name="Juan Ledesma" userId="e7ef7c1c-6c7a-47af-a9c4-2ee2eeacbc88" providerId="ADAL" clId="{B60B5E91-F192-4388-8BE2-056F2949FDB5}" dt="2024-07-12T19:42:30.319" v="13350" actId="20577"/>
        <pc:sldMkLst>
          <pc:docMk/>
          <pc:sldMk cId="3887641486" sldId="270"/>
        </pc:sldMkLst>
        <pc:spChg chg="mod">
          <ac:chgData name="Juan Ledesma" userId="e7ef7c1c-6c7a-47af-a9c4-2ee2eeacbc88" providerId="ADAL" clId="{B60B5E91-F192-4388-8BE2-056F2949FDB5}" dt="2024-07-11T20:36:59.662" v="10653" actId="1076"/>
          <ac:spMkLst>
            <pc:docMk/>
            <pc:sldMk cId="3887641486" sldId="270"/>
            <ac:spMk id="2" creationId="{CCC0419E-50F3-1F2F-1B8E-FED52940944C}"/>
          </ac:spMkLst>
        </pc:spChg>
        <pc:spChg chg="mod">
          <ac:chgData name="Juan Ledesma" userId="e7ef7c1c-6c7a-47af-a9c4-2ee2eeacbc88" providerId="ADAL" clId="{B60B5E91-F192-4388-8BE2-056F2949FDB5}" dt="2024-07-12T19:42:30.319" v="13350" actId="20577"/>
          <ac:spMkLst>
            <pc:docMk/>
            <pc:sldMk cId="3887641486" sldId="270"/>
            <ac:spMk id="3" creationId="{0CC31931-4847-F763-D4D1-1433E7E0CE49}"/>
          </ac:spMkLst>
        </pc:spChg>
        <pc:spChg chg="add del mod">
          <ac:chgData name="Juan Ledesma" userId="e7ef7c1c-6c7a-47af-a9c4-2ee2eeacbc88" providerId="ADAL" clId="{B60B5E91-F192-4388-8BE2-056F2949FDB5}" dt="2024-07-11T16:23:41.939" v="9081"/>
          <ac:spMkLst>
            <pc:docMk/>
            <pc:sldMk cId="3887641486" sldId="270"/>
            <ac:spMk id="5" creationId="{3D8D923D-1926-77B4-DC5D-E4DE63FB47E4}"/>
          </ac:spMkLst>
        </pc:spChg>
        <pc:spChg chg="add del mod">
          <ac:chgData name="Juan Ledesma" userId="e7ef7c1c-6c7a-47af-a9c4-2ee2eeacbc88" providerId="ADAL" clId="{B60B5E91-F192-4388-8BE2-056F2949FDB5}" dt="2024-07-09T19:36:06.498" v="5658"/>
          <ac:spMkLst>
            <pc:docMk/>
            <pc:sldMk cId="3887641486" sldId="270"/>
            <ac:spMk id="5" creationId="{5CB94BA5-5F7A-249E-FE5B-702BD3871C17}"/>
          </ac:spMkLst>
        </pc:spChg>
        <pc:graphicFrameChg chg="add mod">
          <ac:chgData name="Juan Ledesma" userId="e7ef7c1c-6c7a-47af-a9c4-2ee2eeacbc88" providerId="ADAL" clId="{B60B5E91-F192-4388-8BE2-056F2949FDB5}" dt="2024-07-09T19:35:53.991" v="5657"/>
          <ac:graphicFrameMkLst>
            <pc:docMk/>
            <pc:sldMk cId="3887641486" sldId="270"/>
            <ac:graphicFrameMk id="6" creationId="{0D6EC865-D337-66EA-1FBF-B343A81DB295}"/>
          </ac:graphicFrameMkLst>
        </pc:graphicFrameChg>
        <pc:picChg chg="add mod">
          <ac:chgData name="Juan Ledesma" userId="e7ef7c1c-6c7a-47af-a9c4-2ee2eeacbc88" providerId="ADAL" clId="{B60B5E91-F192-4388-8BE2-056F2949FDB5}" dt="2024-07-11T16:23:51.437" v="9084" actId="14100"/>
          <ac:picMkLst>
            <pc:docMk/>
            <pc:sldMk cId="3887641486" sldId="270"/>
            <ac:picMk id="6" creationId="{CB7122A9-EE11-0AB0-210D-99F8BC4D7EC9}"/>
          </ac:picMkLst>
        </pc:picChg>
        <pc:picChg chg="add del mod">
          <ac:chgData name="Juan Ledesma" userId="e7ef7c1c-6c7a-47af-a9c4-2ee2eeacbc88" providerId="ADAL" clId="{B60B5E91-F192-4388-8BE2-056F2949FDB5}" dt="2024-07-11T16:23:26.903" v="9080" actId="21"/>
          <ac:picMkLst>
            <pc:docMk/>
            <pc:sldMk cId="3887641486" sldId="270"/>
            <ac:picMk id="7" creationId="{6633DF26-E85F-2140-DEFF-B8B74ABCDCAB}"/>
          </ac:picMkLst>
        </pc:picChg>
        <pc:picChg chg="add del">
          <ac:chgData name="Juan Ledesma" userId="e7ef7c1c-6c7a-47af-a9c4-2ee2eeacbc88" providerId="ADAL" clId="{B60B5E91-F192-4388-8BE2-056F2949FDB5}" dt="2024-07-09T19:35:43.144" v="5655" actId="21"/>
          <ac:picMkLst>
            <pc:docMk/>
            <pc:sldMk cId="3887641486" sldId="270"/>
            <ac:picMk id="10" creationId="{C3022619-ABD1-BF3C-F7D9-E56C642C5D22}"/>
          </ac:picMkLst>
        </pc:picChg>
      </pc:sldChg>
      <pc:sldChg chg="addSp delSp modSp mod">
        <pc:chgData name="Juan Ledesma" userId="e7ef7c1c-6c7a-47af-a9c4-2ee2eeacbc88" providerId="ADAL" clId="{B60B5E91-F192-4388-8BE2-056F2949FDB5}" dt="2024-07-12T19:33:50.009" v="13174" actId="20577"/>
        <pc:sldMkLst>
          <pc:docMk/>
          <pc:sldMk cId="1306592365" sldId="271"/>
        </pc:sldMkLst>
        <pc:spChg chg="mod">
          <ac:chgData name="Juan Ledesma" userId="e7ef7c1c-6c7a-47af-a9c4-2ee2eeacbc88" providerId="ADAL" clId="{B60B5E91-F192-4388-8BE2-056F2949FDB5}" dt="2024-07-12T19:33:37.084" v="13170" actId="1076"/>
          <ac:spMkLst>
            <pc:docMk/>
            <pc:sldMk cId="1306592365" sldId="271"/>
            <ac:spMk id="2" creationId="{CCC0419E-50F3-1F2F-1B8E-FED52940944C}"/>
          </ac:spMkLst>
        </pc:spChg>
        <pc:spChg chg="mod">
          <ac:chgData name="Juan Ledesma" userId="e7ef7c1c-6c7a-47af-a9c4-2ee2eeacbc88" providerId="ADAL" clId="{B60B5E91-F192-4388-8BE2-056F2949FDB5}" dt="2024-07-12T19:33:50.009" v="13174" actId="20577"/>
          <ac:spMkLst>
            <pc:docMk/>
            <pc:sldMk cId="1306592365" sldId="271"/>
            <ac:spMk id="3" creationId="{0CC31931-4847-F763-D4D1-1433E7E0CE49}"/>
          </ac:spMkLst>
        </pc:spChg>
        <pc:spChg chg="add del mod">
          <ac:chgData name="Juan Ledesma" userId="e7ef7c1c-6c7a-47af-a9c4-2ee2eeacbc88" providerId="ADAL" clId="{B60B5E91-F192-4388-8BE2-056F2949FDB5}" dt="2024-07-11T16:24:05.875" v="9085"/>
          <ac:spMkLst>
            <pc:docMk/>
            <pc:sldMk cId="1306592365" sldId="271"/>
            <ac:spMk id="5" creationId="{807DEAB8-62DC-B5E6-AE1E-8434C054CC69}"/>
          </ac:spMkLst>
        </pc:spChg>
        <pc:spChg chg="add del mod">
          <ac:chgData name="Juan Ledesma" userId="e7ef7c1c-6c7a-47af-a9c4-2ee2eeacbc88" providerId="ADAL" clId="{B60B5E91-F192-4388-8BE2-056F2949FDB5}" dt="2024-07-09T19:36:25.349" v="5661"/>
          <ac:spMkLst>
            <pc:docMk/>
            <pc:sldMk cId="1306592365" sldId="271"/>
            <ac:spMk id="5" creationId="{B9F2D33C-0D82-BD66-3243-45E8A18795B2}"/>
          </ac:spMkLst>
        </pc:spChg>
        <pc:picChg chg="del">
          <ac:chgData name="Juan Ledesma" userId="e7ef7c1c-6c7a-47af-a9c4-2ee2eeacbc88" providerId="ADAL" clId="{B60B5E91-F192-4388-8BE2-056F2949FDB5}" dt="2024-07-09T19:36:18.275" v="5660" actId="21"/>
          <ac:picMkLst>
            <pc:docMk/>
            <pc:sldMk cId="1306592365" sldId="271"/>
            <ac:picMk id="6" creationId="{C2A3775D-51A5-D12F-8A3D-32A5B63F1D82}"/>
          </ac:picMkLst>
        </pc:picChg>
        <pc:picChg chg="add mod">
          <ac:chgData name="Juan Ledesma" userId="e7ef7c1c-6c7a-47af-a9c4-2ee2eeacbc88" providerId="ADAL" clId="{B60B5E91-F192-4388-8BE2-056F2949FDB5}" dt="2024-07-11T20:11:22.214" v="9741" actId="14100"/>
          <ac:picMkLst>
            <pc:docMk/>
            <pc:sldMk cId="1306592365" sldId="271"/>
            <ac:picMk id="6" creationId="{E81A29DE-261B-467D-826C-CF8D79C4F159}"/>
          </ac:picMkLst>
        </pc:picChg>
        <pc:picChg chg="add del mod">
          <ac:chgData name="Juan Ledesma" userId="e7ef7c1c-6c7a-47af-a9c4-2ee2eeacbc88" providerId="ADAL" clId="{B60B5E91-F192-4388-8BE2-056F2949FDB5}" dt="2024-07-11T16:21:22.473" v="9079" actId="21"/>
          <ac:picMkLst>
            <pc:docMk/>
            <pc:sldMk cId="1306592365" sldId="271"/>
            <ac:picMk id="7" creationId="{800D3C73-806E-B152-A685-E8D4A855AF7F}"/>
          </ac:picMkLst>
        </pc:picChg>
      </pc:sldChg>
      <pc:sldChg chg="addSp delSp modSp mod">
        <pc:chgData name="Juan Ledesma" userId="e7ef7c1c-6c7a-47af-a9c4-2ee2eeacbc88" providerId="ADAL" clId="{B60B5E91-F192-4388-8BE2-056F2949FDB5}" dt="2024-07-12T19:34:12.681" v="13175" actId="20577"/>
        <pc:sldMkLst>
          <pc:docMk/>
          <pc:sldMk cId="1901477980" sldId="272"/>
        </pc:sldMkLst>
        <pc:spChg chg="mod">
          <ac:chgData name="Juan Ledesma" userId="e7ef7c1c-6c7a-47af-a9c4-2ee2eeacbc88" providerId="ADAL" clId="{B60B5E91-F192-4388-8BE2-056F2949FDB5}" dt="2024-07-11T20:11:49.942" v="9747" actId="14100"/>
          <ac:spMkLst>
            <pc:docMk/>
            <pc:sldMk cId="1901477980" sldId="272"/>
            <ac:spMk id="2" creationId="{CCC0419E-50F3-1F2F-1B8E-FED52940944C}"/>
          </ac:spMkLst>
        </pc:spChg>
        <pc:spChg chg="mod">
          <ac:chgData name="Juan Ledesma" userId="e7ef7c1c-6c7a-47af-a9c4-2ee2eeacbc88" providerId="ADAL" clId="{B60B5E91-F192-4388-8BE2-056F2949FDB5}" dt="2024-07-12T19:34:12.681" v="13175" actId="20577"/>
          <ac:spMkLst>
            <pc:docMk/>
            <pc:sldMk cId="1901477980" sldId="272"/>
            <ac:spMk id="3" creationId="{0CC31931-4847-F763-D4D1-1433E7E0CE49}"/>
          </ac:spMkLst>
        </pc:spChg>
        <pc:spChg chg="add del mod">
          <ac:chgData name="Juan Ledesma" userId="e7ef7c1c-6c7a-47af-a9c4-2ee2eeacbc88" providerId="ADAL" clId="{B60B5E91-F192-4388-8BE2-056F2949FDB5}" dt="2024-07-11T16:24:52" v="9088"/>
          <ac:spMkLst>
            <pc:docMk/>
            <pc:sldMk cId="1901477980" sldId="272"/>
            <ac:spMk id="5" creationId="{282AC092-3D29-42A5-8C32-0B5768125526}"/>
          </ac:spMkLst>
        </pc:spChg>
        <pc:spChg chg="add del mod">
          <ac:chgData name="Juan Ledesma" userId="e7ef7c1c-6c7a-47af-a9c4-2ee2eeacbc88" providerId="ADAL" clId="{B60B5E91-F192-4388-8BE2-056F2949FDB5}" dt="2024-07-09T19:37:15.354" v="5675"/>
          <ac:spMkLst>
            <pc:docMk/>
            <pc:sldMk cId="1901477980" sldId="272"/>
            <ac:spMk id="5" creationId="{C6256782-C4CC-FF14-7B97-D57AF89AA231}"/>
          </ac:spMkLst>
        </pc:spChg>
        <pc:picChg chg="add mod">
          <ac:chgData name="Juan Ledesma" userId="e7ef7c1c-6c7a-47af-a9c4-2ee2eeacbc88" providerId="ADAL" clId="{B60B5E91-F192-4388-8BE2-056F2949FDB5}" dt="2024-07-11T20:27:17.393" v="10388" actId="14100"/>
          <ac:picMkLst>
            <pc:docMk/>
            <pc:sldMk cId="1901477980" sldId="272"/>
            <ac:picMk id="6" creationId="{3CACAE84-01C9-63C8-9EEA-E5F01D1F6B92}"/>
          </ac:picMkLst>
        </pc:picChg>
        <pc:picChg chg="del">
          <ac:chgData name="Juan Ledesma" userId="e7ef7c1c-6c7a-47af-a9c4-2ee2eeacbc88" providerId="ADAL" clId="{B60B5E91-F192-4388-8BE2-056F2949FDB5}" dt="2024-07-09T19:36:34.571" v="5663" actId="21"/>
          <ac:picMkLst>
            <pc:docMk/>
            <pc:sldMk cId="1901477980" sldId="272"/>
            <ac:picMk id="6" creationId="{D4C80DC3-BDC2-5C76-B2D1-6B01142DEC0F}"/>
          </ac:picMkLst>
        </pc:picChg>
        <pc:picChg chg="add mod">
          <ac:chgData name="Juan Ledesma" userId="e7ef7c1c-6c7a-47af-a9c4-2ee2eeacbc88" providerId="ADAL" clId="{B60B5E91-F192-4388-8BE2-056F2949FDB5}" dt="2024-07-09T19:37:03.855" v="5665"/>
          <ac:picMkLst>
            <pc:docMk/>
            <pc:sldMk cId="1901477980" sldId="272"/>
            <ac:picMk id="7" creationId="{EC16B63B-9412-6D35-8499-15A1252BD375}"/>
          </ac:picMkLst>
        </pc:picChg>
        <pc:picChg chg="add del mod">
          <ac:chgData name="Juan Ledesma" userId="e7ef7c1c-6c7a-47af-a9c4-2ee2eeacbc88" providerId="ADAL" clId="{B60B5E91-F192-4388-8BE2-056F2949FDB5}" dt="2024-07-11T16:24:39.828" v="9087" actId="21"/>
          <ac:picMkLst>
            <pc:docMk/>
            <pc:sldMk cId="1901477980" sldId="272"/>
            <ac:picMk id="8" creationId="{E7147AE4-FCEE-50EC-63DB-23805F47DE53}"/>
          </ac:picMkLst>
        </pc:picChg>
      </pc:sldChg>
      <pc:sldChg chg="addSp delSp modSp mod">
        <pc:chgData name="Juan Ledesma" userId="e7ef7c1c-6c7a-47af-a9c4-2ee2eeacbc88" providerId="ADAL" clId="{B60B5E91-F192-4388-8BE2-056F2949FDB5}" dt="2024-07-12T19:07:30.719" v="13144" actId="1076"/>
        <pc:sldMkLst>
          <pc:docMk/>
          <pc:sldMk cId="3333452679" sldId="273"/>
        </pc:sldMkLst>
        <pc:spChg chg="mod">
          <ac:chgData name="Juan Ledesma" userId="e7ef7c1c-6c7a-47af-a9c4-2ee2eeacbc88" providerId="ADAL" clId="{B60B5E91-F192-4388-8BE2-056F2949FDB5}" dt="2024-07-12T19:06:20.930" v="13127" actId="1076"/>
          <ac:spMkLst>
            <pc:docMk/>
            <pc:sldMk cId="3333452679" sldId="273"/>
            <ac:spMk id="2" creationId="{CCC0419E-50F3-1F2F-1B8E-FED52940944C}"/>
          </ac:spMkLst>
        </pc:spChg>
        <pc:spChg chg="mod">
          <ac:chgData name="Juan Ledesma" userId="e7ef7c1c-6c7a-47af-a9c4-2ee2eeacbc88" providerId="ADAL" clId="{B60B5E91-F192-4388-8BE2-056F2949FDB5}" dt="2024-07-12T19:07:22.432" v="13142" actId="14100"/>
          <ac:spMkLst>
            <pc:docMk/>
            <pc:sldMk cId="3333452679" sldId="273"/>
            <ac:spMk id="3" creationId="{0CC31931-4847-F763-D4D1-1433E7E0CE49}"/>
          </ac:spMkLst>
        </pc:spChg>
        <pc:spChg chg="add del mod">
          <ac:chgData name="Juan Ledesma" userId="e7ef7c1c-6c7a-47af-a9c4-2ee2eeacbc88" providerId="ADAL" clId="{B60B5E91-F192-4388-8BE2-056F2949FDB5}" dt="2024-07-09T19:37:48.619" v="5688"/>
          <ac:spMkLst>
            <pc:docMk/>
            <pc:sldMk cId="3333452679" sldId="273"/>
            <ac:spMk id="5" creationId="{ECA62894-52D8-EFE0-120E-E1730C14F6F9}"/>
          </ac:spMkLst>
        </pc:spChg>
        <pc:picChg chg="del">
          <ac:chgData name="Juan Ledesma" userId="e7ef7c1c-6c7a-47af-a9c4-2ee2eeacbc88" providerId="ADAL" clId="{B60B5E91-F192-4388-8BE2-056F2949FDB5}" dt="2024-07-09T19:37:36.914" v="5678" actId="21"/>
          <ac:picMkLst>
            <pc:docMk/>
            <pc:sldMk cId="3333452679" sldId="273"/>
            <ac:picMk id="6" creationId="{681EB027-545B-A4F6-0B0F-100EA5E6CAB4}"/>
          </ac:picMkLst>
        </pc:picChg>
        <pc:picChg chg="add mod">
          <ac:chgData name="Juan Ledesma" userId="e7ef7c1c-6c7a-47af-a9c4-2ee2eeacbc88" providerId="ADAL" clId="{B60B5E91-F192-4388-8BE2-056F2949FDB5}" dt="2024-07-12T19:07:30.719" v="13144" actId="1076"/>
          <ac:picMkLst>
            <pc:docMk/>
            <pc:sldMk cId="3333452679" sldId="273"/>
            <ac:picMk id="7" creationId="{5ECC2633-CA57-A525-3C80-EBF746D29D13}"/>
          </ac:picMkLst>
        </pc:picChg>
      </pc:sldChg>
      <pc:sldChg chg="modSp add mod">
        <pc:chgData name="Juan Ledesma" userId="e7ef7c1c-6c7a-47af-a9c4-2ee2eeacbc88" providerId="ADAL" clId="{B60B5E91-F192-4388-8BE2-056F2949FDB5}" dt="2024-07-12T20:25:37.140" v="15255" actId="20577"/>
        <pc:sldMkLst>
          <pc:docMk/>
          <pc:sldMk cId="2797568555" sldId="274"/>
        </pc:sldMkLst>
        <pc:graphicFrameChg chg="modGraphic">
          <ac:chgData name="Juan Ledesma" userId="e7ef7c1c-6c7a-47af-a9c4-2ee2eeacbc88" providerId="ADAL" clId="{B60B5E91-F192-4388-8BE2-056F2949FDB5}" dt="2024-07-12T20:25:37.140" v="15255" actId="20577"/>
          <ac:graphicFrameMkLst>
            <pc:docMk/>
            <pc:sldMk cId="2797568555" sldId="274"/>
            <ac:graphicFrameMk id="4" creationId="{BC8B6778-11BB-9A9A-F0BF-8949F85F8237}"/>
          </ac:graphicFrameMkLst>
        </pc:graphicFrame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51804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89735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1231295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2554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2357904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534969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6506513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89236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54302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19535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7/12/2024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96260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30806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5825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7/12/2024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4727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7/12/2024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782971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7/12/2024</a:t>
            </a:fld>
            <a:endParaRPr lang="en-US" dirty="0"/>
          </a:p>
        </p:txBody>
      </p:sp>
    </p:spTree>
    <p:extLst>
      <p:ext uri="{BB962C8B-B14F-4D97-AF65-F5344CB8AC3E}">
        <p14:creationId xmlns:p14="http://schemas.microsoft.com/office/powerpoint/2010/main" val="28986562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7/12/2024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7595387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248274" y="2950233"/>
            <a:ext cx="8620345" cy="781423"/>
          </a:xfrm>
        </p:spPr>
        <p:txBody>
          <a:bodyPr/>
          <a:lstStyle/>
          <a:p>
            <a:pPr algn="l"/>
            <a:r>
              <a:rPr lang="en-US" sz="4800" dirty="0">
                <a:solidFill>
                  <a:schemeClr val="tx1"/>
                </a:solidFill>
              </a:rPr>
              <a:t>Garage Europa Porsche Center </a:t>
            </a:r>
            <a:endParaRPr lang="en-US" dirty="0">
              <a:solidFill>
                <a:schemeClr val="bg1"/>
              </a:solidFill>
            </a:endParaRP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92588"/>
            <a:ext cx="7766936" cy="624684"/>
          </a:xfrm>
        </p:spPr>
        <p:txBody>
          <a:bodyPr>
            <a:normAutofit/>
          </a:bodyPr>
          <a:lstStyle/>
          <a:p>
            <a:pPr algn="ctr"/>
            <a:r>
              <a:rPr lang="en-US" sz="3200" dirty="0">
                <a:solidFill>
                  <a:schemeClr val="tx1"/>
                </a:solidFill>
              </a:rPr>
              <a:t>Fixed </a:t>
            </a:r>
            <a:r>
              <a:rPr lang="en-US" sz="3200">
                <a:solidFill>
                  <a:schemeClr val="tx1"/>
                </a:solidFill>
              </a:rPr>
              <a:t>Operations 2 – </a:t>
            </a:r>
            <a:r>
              <a:rPr lang="en-US" sz="3200" dirty="0">
                <a:solidFill>
                  <a:schemeClr val="tx1"/>
                </a:solidFill>
              </a:rPr>
              <a:t>Service Evaluation</a:t>
            </a:r>
          </a:p>
        </p:txBody>
      </p:sp>
      <p:sp>
        <p:nvSpPr>
          <p:cNvPr id="4" name="Subtitle 2">
            <a:extLst>
              <a:ext uri="{FF2B5EF4-FFF2-40B4-BE49-F238E27FC236}">
                <a16:creationId xmlns:a16="http://schemas.microsoft.com/office/drawing/2014/main" id="{1CEFF692-4A82-D8AF-B14D-171C1A07F8D0}"/>
              </a:ext>
            </a:extLst>
          </p:cNvPr>
          <p:cNvSpPr txBox="1">
            <a:spLocks/>
          </p:cNvSpPr>
          <p:nvPr/>
        </p:nvSpPr>
        <p:spPr>
          <a:xfrm>
            <a:off x="1507067" y="5078204"/>
            <a:ext cx="7766936" cy="624684"/>
          </a:xfrm>
          <a:prstGeom prst="rect">
            <a:avLst/>
          </a:prstGeom>
        </p:spPr>
        <p:txBody>
          <a:bodyPr vert="horz" lIns="91440" tIns="45720" rIns="91440" bIns="45720" rtlCol="0" anchor="t">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gn="ctr"/>
            <a:r>
              <a:rPr lang="en-US" sz="2000" dirty="0">
                <a:solidFill>
                  <a:schemeClr val="tx1"/>
                </a:solidFill>
              </a:rPr>
              <a:t>Juan C. Ledesma – Class 445</a:t>
            </a:r>
          </a:p>
        </p:txBody>
      </p:sp>
      <p:pic>
        <p:nvPicPr>
          <p:cNvPr id="5" name="Picture 4">
            <a:extLst>
              <a:ext uri="{FF2B5EF4-FFF2-40B4-BE49-F238E27FC236}">
                <a16:creationId xmlns:a16="http://schemas.microsoft.com/office/drawing/2014/main" id="{219E6632-120F-3D24-5013-5CB553751A78}"/>
              </a:ext>
            </a:extLst>
          </p:cNvPr>
          <p:cNvPicPr>
            <a:picLocks noChangeAspect="1"/>
          </p:cNvPicPr>
          <p:nvPr/>
        </p:nvPicPr>
        <p:blipFill>
          <a:blip r:embed="rId2"/>
          <a:stretch>
            <a:fillRect/>
          </a:stretch>
        </p:blipFill>
        <p:spPr>
          <a:xfrm>
            <a:off x="4250410" y="978369"/>
            <a:ext cx="2280249" cy="1224820"/>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Classic Segment – servicing old and classic Porsche that usually do not visit our dealership</a:t>
            </a:r>
          </a:p>
          <a:p>
            <a:r>
              <a:rPr lang="en-US" dirty="0"/>
              <a:t>New laws that are designed to attract high net worth individuals to the market</a:t>
            </a:r>
          </a:p>
          <a:p>
            <a:r>
              <a:rPr lang="en-US" dirty="0"/>
              <a:t>Cross training with other of the group’s high-end investments into hospitality for a next level customer pampering</a:t>
            </a:r>
          </a:p>
          <a:p>
            <a:r>
              <a:rPr lang="en-US" dirty="0"/>
              <a:t>Pay plans and flexible work week for technicians</a:t>
            </a:r>
          </a:p>
          <a:p>
            <a:r>
              <a:rPr lang="en-US" dirty="0"/>
              <a:t>Electric vehicle market – Tax exemption on BEV and PHEV</a:t>
            </a:r>
          </a:p>
          <a:p>
            <a:r>
              <a:rPr lang="en-US" dirty="0"/>
              <a:t>Marketing – the service department and additional products</a:t>
            </a:r>
          </a:p>
          <a:p>
            <a:r>
              <a:rPr lang="en-US" dirty="0"/>
              <a:t>Increase Labor Rate – considering the brand, we are priced at the low end of the spectrum in the luxury market</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Given our geographic location, the threat of business interruption due to hurricanes or other severe atmospheric events is high</a:t>
            </a:r>
          </a:p>
          <a:p>
            <a:r>
              <a:rPr lang="en-US" dirty="0"/>
              <a:t>Brand quality issues, especially in the BEV and PHEV segments which affect customer brand perception</a:t>
            </a:r>
          </a:p>
          <a:p>
            <a:r>
              <a:rPr lang="en-US" dirty="0"/>
              <a:t>Lithium-Ion battery safety (handling, storage and disposal) the possibility of fires is much higher than with ICE vehicles</a:t>
            </a:r>
          </a:p>
          <a:p>
            <a:r>
              <a:rPr lang="en-US" dirty="0"/>
              <a:t>Constant campaigns and stop sales coupled with a slow response from the manufacturer create workshop bottlenecks</a:t>
            </a:r>
          </a:p>
          <a:p>
            <a:r>
              <a:rPr lang="en-US" dirty="0"/>
              <a:t>External, non-certified workshops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08499"/>
            <a:ext cx="8596668" cy="3880773"/>
          </a:xfrm>
        </p:spPr>
        <p:txBody>
          <a:bodyPr/>
          <a:lstStyle/>
          <a:p>
            <a:endParaRPr lang="en-US" dirty="0"/>
          </a:p>
          <a:p>
            <a:r>
              <a:rPr lang="en-US" dirty="0"/>
              <a:t>Increase Gross across the board – warranty and customer pay labor sales</a:t>
            </a:r>
          </a:p>
          <a:p>
            <a:r>
              <a:rPr lang="en-US" dirty="0"/>
              <a:t>Increase workshop and lot capacity</a:t>
            </a:r>
          </a:p>
          <a:p>
            <a:r>
              <a:rPr lang="en-US" dirty="0"/>
              <a:t>Improve parts inventory availability</a:t>
            </a:r>
          </a:p>
          <a:p>
            <a:r>
              <a:rPr lang="en-US" dirty="0"/>
              <a:t>Improve interdepartmental communication within the service department</a:t>
            </a:r>
          </a:p>
          <a:p>
            <a:r>
              <a:rPr lang="en-US" dirty="0"/>
              <a:t>Market our service department</a:t>
            </a:r>
          </a:p>
          <a:p>
            <a:r>
              <a:rPr lang="en-US" dirty="0"/>
              <a:t>Reduce One-Item RO’s</a:t>
            </a:r>
          </a:p>
          <a:p>
            <a:r>
              <a:rPr lang="en-US" dirty="0"/>
              <a:t>Take Warranty vs. Customer Pay mix to guide</a:t>
            </a:r>
          </a:p>
          <a:p>
            <a:r>
              <a:rPr lang="en-US" dirty="0"/>
              <a:t>Reduce unapplied service labor</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824159"/>
            <a:ext cx="9001504" cy="4424241"/>
          </a:xfrm>
        </p:spPr>
        <p:txBody>
          <a:bodyPr/>
          <a:lstStyle/>
          <a:p>
            <a:r>
              <a:rPr lang="en-US" dirty="0"/>
              <a:t>Increase customer pay labor rate and subsequently request a warranty labor rate increase, audit and update labor operations</a:t>
            </a:r>
          </a:p>
          <a:p>
            <a:r>
              <a:rPr lang="en-US" dirty="0"/>
              <a:t>Build additional temporary work bays to increase capacity until the new workshop is functional</a:t>
            </a:r>
          </a:p>
          <a:p>
            <a:r>
              <a:rPr lang="en-US" dirty="0"/>
              <a:t>Evaluate current ASR settings for parts and adjust to increase part availability and reduce emergency purchases</a:t>
            </a:r>
          </a:p>
          <a:p>
            <a:r>
              <a:rPr lang="en-US" dirty="0"/>
              <a:t>Adjust pay plans to promote interdepartmental cooperation so that they promote higher income for all involved if the entire department improves not just their area.</a:t>
            </a:r>
          </a:p>
          <a:p>
            <a:r>
              <a:rPr lang="en-US" dirty="0"/>
              <a:t>Institute training sales, phone skills and objection handling for service advisors. Increase selling by advisors in the service drive</a:t>
            </a:r>
          </a:p>
          <a:p>
            <a:r>
              <a:rPr lang="en-US" dirty="0"/>
              <a:t>Implement a four-day work-week schedule</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Analysis-Tactics</a:t>
            </a: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653309"/>
            <a:ext cx="10276994" cy="4388053"/>
          </a:xfrm>
        </p:spPr>
        <p:txBody>
          <a:bodyPr>
            <a:normAutofit fontScale="92500" lnSpcReduction="10000"/>
          </a:bodyPr>
          <a:lstStyle/>
          <a:p>
            <a:r>
              <a:rPr lang="en-US" dirty="0"/>
              <a:t>Service Advisors will be required to perform the walkaround inspection with the customer to recommend added services</a:t>
            </a:r>
          </a:p>
          <a:p>
            <a:r>
              <a:rPr lang="en-US" dirty="0"/>
              <a:t>Daily RO’s to spot check to detect outdated or wrong labor operation rates</a:t>
            </a:r>
          </a:p>
          <a:p>
            <a:r>
              <a:rPr lang="en-US" dirty="0"/>
              <a:t>Monthly evaluation of competitor advertisements and promotions</a:t>
            </a:r>
          </a:p>
          <a:p>
            <a:r>
              <a:rPr lang="en-US" dirty="0"/>
              <a:t>Create campaign to promote the dealership as a destination for all customer service needs</a:t>
            </a:r>
          </a:p>
          <a:p>
            <a:r>
              <a:rPr lang="en-US" dirty="0"/>
              <a:t>Parts and Service managers weekly meeting to discuss and optimize parts inventory availability based on current needs</a:t>
            </a:r>
          </a:p>
          <a:p>
            <a:r>
              <a:rPr lang="en-US" dirty="0"/>
              <a:t>Daily coaching of service advisors to reinforce sales and customer care trainings</a:t>
            </a:r>
          </a:p>
          <a:p>
            <a:r>
              <a:rPr lang="en-US" dirty="0"/>
              <a:t>Tie all pay plans to the overall profitability of the Service Department</a:t>
            </a:r>
          </a:p>
          <a:p>
            <a:r>
              <a:rPr lang="en-US" dirty="0"/>
              <a:t>Set sales goals for Service Advisors in areas such as extended warranties, accessories, additional services</a:t>
            </a:r>
          </a:p>
          <a:p>
            <a:r>
              <a:rPr lang="en-US" dirty="0"/>
              <a:t>Monthly budget meetings between Service Manager, Parts Manager and GM</a:t>
            </a:r>
          </a:p>
          <a:p>
            <a:r>
              <a:rPr lang="en-US" dirty="0"/>
              <a:t>Dedicated Workshop Parts Runner and Car Jockey to keep techs focused in work</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38727719"/>
              </p:ext>
            </p:extLst>
          </p:nvPr>
        </p:nvGraphicFramePr>
        <p:xfrm>
          <a:off x="677334" y="1818624"/>
          <a:ext cx="10174695" cy="4651572"/>
        </p:xfrm>
        <a:graphic>
          <a:graphicData uri="http://schemas.openxmlformats.org/drawingml/2006/table">
            <a:tbl>
              <a:tblPr firstRow="1" bandRow="1">
                <a:tableStyleId>{5C22544A-7EE6-4342-B048-85BDC9FD1C3A}</a:tableStyleId>
              </a:tblPr>
              <a:tblGrid>
                <a:gridCol w="3391565">
                  <a:extLst>
                    <a:ext uri="{9D8B030D-6E8A-4147-A177-3AD203B41FA5}">
                      <a16:colId xmlns:a16="http://schemas.microsoft.com/office/drawing/2014/main" val="2235853955"/>
                    </a:ext>
                  </a:extLst>
                </a:gridCol>
                <a:gridCol w="3391565">
                  <a:extLst>
                    <a:ext uri="{9D8B030D-6E8A-4147-A177-3AD203B41FA5}">
                      <a16:colId xmlns:a16="http://schemas.microsoft.com/office/drawing/2014/main" val="4174400132"/>
                    </a:ext>
                  </a:extLst>
                </a:gridCol>
                <a:gridCol w="3391565">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600" dirty="0"/>
                        <a:t>Develop and Implement Sales Training for Service Advisors</a:t>
                      </a:r>
                    </a:p>
                  </a:txBody>
                  <a:tcPr/>
                </a:tc>
                <a:tc>
                  <a:txBody>
                    <a:bodyPr/>
                    <a:lstStyle/>
                    <a:p>
                      <a:r>
                        <a:rPr lang="en-US" sz="1600" dirty="0"/>
                        <a:t>Service Manager / HR</a:t>
                      </a:r>
                    </a:p>
                  </a:txBody>
                  <a:tcPr/>
                </a:tc>
                <a:tc>
                  <a:txBody>
                    <a:bodyPr/>
                    <a:lstStyle/>
                    <a:p>
                      <a:r>
                        <a:rPr lang="en-US" sz="1600" dirty="0"/>
                        <a:t>Aug 1, 2024 / Quarterly Sessions</a:t>
                      </a:r>
                    </a:p>
                  </a:txBody>
                  <a:tcPr/>
                </a:tc>
                <a:extLst>
                  <a:ext uri="{0D108BD9-81ED-4DB2-BD59-A6C34878D82A}">
                    <a16:rowId xmlns:a16="http://schemas.microsoft.com/office/drawing/2014/main" val="2400365483"/>
                  </a:ext>
                </a:extLst>
              </a:tr>
              <a:tr h="565004">
                <a:tc>
                  <a:txBody>
                    <a:bodyPr/>
                    <a:lstStyle/>
                    <a:p>
                      <a:r>
                        <a:rPr lang="en-US" sz="1600" dirty="0"/>
                        <a:t>Service Department Pay Plan Revision and Adjustment</a:t>
                      </a:r>
                    </a:p>
                  </a:txBody>
                  <a:tcPr/>
                </a:tc>
                <a:tc>
                  <a:txBody>
                    <a:bodyPr/>
                    <a:lstStyle/>
                    <a:p>
                      <a:r>
                        <a:rPr lang="en-US" sz="1600" dirty="0"/>
                        <a:t>General Manager / HR / Service Director</a:t>
                      </a:r>
                    </a:p>
                  </a:txBody>
                  <a:tcPr/>
                </a:tc>
                <a:tc>
                  <a:txBody>
                    <a:bodyPr/>
                    <a:lstStyle/>
                    <a:p>
                      <a:r>
                        <a:rPr lang="en-US" sz="1600" dirty="0"/>
                        <a:t>Sep 1, 2024</a:t>
                      </a:r>
                    </a:p>
                  </a:txBody>
                  <a:tcPr/>
                </a:tc>
                <a:extLst>
                  <a:ext uri="{0D108BD9-81ED-4DB2-BD59-A6C34878D82A}">
                    <a16:rowId xmlns:a16="http://schemas.microsoft.com/office/drawing/2014/main" val="107845787"/>
                  </a:ext>
                </a:extLst>
              </a:tr>
              <a:tr h="565004">
                <a:tc>
                  <a:txBody>
                    <a:bodyPr/>
                    <a:lstStyle/>
                    <a:p>
                      <a:r>
                        <a:rPr lang="en-US" sz="1600" dirty="0"/>
                        <a:t>RO spot check monitoring</a:t>
                      </a:r>
                    </a:p>
                  </a:txBody>
                  <a:tcPr/>
                </a:tc>
                <a:tc>
                  <a:txBody>
                    <a:bodyPr/>
                    <a:lstStyle/>
                    <a:p>
                      <a:r>
                        <a:rPr lang="en-US" sz="1600" dirty="0"/>
                        <a:t>Service Manager</a:t>
                      </a:r>
                    </a:p>
                  </a:txBody>
                  <a:tcPr/>
                </a:tc>
                <a:tc>
                  <a:txBody>
                    <a:bodyPr/>
                    <a:lstStyle/>
                    <a:p>
                      <a:r>
                        <a:rPr lang="en-US" sz="1600" dirty="0"/>
                        <a:t>Immediately / Daily</a:t>
                      </a:r>
                    </a:p>
                  </a:txBody>
                  <a:tcPr/>
                </a:tc>
                <a:extLst>
                  <a:ext uri="{0D108BD9-81ED-4DB2-BD59-A6C34878D82A}">
                    <a16:rowId xmlns:a16="http://schemas.microsoft.com/office/drawing/2014/main" val="1530126605"/>
                  </a:ext>
                </a:extLst>
              </a:tr>
              <a:tr h="565004">
                <a:tc>
                  <a:txBody>
                    <a:bodyPr/>
                    <a:lstStyle/>
                    <a:p>
                      <a:r>
                        <a:rPr lang="en-US" sz="1600" dirty="0"/>
                        <a:t>Inventory health evaluation</a:t>
                      </a:r>
                    </a:p>
                  </a:txBody>
                  <a:tcPr/>
                </a:tc>
                <a:tc>
                  <a:txBody>
                    <a:bodyPr/>
                    <a:lstStyle/>
                    <a:p>
                      <a:r>
                        <a:rPr lang="en-US" sz="1600" dirty="0"/>
                        <a:t>Parts Manager</a:t>
                      </a:r>
                    </a:p>
                  </a:txBody>
                  <a:tcPr/>
                </a:tc>
                <a:tc>
                  <a:txBody>
                    <a:bodyPr/>
                    <a:lstStyle/>
                    <a:p>
                      <a:r>
                        <a:rPr lang="en-US" sz="1600" dirty="0"/>
                        <a:t>Immediately / Weekly</a:t>
                      </a:r>
                    </a:p>
                  </a:txBody>
                  <a:tcPr/>
                </a:tc>
                <a:extLst>
                  <a:ext uri="{0D108BD9-81ED-4DB2-BD59-A6C34878D82A}">
                    <a16:rowId xmlns:a16="http://schemas.microsoft.com/office/drawing/2014/main" val="1950345431"/>
                  </a:ext>
                </a:extLst>
              </a:tr>
              <a:tr h="565004">
                <a:tc>
                  <a:txBody>
                    <a:bodyPr/>
                    <a:lstStyle/>
                    <a:p>
                      <a:r>
                        <a:rPr lang="en-US" sz="1600" dirty="0"/>
                        <a:t>Sales Goals Target setting for Service Advisors</a:t>
                      </a:r>
                    </a:p>
                  </a:txBody>
                  <a:tcPr/>
                </a:tc>
                <a:tc>
                  <a:txBody>
                    <a:bodyPr/>
                    <a:lstStyle/>
                    <a:p>
                      <a:r>
                        <a:rPr lang="en-US" sz="1600" dirty="0"/>
                        <a:t>Service Manager</a:t>
                      </a:r>
                    </a:p>
                  </a:txBody>
                  <a:tcPr/>
                </a:tc>
                <a:tc>
                  <a:txBody>
                    <a:bodyPr/>
                    <a:lstStyle/>
                    <a:p>
                      <a:r>
                        <a:rPr lang="en-US" sz="1600" dirty="0"/>
                        <a:t>Aug 1, 2024</a:t>
                      </a:r>
                    </a:p>
                  </a:txBody>
                  <a:tcPr/>
                </a:tc>
                <a:extLst>
                  <a:ext uri="{0D108BD9-81ED-4DB2-BD59-A6C34878D82A}">
                    <a16:rowId xmlns:a16="http://schemas.microsoft.com/office/drawing/2014/main" val="1960891333"/>
                  </a:ext>
                </a:extLst>
              </a:tr>
              <a:tr h="565004">
                <a:tc>
                  <a:txBody>
                    <a:bodyPr/>
                    <a:lstStyle/>
                    <a:p>
                      <a:r>
                        <a:rPr lang="en-US" sz="1600" dirty="0"/>
                        <a:t>Service Bay expansion / construction</a:t>
                      </a:r>
                    </a:p>
                  </a:txBody>
                  <a:tcPr/>
                </a:tc>
                <a:tc>
                  <a:txBody>
                    <a:bodyPr/>
                    <a:lstStyle/>
                    <a:p>
                      <a:r>
                        <a:rPr lang="en-US" sz="1600" dirty="0"/>
                        <a:t>Brand Director</a:t>
                      </a:r>
                    </a:p>
                  </a:txBody>
                  <a:tcPr/>
                </a:tc>
                <a:tc>
                  <a:txBody>
                    <a:bodyPr/>
                    <a:lstStyle/>
                    <a:p>
                      <a:r>
                        <a:rPr lang="en-US" sz="1600" dirty="0"/>
                        <a:t>Aug 1, 2024 </a:t>
                      </a:r>
                    </a:p>
                  </a:txBody>
                  <a:tcPr/>
                </a:tc>
                <a:extLst>
                  <a:ext uri="{0D108BD9-81ED-4DB2-BD59-A6C34878D82A}">
                    <a16:rowId xmlns:a16="http://schemas.microsoft.com/office/drawing/2014/main" val="4137224325"/>
                  </a:ext>
                </a:extLst>
              </a:tr>
              <a:tr h="565004">
                <a:tc>
                  <a:txBody>
                    <a:bodyPr/>
                    <a:lstStyle/>
                    <a:p>
                      <a:r>
                        <a:rPr lang="en-US" sz="1600" dirty="0"/>
                        <a:t>Service Department Marketing</a:t>
                      </a:r>
                    </a:p>
                  </a:txBody>
                  <a:tcPr/>
                </a:tc>
                <a:tc>
                  <a:txBody>
                    <a:bodyPr/>
                    <a:lstStyle/>
                    <a:p>
                      <a:r>
                        <a:rPr lang="en-US" sz="1600" dirty="0"/>
                        <a:t>Marketing Manager</a:t>
                      </a:r>
                    </a:p>
                  </a:txBody>
                  <a:tcPr/>
                </a:tc>
                <a:tc>
                  <a:txBody>
                    <a:bodyPr/>
                    <a:lstStyle/>
                    <a:p>
                      <a:r>
                        <a:rPr lang="en-US" sz="1600" dirty="0"/>
                        <a:t>Ongoing / Weekly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699096754"/>
              </p:ext>
            </p:extLst>
          </p:nvPr>
        </p:nvGraphicFramePr>
        <p:xfrm>
          <a:off x="677334" y="1818624"/>
          <a:ext cx="10174695" cy="4609224"/>
        </p:xfrm>
        <a:graphic>
          <a:graphicData uri="http://schemas.openxmlformats.org/drawingml/2006/table">
            <a:tbl>
              <a:tblPr firstRow="1" bandRow="1">
                <a:tableStyleId>{5C22544A-7EE6-4342-B048-85BDC9FD1C3A}</a:tableStyleId>
              </a:tblPr>
              <a:tblGrid>
                <a:gridCol w="3391565">
                  <a:extLst>
                    <a:ext uri="{9D8B030D-6E8A-4147-A177-3AD203B41FA5}">
                      <a16:colId xmlns:a16="http://schemas.microsoft.com/office/drawing/2014/main" val="2235853955"/>
                    </a:ext>
                  </a:extLst>
                </a:gridCol>
                <a:gridCol w="3391565">
                  <a:extLst>
                    <a:ext uri="{9D8B030D-6E8A-4147-A177-3AD203B41FA5}">
                      <a16:colId xmlns:a16="http://schemas.microsoft.com/office/drawing/2014/main" val="4174400132"/>
                    </a:ext>
                  </a:extLst>
                </a:gridCol>
                <a:gridCol w="3391565">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600" dirty="0"/>
                        <a:t>Hire Parts Runner and Car Jockey</a:t>
                      </a:r>
                    </a:p>
                  </a:txBody>
                  <a:tcPr/>
                </a:tc>
                <a:tc>
                  <a:txBody>
                    <a:bodyPr/>
                    <a:lstStyle/>
                    <a:p>
                      <a:r>
                        <a:rPr lang="en-US" sz="1600" dirty="0"/>
                        <a:t>HR / Service Manager</a:t>
                      </a:r>
                    </a:p>
                  </a:txBody>
                  <a:tcPr/>
                </a:tc>
                <a:tc>
                  <a:txBody>
                    <a:bodyPr/>
                    <a:lstStyle/>
                    <a:p>
                      <a:r>
                        <a:rPr lang="en-US" sz="1600" dirty="0"/>
                        <a:t>Aug. 15, 2024</a:t>
                      </a:r>
                    </a:p>
                  </a:txBody>
                  <a:tcPr/>
                </a:tc>
                <a:extLst>
                  <a:ext uri="{0D108BD9-81ED-4DB2-BD59-A6C34878D82A}">
                    <a16:rowId xmlns:a16="http://schemas.microsoft.com/office/drawing/2014/main" val="2400365483"/>
                  </a:ext>
                </a:extLst>
              </a:tr>
              <a:tr h="565004">
                <a:tc>
                  <a:txBody>
                    <a:bodyPr/>
                    <a:lstStyle/>
                    <a:p>
                      <a:r>
                        <a:rPr lang="en-US" sz="1600"/>
                        <a:t>Increase Customer </a:t>
                      </a:r>
                      <a:r>
                        <a:rPr lang="en-US" sz="1600" dirty="0"/>
                        <a:t>Pay Labor Rate</a:t>
                      </a:r>
                    </a:p>
                  </a:txBody>
                  <a:tcPr/>
                </a:tc>
                <a:tc>
                  <a:txBody>
                    <a:bodyPr/>
                    <a:lstStyle/>
                    <a:p>
                      <a:r>
                        <a:rPr lang="en-US" sz="1600" dirty="0"/>
                        <a:t>Service Manager</a:t>
                      </a:r>
                    </a:p>
                  </a:txBody>
                  <a:tcPr/>
                </a:tc>
                <a:tc>
                  <a:txBody>
                    <a:bodyPr/>
                    <a:lstStyle/>
                    <a:p>
                      <a:r>
                        <a:rPr lang="en-US" sz="1600" dirty="0"/>
                        <a:t>Started</a:t>
                      </a:r>
                    </a:p>
                  </a:txBody>
                  <a:tcPr/>
                </a:tc>
                <a:extLst>
                  <a:ext uri="{0D108BD9-81ED-4DB2-BD59-A6C34878D82A}">
                    <a16:rowId xmlns:a16="http://schemas.microsoft.com/office/drawing/2014/main" val="107845787"/>
                  </a:ext>
                </a:extLst>
              </a:tr>
              <a:tr h="565004">
                <a:tc>
                  <a:txBody>
                    <a:bodyPr/>
                    <a:lstStyle/>
                    <a:p>
                      <a:r>
                        <a:rPr lang="en-US" sz="1600" dirty="0"/>
                        <a:t>Request Manufacturer Warranty Labor Rate Increase</a:t>
                      </a:r>
                    </a:p>
                  </a:txBody>
                  <a:tcPr/>
                </a:tc>
                <a:tc>
                  <a:txBody>
                    <a:bodyPr/>
                    <a:lstStyle/>
                    <a:p>
                      <a:r>
                        <a:rPr lang="en-US" sz="1600" dirty="0"/>
                        <a:t>Service Manager</a:t>
                      </a:r>
                    </a:p>
                  </a:txBody>
                  <a:tcPr/>
                </a:tc>
                <a:tc>
                  <a:txBody>
                    <a:bodyPr/>
                    <a:lstStyle/>
                    <a:p>
                      <a:r>
                        <a:rPr lang="en-US" sz="1600" dirty="0"/>
                        <a:t>Oct. 1, 2024</a:t>
                      </a:r>
                    </a:p>
                  </a:txBody>
                  <a:tcPr/>
                </a:tc>
                <a:extLst>
                  <a:ext uri="{0D108BD9-81ED-4DB2-BD59-A6C34878D82A}">
                    <a16:rowId xmlns:a16="http://schemas.microsoft.com/office/drawing/2014/main" val="1530126605"/>
                  </a:ext>
                </a:extLst>
              </a:tr>
              <a:tr h="565004">
                <a:tc>
                  <a:txBody>
                    <a:bodyPr/>
                    <a:lstStyle/>
                    <a:p>
                      <a:r>
                        <a:rPr lang="en-US" sz="1600" dirty="0"/>
                        <a:t>Meeting with Controller</a:t>
                      </a:r>
                    </a:p>
                  </a:txBody>
                  <a:tcPr/>
                </a:tc>
                <a:tc>
                  <a:txBody>
                    <a:bodyPr/>
                    <a:lstStyle/>
                    <a:p>
                      <a:r>
                        <a:rPr lang="en-US" sz="1600" dirty="0"/>
                        <a:t>Service Management Team</a:t>
                      </a:r>
                    </a:p>
                  </a:txBody>
                  <a:tcPr/>
                </a:tc>
                <a:tc>
                  <a:txBody>
                    <a:bodyPr/>
                    <a:lstStyle/>
                    <a:p>
                      <a:r>
                        <a:rPr lang="en-US" sz="1600"/>
                        <a:t>Every Month</a:t>
                      </a:r>
                      <a:endParaRPr lang="en-US" sz="1600" dirty="0"/>
                    </a:p>
                  </a:txBody>
                  <a:tcPr/>
                </a:tc>
                <a:extLst>
                  <a:ext uri="{0D108BD9-81ED-4DB2-BD59-A6C34878D82A}">
                    <a16:rowId xmlns:a16="http://schemas.microsoft.com/office/drawing/2014/main" val="1950345431"/>
                  </a:ext>
                </a:extLst>
              </a:tr>
              <a:tr h="565004">
                <a:tc>
                  <a:txBody>
                    <a:bodyPr/>
                    <a:lstStyle/>
                    <a:p>
                      <a:endParaRPr lang="en-US" sz="1600" dirty="0"/>
                    </a:p>
                  </a:txBody>
                  <a:tcPr/>
                </a:tc>
                <a:tc>
                  <a:txBody>
                    <a:bodyPr/>
                    <a:lstStyle/>
                    <a:p>
                      <a:endParaRPr lang="en-US" sz="1600" dirty="0"/>
                    </a:p>
                  </a:txBody>
                  <a:tcPr/>
                </a:tc>
                <a:tc>
                  <a:txBody>
                    <a:bodyPr/>
                    <a:lstStyle/>
                    <a:p>
                      <a:endParaRPr lang="en-US" sz="1600" dirty="0"/>
                    </a:p>
                  </a:txBody>
                  <a:tcPr/>
                </a:tc>
                <a:extLst>
                  <a:ext uri="{0D108BD9-81ED-4DB2-BD59-A6C34878D82A}">
                    <a16:rowId xmlns:a16="http://schemas.microsoft.com/office/drawing/2014/main" val="1960891333"/>
                  </a:ext>
                </a:extLst>
              </a:tr>
              <a:tr h="565004">
                <a:tc>
                  <a:txBody>
                    <a:bodyPr/>
                    <a:lstStyle/>
                    <a:p>
                      <a:endParaRPr lang="en-US" sz="1600" dirty="0"/>
                    </a:p>
                  </a:txBody>
                  <a:tcPr/>
                </a:tc>
                <a:tc>
                  <a:txBody>
                    <a:bodyPr/>
                    <a:lstStyle/>
                    <a:p>
                      <a:endParaRPr lang="en-US" sz="1600" dirty="0"/>
                    </a:p>
                  </a:txBody>
                  <a:tcPr/>
                </a:tc>
                <a:tc>
                  <a:txBody>
                    <a:bodyPr/>
                    <a:lstStyle/>
                    <a:p>
                      <a:endParaRPr lang="en-US" sz="1600" dirty="0"/>
                    </a:p>
                  </a:txBody>
                  <a:tcPr/>
                </a:tc>
                <a:extLst>
                  <a:ext uri="{0D108BD9-81ED-4DB2-BD59-A6C34878D82A}">
                    <a16:rowId xmlns:a16="http://schemas.microsoft.com/office/drawing/2014/main" val="4137224325"/>
                  </a:ext>
                </a:extLst>
              </a:tr>
              <a:tr h="565004">
                <a:tc>
                  <a:txBody>
                    <a:bodyPr/>
                    <a:lstStyle/>
                    <a:p>
                      <a:endParaRPr lang="en-US" sz="1600" dirty="0"/>
                    </a:p>
                  </a:txBody>
                  <a:tcPr/>
                </a:tc>
                <a:tc>
                  <a:txBody>
                    <a:bodyPr/>
                    <a:lstStyle/>
                    <a:p>
                      <a:endParaRPr lang="en-US" sz="1600" dirty="0"/>
                    </a:p>
                  </a:txBody>
                  <a:tcPr/>
                </a:tc>
                <a:tc>
                  <a:txBody>
                    <a:bodyPr/>
                    <a:lstStyle/>
                    <a:p>
                      <a:endParaRPr lang="en-US" sz="1600"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27975685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684362"/>
          </a:xfrm>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01000"/>
            <a:ext cx="8596668" cy="4747400"/>
          </a:xfrm>
        </p:spPr>
        <p:txBody>
          <a:bodyPr/>
          <a:lstStyle/>
          <a:p>
            <a:r>
              <a:rPr lang="en-US" sz="1400" dirty="0"/>
              <a:t>The new EV and PHEV technologies are having a negative impact in our service department with uncharacteristic product quality issues coupled with parts supply scarcity are creating bottlenecks in the operation and in turn affecting efficiencies in other areas.</a:t>
            </a:r>
          </a:p>
          <a:p>
            <a:r>
              <a:rPr lang="en-US" sz="1400" dirty="0"/>
              <a:t>In addition, recent top service management personnel changes; destabilized the operation. The new Service Director, Service Manager and Parts Manager have been evaluating the operation and are now starting to implement changes.</a:t>
            </a:r>
          </a:p>
          <a:p>
            <a:r>
              <a:rPr lang="en-US" sz="1400" dirty="0"/>
              <a:t>Small changes in many areas have generated “quick wins” resulting in modest gross and efficiencies improvements.</a:t>
            </a:r>
          </a:p>
          <a:p>
            <a:r>
              <a:rPr lang="en-US" sz="1400" dirty="0"/>
              <a:t>Having done most of the quick fixes, now the major changes proposed in areas as pay plan adjustments, hours of operations changes, training and cost controls will be introduced and a marked and steady improvement of all metrics is expected in the short, medium and long term.</a:t>
            </a:r>
          </a:p>
          <a:p>
            <a:r>
              <a:rPr lang="en-US" sz="1400" dirty="0"/>
              <a:t>Constant monitoring of the operation and performance metrics is now a top priority and the key factor to achieving these goals. Communication and effective collaboration between the different department heads in the Service Department will contribute in maintaining these achievements.</a:t>
            </a:r>
          </a:p>
          <a:p>
            <a:r>
              <a:rPr lang="en-US" sz="1400" dirty="0"/>
              <a:t>Bases on the changes so far, we have complete faith that the new management team we have in place has the experience and attitude to accomplish the task.</a:t>
            </a: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55608"/>
            <a:ext cx="8596668" cy="560717"/>
          </a:xfrm>
        </p:spPr>
        <p:txBody>
          <a:bodyPr>
            <a:normAutofit fontScale="90000"/>
          </a:bodyPr>
          <a:lstStyle/>
          <a:p>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369683"/>
            <a:ext cx="8725458" cy="4918974"/>
          </a:xfrm>
        </p:spPr>
        <p:txBody>
          <a:bodyPr>
            <a:normAutofit fontScale="92500" lnSpcReduction="20000"/>
          </a:bodyPr>
          <a:lstStyle/>
          <a:p>
            <a:pPr algn="l"/>
            <a:r>
              <a:rPr lang="en-US" sz="1900" b="0" i="0" u="none" strike="noStrike" baseline="0" dirty="0">
                <a:solidFill>
                  <a:srgbClr val="000000"/>
                </a:solidFill>
                <a:latin typeface="Calibri" panose="020F0502020204030204" pitchFamily="34" charset="0"/>
              </a:rPr>
              <a:t>Current practices</a:t>
            </a:r>
          </a:p>
          <a:p>
            <a:pPr lvl="1"/>
            <a:r>
              <a:rPr lang="en-US" sz="1500" dirty="0">
                <a:solidFill>
                  <a:schemeClr val="tx1"/>
                </a:solidFill>
                <a:latin typeface="Calibri" panose="020F0502020204030204" pitchFamily="34" charset="0"/>
              </a:rPr>
              <a:t>Social media promotions of extended warranty programs, lifestyle and accessory items</a:t>
            </a:r>
          </a:p>
          <a:p>
            <a:pPr lvl="1"/>
            <a:r>
              <a:rPr lang="en-US" sz="1500" b="0" i="0" u="none" strike="noStrike" baseline="0" dirty="0">
                <a:solidFill>
                  <a:schemeClr val="tx1"/>
                </a:solidFill>
                <a:latin typeface="Calibri" panose="020F0502020204030204" pitchFamily="34" charset="0"/>
              </a:rPr>
              <a:t>Holiday / seasonal specials</a:t>
            </a:r>
          </a:p>
          <a:p>
            <a:pPr lvl="1"/>
            <a:r>
              <a:rPr lang="en-US" sz="1500" dirty="0">
                <a:solidFill>
                  <a:schemeClr val="tx1"/>
                </a:solidFill>
                <a:latin typeface="Calibri" panose="020F0502020204030204" pitchFamily="34" charset="0"/>
              </a:rPr>
              <a:t>Service clinics for customers</a:t>
            </a:r>
            <a:endParaRPr lang="en-US" sz="1500" b="0" i="0" u="none" strike="noStrike" baseline="0" dirty="0">
              <a:solidFill>
                <a:schemeClr val="tx1"/>
              </a:solidFill>
              <a:latin typeface="Calibri" panose="020F0502020204030204" pitchFamily="34" charset="0"/>
            </a:endParaRPr>
          </a:p>
          <a:p>
            <a:r>
              <a:rPr lang="en-US" sz="1900" b="0" i="0" u="none" strike="noStrike" baseline="0" dirty="0">
                <a:solidFill>
                  <a:schemeClr val="tx1"/>
                </a:solidFill>
                <a:latin typeface="Calibri" panose="020F0502020204030204" pitchFamily="34" charset="0"/>
              </a:rPr>
              <a:t>Goals for improvement </a:t>
            </a:r>
            <a:r>
              <a:rPr lang="en-US" dirty="0">
                <a:solidFill>
                  <a:schemeClr val="tx1"/>
                </a:solidFill>
                <a:latin typeface="Calibri" panose="020F0502020204030204" pitchFamily="34" charset="0"/>
              </a:rPr>
              <a:t>– </a:t>
            </a:r>
            <a:r>
              <a:rPr lang="en-US" sz="1500" dirty="0">
                <a:solidFill>
                  <a:schemeClr val="tx1"/>
                </a:solidFill>
                <a:latin typeface="Calibri" panose="020F0502020204030204" pitchFamily="34" charset="0"/>
              </a:rPr>
              <a:t>promote customer acquisition and humanize the brand and dealership</a:t>
            </a:r>
            <a:endParaRPr lang="en-US" sz="1500" b="0" i="0" u="none" strike="noStrike" baseline="0" dirty="0">
              <a:solidFill>
                <a:schemeClr val="tx1"/>
              </a:solidFill>
              <a:latin typeface="Calibri" panose="020F0502020204030204" pitchFamily="34" charset="0"/>
            </a:endParaRPr>
          </a:p>
          <a:p>
            <a:r>
              <a:rPr lang="en-US" sz="1900" b="0" i="0" u="none" strike="noStrike" baseline="0" dirty="0">
                <a:solidFill>
                  <a:schemeClr val="tx1"/>
                </a:solidFill>
                <a:latin typeface="Calibri" panose="020F0502020204030204" pitchFamily="34" charset="0"/>
              </a:rPr>
              <a:t>Plans to achieve your goals </a:t>
            </a:r>
          </a:p>
          <a:p>
            <a:pPr lvl="1"/>
            <a:r>
              <a:rPr lang="en-US" sz="1500" dirty="0">
                <a:solidFill>
                  <a:schemeClr val="tx1"/>
                </a:solidFill>
                <a:latin typeface="Calibri" panose="020F0502020204030204" pitchFamily="34" charset="0"/>
              </a:rPr>
              <a:t>Classic brunch to bring customers of older vehicle to the service department</a:t>
            </a:r>
          </a:p>
          <a:p>
            <a:pPr lvl="1"/>
            <a:r>
              <a:rPr lang="en-US" sz="1500" dirty="0">
                <a:solidFill>
                  <a:schemeClr val="tx1"/>
                </a:solidFill>
                <a:latin typeface="Calibri" panose="020F0502020204030204" pitchFamily="34" charset="0"/>
              </a:rPr>
              <a:t>Ad campaign to promote the service department by highlighting the benefits and advantages of doing the work thru an authorized dealer with factory trained technicians and all the warranties attached to the work and parts</a:t>
            </a:r>
          </a:p>
          <a:p>
            <a:pPr lvl="1"/>
            <a:r>
              <a:rPr lang="en-US" sz="1500" dirty="0">
                <a:solidFill>
                  <a:schemeClr val="tx1"/>
                </a:solidFill>
                <a:latin typeface="Calibri" panose="020F0502020204030204" pitchFamily="34" charset="0"/>
              </a:rPr>
              <a:t>Customer Newsletter with employee profiles to promote customer engagement with the dealership</a:t>
            </a:r>
          </a:p>
          <a:p>
            <a:pPr lvl="1"/>
            <a:r>
              <a:rPr lang="en-US" sz="1500" dirty="0">
                <a:solidFill>
                  <a:schemeClr val="tx1"/>
                </a:solidFill>
                <a:latin typeface="Calibri" panose="020F0502020204030204" pitchFamily="34" charset="0"/>
              </a:rPr>
              <a:t>Create a points based loyalty program where points may be redeemed for accessories, parts, service work and even towards the purchase of a new vehicle</a:t>
            </a:r>
          </a:p>
          <a:p>
            <a:r>
              <a:rPr lang="en-US" sz="1900" b="0" i="0" u="none" strike="noStrike" baseline="0" dirty="0">
                <a:solidFill>
                  <a:schemeClr val="tx1"/>
                </a:solidFill>
                <a:latin typeface="Calibri" panose="020F0502020204030204" pitchFamily="34" charset="0"/>
              </a:rPr>
              <a:t>Plans to evaluate your changes</a:t>
            </a:r>
          </a:p>
          <a:p>
            <a:pPr lvl="1"/>
            <a:r>
              <a:rPr lang="en-US" sz="1500" b="0" i="0" u="none" strike="noStrike" baseline="0" dirty="0">
                <a:solidFill>
                  <a:schemeClr val="tx1"/>
                </a:solidFill>
                <a:latin typeface="Calibri" panose="020F0502020204030204" pitchFamily="34" charset="0"/>
              </a:rPr>
              <a:t>Evaluation of current Customer Surveys</a:t>
            </a:r>
          </a:p>
          <a:p>
            <a:pPr lvl="1"/>
            <a:r>
              <a:rPr lang="en-US" sz="1500" dirty="0">
                <a:solidFill>
                  <a:schemeClr val="tx1"/>
                </a:solidFill>
                <a:latin typeface="Calibri" panose="020F0502020204030204" pitchFamily="34" charset="0"/>
              </a:rPr>
              <a:t>Offer rewards for customer feedback drives</a:t>
            </a:r>
          </a:p>
          <a:p>
            <a:pPr lvl="1"/>
            <a:r>
              <a:rPr lang="en-US" sz="1500" dirty="0">
                <a:solidFill>
                  <a:schemeClr val="tx1"/>
                </a:solidFill>
                <a:latin typeface="Calibri" panose="020F0502020204030204" pitchFamily="34" charset="0"/>
              </a:rPr>
              <a:t>Conduct focus groups </a:t>
            </a:r>
            <a:endParaRPr lang="en-US" sz="15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746345" y="345057"/>
            <a:ext cx="8596668" cy="577969"/>
          </a:xfrm>
        </p:spPr>
        <p:txBody>
          <a:bodyPr>
            <a:normAutofit fontScale="90000"/>
          </a:bodyPr>
          <a:lstStyle/>
          <a:p>
            <a:pPr algn="l"/>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46345" y="923026"/>
            <a:ext cx="9424198" cy="2594834"/>
          </a:xfrm>
        </p:spPr>
        <p:txBody>
          <a:bodyPr>
            <a:normAutofit lnSpcReduction="10000"/>
          </a:bodyPr>
          <a:lstStyle/>
          <a:p>
            <a:r>
              <a:rPr lang="en-US" sz="1400" dirty="0">
                <a:latin typeface="Calibri" panose="020F0502020204030204" pitchFamily="34" charset="0"/>
                <a:ea typeface="Calibri" panose="020F0502020204030204" pitchFamily="34" charset="0"/>
                <a:cs typeface="Calibri" panose="020F0502020204030204" pitchFamily="34" charset="0"/>
              </a:rPr>
              <a:t>The ratio between customer pay and warranty labor does not meet the NADA guide causing lower gross than achievable. In part, the unusually high product problems have increased the warranty work but drilling down on the RO’s shows outdated rates and too many one-item jobs due to lack of accountability. Techs are currently paid weekly based on productivity (Boogie)</a:t>
            </a:r>
          </a:p>
          <a:p>
            <a:r>
              <a:rPr lang="en-US" sz="1400" dirty="0">
                <a:latin typeface="Calibri" panose="020F0502020204030204" pitchFamily="34" charset="0"/>
                <a:ea typeface="Calibri" panose="020F0502020204030204" pitchFamily="34" charset="0"/>
                <a:cs typeface="Calibri" panose="020F0502020204030204" pitchFamily="34" charset="0"/>
              </a:rPr>
              <a:t>The goal for improvement will focus on ELR increase, Gross increase, Warranty labor rate increase (already requested)</a:t>
            </a:r>
          </a:p>
          <a:p>
            <a:r>
              <a:rPr lang="en-US" sz="1400" dirty="0">
                <a:latin typeface="Calibri" panose="020F0502020204030204" pitchFamily="34" charset="0"/>
                <a:ea typeface="Calibri" panose="020F0502020204030204" pitchFamily="34" charset="0"/>
                <a:cs typeface="Calibri" panose="020F0502020204030204" pitchFamily="34" charset="0"/>
              </a:rPr>
              <a:t>Actions to achieve the goals include: increase the offering of products to the customer, op code adjustments, overdue labor rate increases, include a diagnostic charge on all jobs and sales training for Service Advisors. No changes to pay plan being considered at this time due to local law restrictions</a:t>
            </a:r>
          </a:p>
          <a:p>
            <a:r>
              <a:rPr lang="en-US" sz="1400" dirty="0">
                <a:latin typeface="Calibri" panose="020F0502020204030204" pitchFamily="34" charset="0"/>
                <a:ea typeface="Calibri" panose="020F0502020204030204" pitchFamily="34" charset="0"/>
                <a:cs typeface="Calibri" panose="020F0502020204030204" pitchFamily="34" charset="0"/>
              </a:rPr>
              <a:t>We have hired a new Service Manager who has already started analyzing the RO’s and updating the opcodes. He will be doing a daily RO spot check and evaluate effects of the rate increase against budget and same period previous year every month.</a:t>
            </a:r>
          </a:p>
        </p:txBody>
      </p:sp>
      <p:pic>
        <p:nvPicPr>
          <p:cNvPr id="6" name="Content Placeholder 5">
            <a:extLst>
              <a:ext uri="{FF2B5EF4-FFF2-40B4-BE49-F238E27FC236}">
                <a16:creationId xmlns:a16="http://schemas.microsoft.com/office/drawing/2014/main" id="{CB7122A9-EE11-0AB0-210D-99F8BC4D7EC9}"/>
              </a:ext>
            </a:extLst>
          </p:cNvPr>
          <p:cNvPicPr>
            <a:picLocks noGrp="1" noChangeAspect="1"/>
          </p:cNvPicPr>
          <p:nvPr>
            <p:ph sz="quarter" idx="4"/>
          </p:nvPr>
        </p:nvPicPr>
        <p:blipFill>
          <a:blip r:embed="rId2"/>
          <a:stretch>
            <a:fillRect/>
          </a:stretch>
        </p:blipFill>
        <p:spPr>
          <a:xfrm>
            <a:off x="2974109" y="3780965"/>
            <a:ext cx="6069675" cy="2832515"/>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454324"/>
            <a:ext cx="8596668" cy="615351"/>
          </a:xfrm>
        </p:spPr>
        <p:txBody>
          <a:bodyPr>
            <a:normAutofit fontScale="90000"/>
          </a:bodyPr>
          <a:lstStyle/>
          <a:p>
            <a:pPr algn="l"/>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069675"/>
            <a:ext cx="3920545" cy="4973456"/>
          </a:xfrm>
        </p:spPr>
        <p:txBody>
          <a:bodyPr>
            <a:noAutofit/>
          </a:bodyPr>
          <a:lstStyle/>
          <a:p>
            <a:pPr>
              <a:buFont typeface="Wingdings" panose="05000000000000000000" pitchFamily="2" charset="2"/>
              <a:buChar char="Ø"/>
            </a:pPr>
            <a:r>
              <a:rPr lang="en-US" b="0" i="0" u="none" strike="noStrike" baseline="0" dirty="0">
                <a:solidFill>
                  <a:srgbClr val="221E1F"/>
                </a:solidFill>
                <a:latin typeface="Calibri" panose="020F0502020204030204" pitchFamily="34" charset="0"/>
              </a:rPr>
              <a:t>Current practices</a:t>
            </a:r>
            <a:r>
              <a:rPr lang="en-US"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 Lack of constant expense monitoring and low proficiency keeping us from selling all available hours</a:t>
            </a:r>
            <a:endParaRPr lang="en-US" sz="1400" b="0" i="0" u="none" strike="noStrike" baseline="0" dirty="0">
              <a:solidFill>
                <a:srgbClr val="221E1F"/>
              </a:solidFill>
              <a:latin typeface="Calibri" panose="020F0502020204030204" pitchFamily="34" charset="0"/>
            </a:endParaRPr>
          </a:p>
          <a:p>
            <a:pPr>
              <a:buFont typeface="Wingdings" panose="05000000000000000000" pitchFamily="2" charset="2"/>
              <a:buChar char="Ø"/>
            </a:pPr>
            <a:r>
              <a:rPr lang="en-US" b="0" i="0" u="none" strike="noStrike" baseline="0" dirty="0">
                <a:solidFill>
                  <a:srgbClr val="221E1F"/>
                </a:solidFill>
                <a:latin typeface="Calibri" panose="020F0502020204030204" pitchFamily="34" charset="0"/>
              </a:rPr>
              <a:t>Goals for improvement </a:t>
            </a:r>
            <a:r>
              <a:rPr lang="en-US" sz="1400" b="0" i="0" u="none" strike="noStrike" baseline="0" dirty="0">
                <a:solidFill>
                  <a:srgbClr val="221E1F"/>
                </a:solidFill>
                <a:latin typeface="Calibri" panose="020F0502020204030204" pitchFamily="34" charset="0"/>
              </a:rPr>
              <a:t>– cut unnecessary expenses and reduce others</a:t>
            </a:r>
          </a:p>
          <a:p>
            <a:pPr>
              <a:buFont typeface="Wingdings" panose="05000000000000000000" pitchFamily="2" charset="2"/>
              <a:buChar char="Ø"/>
            </a:pPr>
            <a:r>
              <a:rPr lang="en-US" b="0" i="0" u="none" strike="noStrike" baseline="0" dirty="0">
                <a:solidFill>
                  <a:srgbClr val="221E1F"/>
                </a:solidFill>
                <a:latin typeface="Calibri" panose="020F0502020204030204" pitchFamily="34" charset="0"/>
              </a:rPr>
              <a:t>Plans to achieve your goals</a:t>
            </a:r>
            <a:endParaRPr lang="en-US" dirty="0">
              <a:solidFill>
                <a:srgbClr val="221E1F"/>
              </a:solidFill>
              <a:latin typeface="Calibri" panose="020F0502020204030204" pitchFamily="34" charset="0"/>
            </a:endParaRPr>
          </a:p>
          <a:p>
            <a:pPr lvl="1">
              <a:buFont typeface="Wingdings" panose="05000000000000000000" pitchFamily="2" charset="2"/>
              <a:buChar char="Ø"/>
            </a:pPr>
            <a:r>
              <a:rPr lang="en-US" sz="1400" b="0" i="0" u="none" strike="noStrike" baseline="0" dirty="0">
                <a:solidFill>
                  <a:srgbClr val="221E1F"/>
                </a:solidFill>
                <a:latin typeface="Calibri" panose="020F0502020204030204" pitchFamily="34" charset="0"/>
              </a:rPr>
              <a:t>Evaluate current supplier pricing and establish RFP system of services procurement</a:t>
            </a:r>
          </a:p>
          <a:p>
            <a:pPr lvl="1">
              <a:buFont typeface="Wingdings" panose="05000000000000000000" pitchFamily="2" charset="2"/>
              <a:buChar char="Ø"/>
            </a:pPr>
            <a:r>
              <a:rPr lang="en-US" sz="1400" dirty="0">
                <a:solidFill>
                  <a:srgbClr val="221E1F"/>
                </a:solidFill>
                <a:latin typeface="Calibri" panose="020F0502020204030204" pitchFamily="34" charset="0"/>
              </a:rPr>
              <a:t>Bulk lubricant purchases</a:t>
            </a:r>
          </a:p>
          <a:p>
            <a:pPr lvl="1">
              <a:buFont typeface="Wingdings" panose="05000000000000000000" pitchFamily="2" charset="2"/>
              <a:buChar char="Ø"/>
            </a:pPr>
            <a:r>
              <a:rPr lang="en-US" sz="1400" dirty="0">
                <a:solidFill>
                  <a:srgbClr val="221E1F"/>
                </a:solidFill>
                <a:latin typeface="Calibri" panose="020F0502020204030204" pitchFamily="34" charset="0"/>
              </a:rPr>
              <a:t>Re-evaluate the expense allocations assigned to the department</a:t>
            </a:r>
            <a:endParaRPr lang="en-US" sz="1400" b="0" i="0" u="none" strike="noStrike" baseline="0" dirty="0">
              <a:solidFill>
                <a:srgbClr val="221E1F"/>
              </a:solidFill>
              <a:latin typeface="Calibri" panose="020F0502020204030204" pitchFamily="34" charset="0"/>
            </a:endParaRPr>
          </a:p>
          <a:p>
            <a:pPr>
              <a:buFont typeface="Wingdings" panose="05000000000000000000" pitchFamily="2" charset="2"/>
              <a:buChar char="Ø"/>
            </a:pPr>
            <a:r>
              <a:rPr lang="en-US" b="0" i="0" u="none" strike="noStrike" baseline="0" dirty="0">
                <a:solidFill>
                  <a:srgbClr val="221E1F"/>
                </a:solidFill>
                <a:latin typeface="Calibri" panose="020F0502020204030204" pitchFamily="34" charset="0"/>
              </a:rPr>
              <a:t>Plans to evaluate your changes</a:t>
            </a:r>
          </a:p>
          <a:p>
            <a:pPr lvl="1">
              <a:buFont typeface="Wingdings" panose="05000000000000000000" pitchFamily="2" charset="2"/>
              <a:buChar char="Ø"/>
            </a:pPr>
            <a:r>
              <a:rPr lang="en-US" sz="1400" b="0" i="0" u="none" strike="noStrike" baseline="0" dirty="0">
                <a:solidFill>
                  <a:srgbClr val="221E1F"/>
                </a:solidFill>
                <a:latin typeface="Calibri" panose="020F0502020204030204" pitchFamily="34" charset="0"/>
              </a:rPr>
              <a:t>Bi-weekly meetin</a:t>
            </a:r>
            <a:r>
              <a:rPr lang="en-US" sz="1400" dirty="0">
                <a:solidFill>
                  <a:srgbClr val="221E1F"/>
                </a:solidFill>
                <a:latin typeface="Calibri" panose="020F0502020204030204" pitchFamily="34" charset="0"/>
              </a:rPr>
              <a:t>gs with controller and accounting team</a:t>
            </a:r>
          </a:p>
          <a:p>
            <a:pPr lvl="1">
              <a:buFont typeface="Wingdings" panose="05000000000000000000" pitchFamily="2" charset="2"/>
              <a:buChar char="Ø"/>
            </a:pPr>
            <a:r>
              <a:rPr lang="en-US" sz="1400" dirty="0">
                <a:solidFill>
                  <a:srgbClr val="221E1F"/>
                </a:solidFill>
                <a:latin typeface="Calibri" panose="020F0502020204030204" pitchFamily="34" charset="0"/>
              </a:rPr>
              <a:t>Quarterly supplier evaluation and comparison against new ones </a:t>
            </a:r>
            <a:endParaRPr lang="en-US" sz="1400" dirty="0"/>
          </a:p>
        </p:txBody>
      </p:sp>
      <p:pic>
        <p:nvPicPr>
          <p:cNvPr id="6" name="Content Placeholder 5">
            <a:extLst>
              <a:ext uri="{FF2B5EF4-FFF2-40B4-BE49-F238E27FC236}">
                <a16:creationId xmlns:a16="http://schemas.microsoft.com/office/drawing/2014/main" id="{E81A29DE-261B-467D-826C-CF8D79C4F159}"/>
              </a:ext>
            </a:extLst>
          </p:cNvPr>
          <p:cNvPicPr>
            <a:picLocks noGrp="1" noChangeAspect="1"/>
          </p:cNvPicPr>
          <p:nvPr>
            <p:ph sz="half" idx="2"/>
          </p:nvPr>
        </p:nvPicPr>
        <p:blipFill>
          <a:blip r:embed="rId2"/>
          <a:stretch>
            <a:fillRect/>
          </a:stretch>
        </p:blipFill>
        <p:spPr>
          <a:xfrm>
            <a:off x="5130953" y="2020094"/>
            <a:ext cx="5356918" cy="2793446"/>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580845"/>
          </a:xfrm>
        </p:spPr>
        <p:txBody>
          <a:bodyPr>
            <a:normAutofit fontScale="90000"/>
          </a:bodyPr>
          <a:lstStyle/>
          <a:p>
            <a:pPr algn="l"/>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190444"/>
            <a:ext cx="4386372" cy="5057956"/>
          </a:xfrm>
        </p:spPr>
        <p:txBody>
          <a:bodyPr>
            <a:normAutofit lnSpcReduction="10000"/>
          </a:bodyPr>
          <a:lstStyle/>
          <a:p>
            <a:pPr>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Current practices – </a:t>
            </a:r>
            <a:r>
              <a:rPr lang="en-US" sz="1400" b="0" i="0" u="none" strike="noStrike" baseline="0" dirty="0">
                <a:solidFill>
                  <a:srgbClr val="221E1F"/>
                </a:solidFill>
                <a:latin typeface="Calibri" panose="020F0502020204030204" pitchFamily="34" charset="0"/>
              </a:rPr>
              <a:t>techs are being given too much freedom on the jobs they will work on, lax supervision</a:t>
            </a:r>
          </a:p>
          <a:p>
            <a:pPr>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Goals for improvement – </a:t>
            </a:r>
            <a:r>
              <a:rPr lang="en-US" sz="1400" b="0" i="0" u="none" strike="noStrike" baseline="0" dirty="0">
                <a:solidFill>
                  <a:srgbClr val="221E1F"/>
                </a:solidFill>
                <a:latin typeface="Calibri" panose="020F0502020204030204" pitchFamily="34" charset="0"/>
              </a:rPr>
              <a:t>take the current Proficiency from 59% to guide of 100% within 6 to 12 months</a:t>
            </a:r>
          </a:p>
          <a:p>
            <a:pPr>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Plans to achieve your goals</a:t>
            </a:r>
          </a:p>
          <a:p>
            <a:pPr lvl="1">
              <a:buFont typeface="Wingdings" panose="05000000000000000000" pitchFamily="2" charset="2"/>
              <a:buChar char="Ø"/>
            </a:pPr>
            <a:r>
              <a:rPr lang="en-US" sz="1400" dirty="0">
                <a:solidFill>
                  <a:srgbClr val="221E1F"/>
                </a:solidFill>
                <a:latin typeface="Calibri" panose="020F0502020204030204" pitchFamily="34" charset="0"/>
              </a:rPr>
              <a:t>Restrict tech’s DMS privileges so they are required to finish one job before taking another one without supervisor approval</a:t>
            </a:r>
          </a:p>
          <a:p>
            <a:pPr lvl="1">
              <a:buFont typeface="Wingdings" panose="05000000000000000000" pitchFamily="2" charset="2"/>
              <a:buChar char="Ø"/>
            </a:pPr>
            <a:r>
              <a:rPr lang="en-US" sz="1400" b="0" i="0" u="none" strike="noStrike" baseline="0" dirty="0">
                <a:solidFill>
                  <a:srgbClr val="221E1F"/>
                </a:solidFill>
                <a:latin typeface="Calibri" panose="020F0502020204030204" pitchFamily="34" charset="0"/>
              </a:rPr>
              <a:t>Service Manager will monitor the RO detail closely and discuss on a daily basis with the shop foreman</a:t>
            </a:r>
          </a:p>
          <a:p>
            <a:pPr lvl="1">
              <a:buFont typeface="Wingdings" panose="05000000000000000000" pitchFamily="2" charset="2"/>
              <a:buChar char="Ø"/>
            </a:pPr>
            <a:r>
              <a:rPr lang="en-US" sz="1400" dirty="0">
                <a:solidFill>
                  <a:srgbClr val="221E1F"/>
                </a:solidFill>
                <a:latin typeface="Calibri" panose="020F0502020204030204" pitchFamily="34" charset="0"/>
              </a:rPr>
              <a:t>Set proficiency goals for techs tied to compensation and job security</a:t>
            </a:r>
            <a:endParaRPr lang="en-US" sz="1400" b="0" i="0" u="none" strike="noStrike" baseline="0" dirty="0">
              <a:solidFill>
                <a:srgbClr val="221E1F"/>
              </a:solidFill>
              <a:latin typeface="Calibri" panose="020F0502020204030204" pitchFamily="34" charset="0"/>
            </a:endParaRPr>
          </a:p>
          <a:p>
            <a:pPr>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Plans to evaluate your changes</a:t>
            </a:r>
          </a:p>
          <a:p>
            <a:pPr lvl="1">
              <a:buFont typeface="Wingdings" panose="05000000000000000000" pitchFamily="2" charset="2"/>
              <a:buChar char="Ø"/>
            </a:pPr>
            <a:r>
              <a:rPr lang="en-US" sz="1400" dirty="0">
                <a:solidFill>
                  <a:srgbClr val="221E1F"/>
                </a:solidFill>
                <a:latin typeface="Calibri" panose="020F0502020204030204" pitchFamily="34" charset="0"/>
              </a:rPr>
              <a:t>Weekly meeting progress evaluation</a:t>
            </a:r>
            <a:r>
              <a:rPr lang="en-US" sz="1400" b="0" i="0" u="none" strike="noStrike" baseline="0" dirty="0">
                <a:solidFill>
                  <a:srgbClr val="221E1F"/>
                </a:solidFill>
                <a:latin typeface="Calibri" panose="020F0502020204030204" pitchFamily="34" charset="0"/>
              </a:rPr>
              <a:t> of tech performance with techs individually</a:t>
            </a:r>
          </a:p>
          <a:p>
            <a:pPr lvl="1">
              <a:buFont typeface="Wingdings" panose="05000000000000000000" pitchFamily="2" charset="2"/>
              <a:buChar char="Ø"/>
            </a:pPr>
            <a:endParaRPr lang="en-US" sz="1400" b="0" i="0" u="none" strike="noStrike" baseline="0" dirty="0">
              <a:solidFill>
                <a:srgbClr val="221E1F"/>
              </a:solidFill>
              <a:latin typeface="Calibri" panose="020F0502020204030204" pitchFamily="34" charset="0"/>
            </a:endParaRPr>
          </a:p>
          <a:p>
            <a:pPr lvl="1">
              <a:buFont typeface="Wingdings" panose="05000000000000000000" pitchFamily="2" charset="2"/>
              <a:buChar char="Ø"/>
            </a:pPr>
            <a:endParaRPr lang="en-US"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3CACAE84-01C9-63C8-9EEA-E5F01D1F6B92}"/>
              </a:ext>
            </a:extLst>
          </p:cNvPr>
          <p:cNvPicPr>
            <a:picLocks noGrp="1" noChangeAspect="1"/>
          </p:cNvPicPr>
          <p:nvPr>
            <p:ph sz="half" idx="2"/>
          </p:nvPr>
        </p:nvPicPr>
        <p:blipFill>
          <a:blip r:embed="rId2"/>
          <a:stretch>
            <a:fillRect/>
          </a:stretch>
        </p:blipFill>
        <p:spPr>
          <a:xfrm>
            <a:off x="5524204" y="1190444"/>
            <a:ext cx="5834444" cy="475315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359435"/>
            <a:ext cx="8596668" cy="554966"/>
          </a:xfrm>
        </p:spPr>
        <p:txBody>
          <a:bodyPr>
            <a:normAutofit fontScale="90000"/>
          </a:bodyPr>
          <a:lstStyle/>
          <a:p>
            <a:pPr algn="l"/>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5" y="914400"/>
            <a:ext cx="5895994" cy="5443267"/>
          </a:xfrm>
        </p:spPr>
        <p:txBody>
          <a:bodyPr>
            <a:normAutofit/>
          </a:bodyPr>
          <a:lstStyle/>
          <a:p>
            <a:pPr>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Current practices – </a:t>
            </a:r>
            <a:r>
              <a:rPr lang="en-US" sz="1400" b="0" i="0" u="none" strike="noStrike" baseline="0" dirty="0">
                <a:solidFill>
                  <a:srgbClr val="221E1F"/>
                </a:solidFill>
                <a:latin typeface="Calibri" panose="020F0502020204030204" pitchFamily="34" charset="0"/>
              </a:rPr>
              <a:t>currently working on a temporary facilities (13 bays) due to a fire incident that destroyed our workshop (24 bays)</a:t>
            </a:r>
          </a:p>
          <a:p>
            <a:pPr>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Goals for improvement – </a:t>
            </a:r>
            <a:r>
              <a:rPr lang="en-US" sz="1400" b="0" i="0" u="none" strike="noStrike" baseline="0" dirty="0">
                <a:solidFill>
                  <a:srgbClr val="221E1F"/>
                </a:solidFill>
                <a:latin typeface="Calibri" panose="020F0502020204030204" pitchFamily="34" charset="0"/>
              </a:rPr>
              <a:t>make better use of the limited capacity we have until the new workshop is operational</a:t>
            </a:r>
          </a:p>
          <a:p>
            <a:pPr>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Plans to achieve your goals</a:t>
            </a:r>
          </a:p>
          <a:p>
            <a:pPr lvl="1">
              <a:buFont typeface="Wingdings" panose="05000000000000000000" pitchFamily="2" charset="2"/>
              <a:buChar char="Ø"/>
            </a:pPr>
            <a:r>
              <a:rPr lang="en-US" sz="1400" dirty="0">
                <a:solidFill>
                  <a:srgbClr val="221E1F"/>
                </a:solidFill>
                <a:latin typeface="Calibri" panose="020F0502020204030204" pitchFamily="34" charset="0"/>
              </a:rPr>
              <a:t>Fast track the design, approval and construction of the new workshop</a:t>
            </a:r>
          </a:p>
          <a:p>
            <a:pPr lvl="1">
              <a:buFont typeface="Wingdings" panose="05000000000000000000" pitchFamily="2" charset="2"/>
              <a:buChar char="Ø"/>
            </a:pPr>
            <a:r>
              <a:rPr lang="en-US" sz="1400" b="0" i="0" u="none" strike="noStrike" baseline="0" dirty="0">
                <a:solidFill>
                  <a:srgbClr val="221E1F"/>
                </a:solidFill>
                <a:latin typeface="Calibri" panose="020F0502020204030204" pitchFamily="34" charset="0"/>
              </a:rPr>
              <a:t>Introduce additional shifts</a:t>
            </a:r>
          </a:p>
          <a:p>
            <a:pPr lvl="1">
              <a:buFont typeface="Wingdings" panose="05000000000000000000" pitchFamily="2" charset="2"/>
              <a:buChar char="Ø"/>
            </a:pPr>
            <a:r>
              <a:rPr lang="en-US" sz="1400" b="0" i="0" u="none" strike="noStrike" baseline="0" dirty="0">
                <a:solidFill>
                  <a:srgbClr val="221E1F"/>
                </a:solidFill>
                <a:latin typeface="Calibri" panose="020F0502020204030204" pitchFamily="34" charset="0"/>
              </a:rPr>
              <a:t>Collaboration between the </a:t>
            </a:r>
            <a:r>
              <a:rPr lang="en-US" sz="1400" dirty="0">
                <a:solidFill>
                  <a:srgbClr val="221E1F"/>
                </a:solidFill>
                <a:latin typeface="Calibri" panose="020F0502020204030204" pitchFamily="34" charset="0"/>
              </a:rPr>
              <a:t>Service BDC and Service Manager to optimize workshop loading based on Technician skills</a:t>
            </a:r>
          </a:p>
          <a:p>
            <a:pPr lvl="1">
              <a:buFont typeface="Wingdings" panose="05000000000000000000" pitchFamily="2" charset="2"/>
              <a:buChar char="Ø"/>
            </a:pPr>
            <a:r>
              <a:rPr lang="en-US" sz="1400" dirty="0">
                <a:solidFill>
                  <a:srgbClr val="221E1F"/>
                </a:solidFill>
                <a:latin typeface="Calibri" panose="020F0502020204030204" pitchFamily="34" charset="0"/>
              </a:rPr>
              <a:t>Inform the Parts Department of the scheduled work per tech so they can proactively prepare a package with all necessary parts and have them ready to minimize tech waiting time</a:t>
            </a:r>
            <a:endParaRPr lang="en-US" sz="1400" b="0" i="0" u="none" strike="noStrike" baseline="0" dirty="0">
              <a:solidFill>
                <a:srgbClr val="221E1F"/>
              </a:solidFill>
              <a:latin typeface="Calibri" panose="020F0502020204030204" pitchFamily="34" charset="0"/>
            </a:endParaRPr>
          </a:p>
          <a:p>
            <a:pPr>
              <a:buFont typeface="Wingdings" panose="05000000000000000000" pitchFamily="2" charset="2"/>
              <a:buChar char="Ø"/>
            </a:pPr>
            <a:r>
              <a:rPr lang="en-US" sz="1800" b="0" i="0" u="none" strike="noStrike" baseline="0" dirty="0">
                <a:solidFill>
                  <a:srgbClr val="221E1F"/>
                </a:solidFill>
                <a:latin typeface="Calibri" panose="020F0502020204030204" pitchFamily="34" charset="0"/>
              </a:rPr>
              <a:t>Plans to evaluate your changes</a:t>
            </a:r>
          </a:p>
          <a:p>
            <a:pPr lvl="1">
              <a:buFont typeface="Wingdings" panose="05000000000000000000" pitchFamily="2" charset="2"/>
              <a:buChar char="Ø"/>
            </a:pPr>
            <a:r>
              <a:rPr lang="en-US" sz="1400" dirty="0">
                <a:solidFill>
                  <a:srgbClr val="221E1F"/>
                </a:solidFill>
                <a:latin typeface="Calibri" panose="020F0502020204030204" pitchFamily="34" charset="0"/>
              </a:rPr>
              <a:t>Daily meetings between Service BDC, Service Manager, Parts Manager and Workshop Foreman to discuss, evaluate and adjust the measures implemented based on the previous day, week and month results. Constant improvement.</a:t>
            </a:r>
            <a:endParaRPr lang="en-US" sz="1400" b="0" i="0" u="none" strike="noStrike" baseline="0" dirty="0">
              <a:solidFill>
                <a:srgbClr val="221E1F"/>
              </a:solidFill>
              <a:latin typeface="Calibri" panose="020F0502020204030204" pitchFamily="34" charset="0"/>
            </a:endParaRPr>
          </a:p>
          <a:p>
            <a:pPr lvl="1">
              <a:buFont typeface="Wingdings" panose="05000000000000000000" pitchFamily="2" charset="2"/>
              <a:buChar char="Ø"/>
            </a:pPr>
            <a:endParaRPr lang="en-US"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5ECC2633-CA57-A525-3C80-EBF746D29D13}"/>
              </a:ext>
            </a:extLst>
          </p:cNvPr>
          <p:cNvPicPr>
            <a:picLocks noGrp="1" noChangeAspect="1"/>
          </p:cNvPicPr>
          <p:nvPr>
            <p:ph sz="half" idx="2"/>
          </p:nvPr>
        </p:nvPicPr>
        <p:blipFill>
          <a:blip r:embed="rId2"/>
          <a:stretch>
            <a:fillRect/>
          </a:stretch>
        </p:blipFill>
        <p:spPr>
          <a:xfrm>
            <a:off x="7381704" y="1123764"/>
            <a:ext cx="3784596" cy="4753699"/>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384211"/>
            <a:ext cx="4184035" cy="4990710"/>
          </a:xfrm>
        </p:spPr>
        <p:txBody>
          <a:bodyPr>
            <a:normAutofit lnSpcReduction="10000"/>
          </a:bodyPr>
          <a:lstStyle/>
          <a:p>
            <a:r>
              <a:rPr lang="en-US" sz="1400" dirty="0">
                <a:latin typeface="Calibri" panose="020F0502020204030204" pitchFamily="34" charset="0"/>
                <a:ea typeface="Calibri" panose="020F0502020204030204" pitchFamily="34" charset="0"/>
                <a:cs typeface="Calibri" panose="020F0502020204030204" pitchFamily="34" charset="0"/>
              </a:rPr>
              <a:t>Based on the RO analysis we were able to determine that:</a:t>
            </a:r>
          </a:p>
          <a:p>
            <a:pPr lvl="1"/>
            <a:r>
              <a:rPr lang="en-US" sz="1400" dirty="0">
                <a:latin typeface="Calibri" panose="020F0502020204030204" pitchFamily="34" charset="0"/>
                <a:ea typeface="Calibri" panose="020F0502020204030204" pitchFamily="34" charset="0"/>
                <a:cs typeface="Calibri" panose="020F0502020204030204" pitchFamily="34" charset="0"/>
              </a:rPr>
              <a:t>Our flat rate hours in all categories are above our target labor rate; mainly due to increase of our Customer Labor Rate for Warranty Labor Rate increase request</a:t>
            </a:r>
          </a:p>
          <a:p>
            <a:pPr lvl="1"/>
            <a:r>
              <a:rPr lang="en-US" sz="1400" dirty="0">
                <a:latin typeface="Calibri" panose="020F0502020204030204" pitchFamily="34" charset="0"/>
                <a:ea typeface="Calibri" panose="020F0502020204030204" pitchFamily="34" charset="0"/>
                <a:cs typeface="Calibri" panose="020F0502020204030204" pitchFamily="34" charset="0"/>
              </a:rPr>
              <a:t>The cost of labor is healthy at a 20.82% right on guide</a:t>
            </a:r>
          </a:p>
          <a:p>
            <a:pPr lvl="1"/>
            <a:r>
              <a:rPr lang="en-US" sz="1400" dirty="0">
                <a:latin typeface="Calibri" panose="020F0502020204030204" pitchFamily="34" charset="0"/>
                <a:ea typeface="Calibri" panose="020F0502020204030204" pitchFamily="34" charset="0"/>
                <a:cs typeface="Calibri" panose="020F0502020204030204" pitchFamily="34" charset="0"/>
              </a:rPr>
              <a:t>Average hours per RO for a high-end brand are also within guide</a:t>
            </a:r>
          </a:p>
          <a:p>
            <a:pPr lvl="1"/>
            <a:r>
              <a:rPr lang="en-US" sz="1400" dirty="0">
                <a:latin typeface="Calibri" panose="020F0502020204030204" pitchFamily="34" charset="0"/>
                <a:ea typeface="Calibri" panose="020F0502020204030204" pitchFamily="34" charset="0"/>
                <a:cs typeface="Calibri" panose="020F0502020204030204" pitchFamily="34" charset="0"/>
              </a:rPr>
              <a:t>We need to improve our ratio between competitive, maintenance and repair work which currently is too high in the competitive segment. Price adjustments here could increase gross while balancing the ratio.</a:t>
            </a:r>
          </a:p>
          <a:p>
            <a:pPr lvl="1"/>
            <a:r>
              <a:rPr lang="en-US" sz="1400" dirty="0">
                <a:latin typeface="Calibri" panose="020F0502020204030204" pitchFamily="34" charset="0"/>
                <a:ea typeface="Calibri" panose="020F0502020204030204" pitchFamily="34" charset="0"/>
                <a:cs typeface="Calibri" panose="020F0502020204030204" pitchFamily="34" charset="0"/>
              </a:rPr>
              <a:t>Most vehicles being serviced are older models which should be easier to upsell additional customer pay services thus increasing gross and reducing the one item RO’s</a:t>
            </a:r>
          </a:p>
          <a:p>
            <a:pPr lvl="1"/>
            <a:endParaRPr lang="en-US" dirty="0"/>
          </a:p>
        </p:txBody>
      </p:sp>
      <p:pic>
        <p:nvPicPr>
          <p:cNvPr id="8" name="Content Placeholder 7">
            <a:extLst>
              <a:ext uri="{FF2B5EF4-FFF2-40B4-BE49-F238E27FC236}">
                <a16:creationId xmlns:a16="http://schemas.microsoft.com/office/drawing/2014/main" id="{BA3EED3B-35B0-C75A-CDA7-59D78B2B94CC}"/>
              </a:ext>
            </a:extLst>
          </p:cNvPr>
          <p:cNvPicPr>
            <a:picLocks noGrp="1" noChangeAspect="1"/>
          </p:cNvPicPr>
          <p:nvPr>
            <p:ph sz="half" idx="2"/>
          </p:nvPr>
        </p:nvPicPr>
        <p:blipFill>
          <a:blip r:embed="rId2"/>
          <a:stretch>
            <a:fillRect/>
          </a:stretch>
        </p:blipFill>
        <p:spPr>
          <a:xfrm>
            <a:off x="5089525" y="1152878"/>
            <a:ext cx="6136688" cy="538127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Importer Status – brand exclusivity for the market</a:t>
            </a:r>
          </a:p>
          <a:p>
            <a:r>
              <a:rPr lang="en-US" dirty="0"/>
              <a:t>Dedicated Team – brand enthusiasts and low turnover</a:t>
            </a:r>
          </a:p>
          <a:p>
            <a:r>
              <a:rPr lang="en-US" dirty="0"/>
              <a:t>Factory trained and certified technicians – the Porsche certification process is very long and most of our technicians are already at the highest level</a:t>
            </a:r>
          </a:p>
          <a:p>
            <a:r>
              <a:rPr lang="en-US" dirty="0"/>
              <a:t>Porsche Approved Extended Warranty – factory direct warranty extension program that may be acquired at any time up to 15 model years</a:t>
            </a:r>
          </a:p>
          <a:p>
            <a:r>
              <a:rPr lang="en-US" dirty="0"/>
              <a:t>Regional status within Porsche Latin America – being the second largest market for PLA, we are usually prioritized when product issues arise</a:t>
            </a:r>
          </a:p>
          <a:p>
            <a:r>
              <a:rPr lang="en-US" dirty="0"/>
              <a:t>Parts supply / availability – if the usual parts channels thru PCNA are not available, as importers we may order direct from the factory</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Workshop space limitation – currently working at temporary facilities with half of the lifts we had due to a fire. This situation will continue at least for the next 6 to 9 months</a:t>
            </a:r>
          </a:p>
          <a:p>
            <a:r>
              <a:rPr lang="en-US" dirty="0"/>
              <a:t>Service lot limitation – the lost is shared with other group brands, increases in sales and car park from all brands has reduced the available space</a:t>
            </a:r>
          </a:p>
          <a:p>
            <a:r>
              <a:rPr lang="en-US" dirty="0"/>
              <a:t>Low Parts Inventory – to much reliance on next day delivery significantly reduces the ability to turn over the workshop properly increasing the time a vehicle stays in the shop</a:t>
            </a:r>
          </a:p>
          <a:p>
            <a:r>
              <a:rPr lang="en-US" dirty="0"/>
              <a:t>Although we have a very committed team, communication between the service advisors, parts department and technicians is poor</a:t>
            </a:r>
          </a:p>
          <a:p>
            <a:r>
              <a:rPr lang="en-US" dirty="0"/>
              <a:t>Order taker Service Advisors instead of sales focus</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546</TotalTime>
  <Words>1918</Words>
  <Application>Microsoft Office PowerPoint</Application>
  <PresentationFormat>Widescreen</PresentationFormat>
  <Paragraphs>168</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Trebuchet MS</vt:lpstr>
      <vt:lpstr>Wingdings</vt:lpstr>
      <vt:lpstr>Wingdings 3</vt:lpstr>
      <vt:lpstr>Facet</vt:lpstr>
      <vt:lpstr>Garage Europa Porsche Center </vt:lpstr>
      <vt:lpstr>Marketing  </vt:lpstr>
      <vt:lpstr>Analyze Cost of Labor   </vt:lpstr>
      <vt:lpstr>Changes in Expense Structure    </vt:lpstr>
      <vt:lpstr>Productivity   </vt:lpstr>
      <vt:lpstr>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Juan Ledesma</cp:lastModifiedBy>
  <cp:revision>6</cp:revision>
  <cp:lastPrinted>2024-07-09T20:07:14Z</cp:lastPrinted>
  <dcterms:created xsi:type="dcterms:W3CDTF">2022-12-04T13:10:55Z</dcterms:created>
  <dcterms:modified xsi:type="dcterms:W3CDTF">2024-07-12T20:40:12Z</dcterms:modified>
</cp:coreProperties>
</file>