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6CD635-FB4A-41B8-8137-62D213026BD3}" v="26" dt="2024-07-26T14:35:15.1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ric Salas" userId="d081c152-9d1a-43f9-9991-6d62205a6c8a" providerId="ADAL" clId="{5A6CD635-FB4A-41B8-8137-62D213026BD3}"/>
    <pc:docChg chg="undo custSel modSld">
      <pc:chgData name="Eric Salas" userId="d081c152-9d1a-43f9-9991-6d62205a6c8a" providerId="ADAL" clId="{5A6CD635-FB4A-41B8-8137-62D213026BD3}" dt="2024-07-26T14:36:46.500" v="12382" actId="20577"/>
      <pc:docMkLst>
        <pc:docMk/>
      </pc:docMkLst>
      <pc:sldChg chg="addSp modSp mod setBg addAnim delAnim">
        <pc:chgData name="Eric Salas" userId="d081c152-9d1a-43f9-9991-6d62205a6c8a" providerId="ADAL" clId="{5A6CD635-FB4A-41B8-8137-62D213026BD3}" dt="2024-07-18T17:07:11.870" v="11692" actId="20577"/>
        <pc:sldMkLst>
          <pc:docMk/>
          <pc:sldMk cId="407074056" sldId="256"/>
        </pc:sldMkLst>
        <pc:spChg chg="mod">
          <ac:chgData name="Eric Salas" userId="d081c152-9d1a-43f9-9991-6d62205a6c8a" providerId="ADAL" clId="{5A6CD635-FB4A-41B8-8137-62D213026BD3}" dt="2024-07-18T17:06:34.556" v="11687" actId="207"/>
          <ac:spMkLst>
            <pc:docMk/>
            <pc:sldMk cId="407074056" sldId="256"/>
            <ac:spMk id="2" creationId="{3E0A9F39-3A40-DAF5-FB29-F9EF6B43BC8E}"/>
          </ac:spMkLst>
        </pc:spChg>
        <pc:spChg chg="mod">
          <ac:chgData name="Eric Salas" userId="d081c152-9d1a-43f9-9991-6d62205a6c8a" providerId="ADAL" clId="{5A6CD635-FB4A-41B8-8137-62D213026BD3}" dt="2024-07-18T17:07:11.870" v="11692" actId="20577"/>
          <ac:spMkLst>
            <pc:docMk/>
            <pc:sldMk cId="407074056" sldId="256"/>
            <ac:spMk id="3" creationId="{3D24D94E-9ADE-FBA4-4E04-F5102B2316CA}"/>
          </ac:spMkLst>
        </pc:spChg>
        <pc:spChg chg="add">
          <ac:chgData name="Eric Salas" userId="d081c152-9d1a-43f9-9991-6d62205a6c8a" providerId="ADAL" clId="{5A6CD635-FB4A-41B8-8137-62D213026BD3}" dt="2024-07-18T17:05:45.278" v="11674" actId="26606"/>
          <ac:spMkLst>
            <pc:docMk/>
            <pc:sldMk cId="407074056" sldId="256"/>
            <ac:spMk id="1031" creationId="{AA330523-F25B-4007-B3E5-ABB5637D160A}"/>
          </ac:spMkLst>
        </pc:spChg>
        <pc:picChg chg="add mod">
          <ac:chgData name="Eric Salas" userId="d081c152-9d1a-43f9-9991-6d62205a6c8a" providerId="ADAL" clId="{5A6CD635-FB4A-41B8-8137-62D213026BD3}" dt="2024-07-18T17:05:45.278" v="11674" actId="26606"/>
          <ac:picMkLst>
            <pc:docMk/>
            <pc:sldMk cId="407074056" sldId="256"/>
            <ac:picMk id="1026" creationId="{E486C19E-C282-34E6-5458-F0333BA471E5}"/>
          </ac:picMkLst>
        </pc:picChg>
      </pc:sldChg>
      <pc:sldChg chg="addSp delSp modSp mod">
        <pc:chgData name="Eric Salas" userId="d081c152-9d1a-43f9-9991-6d62205a6c8a" providerId="ADAL" clId="{5A6CD635-FB4A-41B8-8137-62D213026BD3}" dt="2024-07-11T15:16:26.609" v="2373" actId="20577"/>
        <pc:sldMkLst>
          <pc:docMk/>
          <pc:sldMk cId="3839221384" sldId="257"/>
        </pc:sldMkLst>
        <pc:spChg chg="del mod">
          <ac:chgData name="Eric Salas" userId="d081c152-9d1a-43f9-9991-6d62205a6c8a" providerId="ADAL" clId="{5A6CD635-FB4A-41B8-8137-62D213026BD3}" dt="2024-07-11T15:09:05.180" v="1738" actId="34307"/>
          <ac:spMkLst>
            <pc:docMk/>
            <pc:sldMk cId="3839221384" sldId="257"/>
            <ac:spMk id="3" creationId="{203A9D90-6288-FF85-A14B-EAAC61E0E9A8}"/>
          </ac:spMkLst>
        </pc:spChg>
        <pc:spChg chg="add mod">
          <ac:chgData name="Eric Salas" userId="d081c152-9d1a-43f9-9991-6d62205a6c8a" providerId="ADAL" clId="{5A6CD635-FB4A-41B8-8137-62D213026BD3}" dt="2024-07-11T15:16:26.609" v="2373" actId="20577"/>
          <ac:spMkLst>
            <pc:docMk/>
            <pc:sldMk cId="3839221384" sldId="257"/>
            <ac:spMk id="6" creationId="{7107D2A2-C200-DC9B-1E4F-1DEE117580F1}"/>
          </ac:spMkLst>
        </pc:spChg>
        <pc:picChg chg="add del mod ord">
          <ac:chgData name="Eric Salas" userId="d081c152-9d1a-43f9-9991-6d62205a6c8a" providerId="ADAL" clId="{5A6CD635-FB4A-41B8-8137-62D213026BD3}" dt="2024-07-11T15:09:13.996" v="1739" actId="21"/>
          <ac:picMkLst>
            <pc:docMk/>
            <pc:sldMk cId="3839221384" sldId="257"/>
            <ac:picMk id="4" creationId="{4EF53CD7-46C2-8BB7-0CC6-8AADB4DD50F8}"/>
          </ac:picMkLst>
        </pc:picChg>
      </pc:sldChg>
      <pc:sldChg chg="modSp mod">
        <pc:chgData name="Eric Salas" userId="d081c152-9d1a-43f9-9991-6d62205a6c8a" providerId="ADAL" clId="{5A6CD635-FB4A-41B8-8137-62D213026BD3}" dt="2024-07-26T14:27:02.012" v="12266" actId="20577"/>
        <pc:sldMkLst>
          <pc:docMk/>
          <pc:sldMk cId="4167117408" sldId="258"/>
        </pc:sldMkLst>
        <pc:spChg chg="mod">
          <ac:chgData name="Eric Salas" userId="d081c152-9d1a-43f9-9991-6d62205a6c8a" providerId="ADAL" clId="{5A6CD635-FB4A-41B8-8137-62D213026BD3}" dt="2024-07-26T14:27:02.012" v="12266" actId="20577"/>
          <ac:spMkLst>
            <pc:docMk/>
            <pc:sldMk cId="4167117408" sldId="258"/>
            <ac:spMk id="3" creationId="{DC1AC215-6A1E-4C59-EFD0-D293BFB95537}"/>
          </ac:spMkLst>
        </pc:spChg>
      </pc:sldChg>
      <pc:sldChg chg="modSp mod">
        <pc:chgData name="Eric Salas" userId="d081c152-9d1a-43f9-9991-6d62205a6c8a" providerId="ADAL" clId="{5A6CD635-FB4A-41B8-8137-62D213026BD3}" dt="2024-07-16T16:46:32.971" v="5729" actId="27636"/>
        <pc:sldMkLst>
          <pc:docMk/>
          <pc:sldMk cId="2924363353" sldId="259"/>
        </pc:sldMkLst>
        <pc:spChg chg="mod">
          <ac:chgData name="Eric Salas" userId="d081c152-9d1a-43f9-9991-6d62205a6c8a" providerId="ADAL" clId="{5A6CD635-FB4A-41B8-8137-62D213026BD3}" dt="2024-07-11T17:02:25.227" v="5726" actId="20577"/>
          <ac:spMkLst>
            <pc:docMk/>
            <pc:sldMk cId="2924363353" sldId="259"/>
            <ac:spMk id="2" creationId="{CCC0419E-50F3-1F2F-1B8E-FED52940944C}"/>
          </ac:spMkLst>
        </pc:spChg>
        <pc:spChg chg="mod">
          <ac:chgData name="Eric Salas" userId="d081c152-9d1a-43f9-9991-6d62205a6c8a" providerId="ADAL" clId="{5A6CD635-FB4A-41B8-8137-62D213026BD3}" dt="2024-07-16T16:46:32.971" v="5729" actId="27636"/>
          <ac:spMkLst>
            <pc:docMk/>
            <pc:sldMk cId="2924363353" sldId="259"/>
            <ac:spMk id="3" creationId="{0CC31931-4847-F763-D4D1-1433E7E0CE49}"/>
          </ac:spMkLst>
        </pc:spChg>
      </pc:sldChg>
      <pc:sldChg chg="modSp mod">
        <pc:chgData name="Eric Salas" userId="d081c152-9d1a-43f9-9991-6d62205a6c8a" providerId="ADAL" clId="{5A6CD635-FB4A-41B8-8137-62D213026BD3}" dt="2024-07-11T15:22:49.046" v="2953" actId="20577"/>
        <pc:sldMkLst>
          <pc:docMk/>
          <pc:sldMk cId="2417698126" sldId="262"/>
        </pc:sldMkLst>
        <pc:spChg chg="mod">
          <ac:chgData name="Eric Salas" userId="d081c152-9d1a-43f9-9991-6d62205a6c8a" providerId="ADAL" clId="{5A6CD635-FB4A-41B8-8137-62D213026BD3}" dt="2024-07-11T15:22:49.046" v="2953" actId="20577"/>
          <ac:spMkLst>
            <pc:docMk/>
            <pc:sldMk cId="2417698126" sldId="262"/>
            <ac:spMk id="3" creationId="{203A9D90-6288-FF85-A14B-EAAC61E0E9A8}"/>
          </ac:spMkLst>
        </pc:spChg>
      </pc:sldChg>
      <pc:sldChg chg="modSp mod">
        <pc:chgData name="Eric Salas" userId="d081c152-9d1a-43f9-9991-6d62205a6c8a" providerId="ADAL" clId="{5A6CD635-FB4A-41B8-8137-62D213026BD3}" dt="2024-07-11T15:29:27.805" v="3585" actId="20577"/>
        <pc:sldMkLst>
          <pc:docMk/>
          <pc:sldMk cId="3912869560" sldId="263"/>
        </pc:sldMkLst>
        <pc:spChg chg="mod">
          <ac:chgData name="Eric Salas" userId="d081c152-9d1a-43f9-9991-6d62205a6c8a" providerId="ADAL" clId="{5A6CD635-FB4A-41B8-8137-62D213026BD3}" dt="2024-07-11T15:29:27.805" v="3585" actId="20577"/>
          <ac:spMkLst>
            <pc:docMk/>
            <pc:sldMk cId="3912869560" sldId="263"/>
            <ac:spMk id="3" creationId="{203A9D90-6288-FF85-A14B-EAAC61E0E9A8}"/>
          </ac:spMkLst>
        </pc:spChg>
      </pc:sldChg>
      <pc:sldChg chg="modSp mod">
        <pc:chgData name="Eric Salas" userId="d081c152-9d1a-43f9-9991-6d62205a6c8a" providerId="ADAL" clId="{5A6CD635-FB4A-41B8-8137-62D213026BD3}" dt="2024-07-11T15:36:42.909" v="4123" actId="20577"/>
        <pc:sldMkLst>
          <pc:docMk/>
          <pc:sldMk cId="627664966" sldId="264"/>
        </pc:sldMkLst>
        <pc:spChg chg="mod">
          <ac:chgData name="Eric Salas" userId="d081c152-9d1a-43f9-9991-6d62205a6c8a" providerId="ADAL" clId="{5A6CD635-FB4A-41B8-8137-62D213026BD3}" dt="2024-07-11T15:36:42.909" v="4123" actId="20577"/>
          <ac:spMkLst>
            <pc:docMk/>
            <pc:sldMk cId="627664966" sldId="264"/>
            <ac:spMk id="3" creationId="{203A9D90-6288-FF85-A14B-EAAC61E0E9A8}"/>
          </ac:spMkLst>
        </pc:spChg>
      </pc:sldChg>
      <pc:sldChg chg="modSp mod">
        <pc:chgData name="Eric Salas" userId="d081c152-9d1a-43f9-9991-6d62205a6c8a" providerId="ADAL" clId="{5A6CD635-FB4A-41B8-8137-62D213026BD3}" dt="2024-07-18T16:26:01.623" v="9910" actId="313"/>
        <pc:sldMkLst>
          <pc:docMk/>
          <pc:sldMk cId="3985272254" sldId="265"/>
        </pc:sldMkLst>
        <pc:spChg chg="mod">
          <ac:chgData name="Eric Salas" userId="d081c152-9d1a-43f9-9991-6d62205a6c8a" providerId="ADAL" clId="{5A6CD635-FB4A-41B8-8137-62D213026BD3}" dt="2024-07-18T16:26:01.623" v="9910" actId="313"/>
          <ac:spMkLst>
            <pc:docMk/>
            <pc:sldMk cId="3985272254" sldId="265"/>
            <ac:spMk id="3" creationId="{203A9D90-6288-FF85-A14B-EAAC61E0E9A8}"/>
          </ac:spMkLst>
        </pc:spChg>
      </pc:sldChg>
      <pc:sldChg chg="modSp mod">
        <pc:chgData name="Eric Salas" userId="d081c152-9d1a-43f9-9991-6d62205a6c8a" providerId="ADAL" clId="{5A6CD635-FB4A-41B8-8137-62D213026BD3}" dt="2024-07-11T15:52:54.223" v="5072" actId="20577"/>
        <pc:sldMkLst>
          <pc:docMk/>
          <pc:sldMk cId="4226099158" sldId="266"/>
        </pc:sldMkLst>
        <pc:spChg chg="mod">
          <ac:chgData name="Eric Salas" userId="d081c152-9d1a-43f9-9991-6d62205a6c8a" providerId="ADAL" clId="{5A6CD635-FB4A-41B8-8137-62D213026BD3}" dt="2024-07-11T15:52:54.223" v="5072" actId="20577"/>
          <ac:spMkLst>
            <pc:docMk/>
            <pc:sldMk cId="4226099158" sldId="266"/>
            <ac:spMk id="3" creationId="{203A9D90-6288-FF85-A14B-EAAC61E0E9A8}"/>
          </ac:spMkLst>
        </pc:spChg>
      </pc:sldChg>
      <pc:sldChg chg="modSp mod">
        <pc:chgData name="Eric Salas" userId="d081c152-9d1a-43f9-9991-6d62205a6c8a" providerId="ADAL" clId="{5A6CD635-FB4A-41B8-8137-62D213026BD3}" dt="2024-07-11T15:57:34.954" v="5559" actId="20577"/>
        <pc:sldMkLst>
          <pc:docMk/>
          <pc:sldMk cId="850427537" sldId="267"/>
        </pc:sldMkLst>
        <pc:spChg chg="mod">
          <ac:chgData name="Eric Salas" userId="d081c152-9d1a-43f9-9991-6d62205a6c8a" providerId="ADAL" clId="{5A6CD635-FB4A-41B8-8137-62D213026BD3}" dt="2024-07-11T15:57:34.954" v="5559" actId="20577"/>
          <ac:spMkLst>
            <pc:docMk/>
            <pc:sldMk cId="850427537" sldId="267"/>
            <ac:spMk id="3" creationId="{203A9D90-6288-FF85-A14B-EAAC61E0E9A8}"/>
          </ac:spMkLst>
        </pc:spChg>
      </pc:sldChg>
      <pc:sldChg chg="addSp delSp modSp mod">
        <pc:chgData name="Eric Salas" userId="d081c152-9d1a-43f9-9991-6d62205a6c8a" providerId="ADAL" clId="{5A6CD635-FB4A-41B8-8137-62D213026BD3}" dt="2024-07-18T17:09:52.235" v="11693" actId="14100"/>
        <pc:sldMkLst>
          <pc:docMk/>
          <pc:sldMk cId="3364109993" sldId="268"/>
        </pc:sldMkLst>
        <pc:graphicFrameChg chg="del mod modGraphic">
          <ac:chgData name="Eric Salas" userId="d081c152-9d1a-43f9-9991-6d62205a6c8a" providerId="ADAL" clId="{5A6CD635-FB4A-41B8-8137-62D213026BD3}" dt="2024-07-11T16:08:42.330" v="5568" actId="21"/>
          <ac:graphicFrameMkLst>
            <pc:docMk/>
            <pc:sldMk cId="3364109993" sldId="268"/>
            <ac:graphicFrameMk id="4" creationId="{BC8B6778-11BB-9A9A-F0BF-8949F85F8237}"/>
          </ac:graphicFrameMkLst>
        </pc:graphicFrameChg>
        <pc:picChg chg="del">
          <ac:chgData name="Eric Salas" userId="d081c152-9d1a-43f9-9991-6d62205a6c8a" providerId="ADAL" clId="{5A6CD635-FB4A-41B8-8137-62D213026BD3}" dt="2024-07-11T15:58:24.706" v="5560" actId="21"/>
          <ac:picMkLst>
            <pc:docMk/>
            <pc:sldMk cId="3364109993" sldId="268"/>
            <ac:picMk id="5" creationId="{63E2AC5F-4954-516D-2945-9F5DD127DF83}"/>
          </ac:picMkLst>
        </pc:picChg>
        <pc:picChg chg="add del mod">
          <ac:chgData name="Eric Salas" userId="d081c152-9d1a-43f9-9991-6d62205a6c8a" providerId="ADAL" clId="{5A6CD635-FB4A-41B8-8137-62D213026BD3}" dt="2024-07-11T16:55:27.164" v="5572" actId="21"/>
          <ac:picMkLst>
            <pc:docMk/>
            <pc:sldMk cId="3364109993" sldId="268"/>
            <ac:picMk id="6" creationId="{0EFD33F1-1F73-C333-5C29-A806953A9730}"/>
          </ac:picMkLst>
        </pc:picChg>
        <pc:picChg chg="add del mod">
          <ac:chgData name="Eric Salas" userId="d081c152-9d1a-43f9-9991-6d62205a6c8a" providerId="ADAL" clId="{5A6CD635-FB4A-41B8-8137-62D213026BD3}" dt="2024-07-11T16:55:35.412" v="5574" actId="21"/>
          <ac:picMkLst>
            <pc:docMk/>
            <pc:sldMk cId="3364109993" sldId="268"/>
            <ac:picMk id="7" creationId="{0EFD33F1-1F73-C333-5C29-A806953A9730}"/>
          </ac:picMkLst>
        </pc:picChg>
        <pc:picChg chg="add mod">
          <ac:chgData name="Eric Salas" userId="d081c152-9d1a-43f9-9991-6d62205a6c8a" providerId="ADAL" clId="{5A6CD635-FB4A-41B8-8137-62D213026BD3}" dt="2024-07-18T17:09:52.235" v="11693" actId="14100"/>
          <ac:picMkLst>
            <pc:docMk/>
            <pc:sldMk cId="3364109993" sldId="268"/>
            <ac:picMk id="9" creationId="{645B690B-053F-CC66-98AB-AC8B9167A489}"/>
          </ac:picMkLst>
        </pc:picChg>
      </pc:sldChg>
      <pc:sldChg chg="modSp mod">
        <pc:chgData name="Eric Salas" userId="d081c152-9d1a-43f9-9991-6d62205a6c8a" providerId="ADAL" clId="{5A6CD635-FB4A-41B8-8137-62D213026BD3}" dt="2024-07-18T17:04:09.597" v="11667" actId="20577"/>
        <pc:sldMkLst>
          <pc:docMk/>
          <pc:sldMk cId="3799370086" sldId="269"/>
        </pc:sldMkLst>
        <pc:spChg chg="mod">
          <ac:chgData name="Eric Salas" userId="d081c152-9d1a-43f9-9991-6d62205a6c8a" providerId="ADAL" clId="{5A6CD635-FB4A-41B8-8137-62D213026BD3}" dt="2024-07-18T16:18:13.167" v="8334" actId="20577"/>
          <ac:spMkLst>
            <pc:docMk/>
            <pc:sldMk cId="3799370086" sldId="269"/>
            <ac:spMk id="2" creationId="{103DC290-7A27-95C0-53A2-21B3816BBA33}"/>
          </ac:spMkLst>
        </pc:spChg>
        <pc:spChg chg="mod">
          <ac:chgData name="Eric Salas" userId="d081c152-9d1a-43f9-9991-6d62205a6c8a" providerId="ADAL" clId="{5A6CD635-FB4A-41B8-8137-62D213026BD3}" dt="2024-07-18T17:04:09.597" v="11667" actId="20577"/>
          <ac:spMkLst>
            <pc:docMk/>
            <pc:sldMk cId="3799370086" sldId="269"/>
            <ac:spMk id="3" creationId="{203A9D90-6288-FF85-A14B-EAAC61E0E9A8}"/>
          </ac:spMkLst>
        </pc:spChg>
      </pc:sldChg>
      <pc:sldChg chg="modSp mod">
        <pc:chgData name="Eric Salas" userId="d081c152-9d1a-43f9-9991-6d62205a6c8a" providerId="ADAL" clId="{5A6CD635-FB4A-41B8-8137-62D213026BD3}" dt="2024-07-26T14:21:22.338" v="11700" actId="27636"/>
        <pc:sldMkLst>
          <pc:docMk/>
          <pc:sldMk cId="3887641486" sldId="270"/>
        </pc:sldMkLst>
        <pc:spChg chg="mod">
          <ac:chgData name="Eric Salas" userId="d081c152-9d1a-43f9-9991-6d62205a6c8a" providerId="ADAL" clId="{5A6CD635-FB4A-41B8-8137-62D213026BD3}" dt="2024-07-26T14:21:22.338" v="11700" actId="27636"/>
          <ac:spMkLst>
            <pc:docMk/>
            <pc:sldMk cId="3887641486" sldId="270"/>
            <ac:spMk id="3" creationId="{0CC31931-4847-F763-D4D1-1433E7E0CE49}"/>
          </ac:spMkLst>
        </pc:spChg>
      </pc:sldChg>
      <pc:sldChg chg="modSp mod">
        <pc:chgData name="Eric Salas" userId="d081c152-9d1a-43f9-9991-6d62205a6c8a" providerId="ADAL" clId="{5A6CD635-FB4A-41B8-8137-62D213026BD3}" dt="2024-07-16T16:57:46.101" v="6659" actId="313"/>
        <pc:sldMkLst>
          <pc:docMk/>
          <pc:sldMk cId="1306592365" sldId="271"/>
        </pc:sldMkLst>
        <pc:spChg chg="mod">
          <ac:chgData name="Eric Salas" userId="d081c152-9d1a-43f9-9991-6d62205a6c8a" providerId="ADAL" clId="{5A6CD635-FB4A-41B8-8137-62D213026BD3}" dt="2024-07-16T16:57:46.101" v="6659" actId="313"/>
          <ac:spMkLst>
            <pc:docMk/>
            <pc:sldMk cId="1306592365" sldId="271"/>
            <ac:spMk id="3" creationId="{0CC31931-4847-F763-D4D1-1433E7E0CE49}"/>
          </ac:spMkLst>
        </pc:spChg>
      </pc:sldChg>
      <pc:sldChg chg="modSp mod">
        <pc:chgData name="Eric Salas" userId="d081c152-9d1a-43f9-9991-6d62205a6c8a" providerId="ADAL" clId="{5A6CD635-FB4A-41B8-8137-62D213026BD3}" dt="2024-07-18T15:28:35.020" v="7752" actId="20577"/>
        <pc:sldMkLst>
          <pc:docMk/>
          <pc:sldMk cId="1901477980" sldId="272"/>
        </pc:sldMkLst>
        <pc:spChg chg="mod">
          <ac:chgData name="Eric Salas" userId="d081c152-9d1a-43f9-9991-6d62205a6c8a" providerId="ADAL" clId="{5A6CD635-FB4A-41B8-8137-62D213026BD3}" dt="2024-07-18T15:28:35.020" v="7752" actId="20577"/>
          <ac:spMkLst>
            <pc:docMk/>
            <pc:sldMk cId="1901477980" sldId="272"/>
            <ac:spMk id="3" creationId="{0CC31931-4847-F763-D4D1-1433E7E0CE49}"/>
          </ac:spMkLst>
        </pc:spChg>
        <pc:picChg chg="mod">
          <ac:chgData name="Eric Salas" userId="d081c152-9d1a-43f9-9991-6d62205a6c8a" providerId="ADAL" clId="{5A6CD635-FB4A-41B8-8137-62D213026BD3}" dt="2024-07-16T16:59:34.776" v="6768" actId="1076"/>
          <ac:picMkLst>
            <pc:docMk/>
            <pc:sldMk cId="1901477980" sldId="272"/>
            <ac:picMk id="16" creationId="{1C4EA043-4712-C13D-F4E7-460F127A4752}"/>
          </ac:picMkLst>
        </pc:picChg>
      </pc:sldChg>
      <pc:sldChg chg="addSp delSp modSp mod">
        <pc:chgData name="Eric Salas" userId="d081c152-9d1a-43f9-9991-6d62205a6c8a" providerId="ADAL" clId="{5A6CD635-FB4A-41B8-8137-62D213026BD3}" dt="2024-07-26T14:36:46.500" v="12382" actId="20577"/>
        <pc:sldMkLst>
          <pc:docMk/>
          <pc:sldMk cId="3333452679" sldId="273"/>
        </pc:sldMkLst>
        <pc:spChg chg="mod">
          <ac:chgData name="Eric Salas" userId="d081c152-9d1a-43f9-9991-6d62205a6c8a" providerId="ADAL" clId="{5A6CD635-FB4A-41B8-8137-62D213026BD3}" dt="2024-07-26T14:36:46.500" v="12382" actId="20577"/>
          <ac:spMkLst>
            <pc:docMk/>
            <pc:sldMk cId="3333452679" sldId="273"/>
            <ac:spMk id="3" creationId="{0CC31931-4847-F763-D4D1-1433E7E0CE49}"/>
          </ac:spMkLst>
        </pc:spChg>
        <pc:spChg chg="add del mod">
          <ac:chgData name="Eric Salas" userId="d081c152-9d1a-43f9-9991-6d62205a6c8a" providerId="ADAL" clId="{5A6CD635-FB4A-41B8-8137-62D213026BD3}" dt="2024-07-26T14:33:24.696" v="12268"/>
          <ac:spMkLst>
            <pc:docMk/>
            <pc:sldMk cId="3333452679" sldId="273"/>
            <ac:spMk id="5" creationId="{5A167C1E-4BB4-B495-7366-354307CBB344}"/>
          </ac:spMkLst>
        </pc:spChg>
        <pc:spChg chg="add del mod">
          <ac:chgData name="Eric Salas" userId="d081c152-9d1a-43f9-9991-6d62205a6c8a" providerId="ADAL" clId="{5A6CD635-FB4A-41B8-8137-62D213026BD3}" dt="2024-07-26T14:33:56.701" v="12271"/>
          <ac:spMkLst>
            <pc:docMk/>
            <pc:sldMk cId="3333452679" sldId="273"/>
            <ac:spMk id="9" creationId="{4EC0C467-1BAB-7E41-89C3-D15E3BF7BC83}"/>
          </ac:spMkLst>
        </pc:spChg>
        <pc:spChg chg="add del mod">
          <ac:chgData name="Eric Salas" userId="d081c152-9d1a-43f9-9991-6d62205a6c8a" providerId="ADAL" clId="{5A6CD635-FB4A-41B8-8137-62D213026BD3}" dt="2024-07-26T14:34:39.425" v="12273"/>
          <ac:spMkLst>
            <pc:docMk/>
            <pc:sldMk cId="3333452679" sldId="273"/>
            <ac:spMk id="12" creationId="{343F3A93-E362-3EF6-760E-7AD59E5DFE62}"/>
          </ac:spMkLst>
        </pc:spChg>
        <pc:spChg chg="add del mod">
          <ac:chgData name="Eric Salas" userId="d081c152-9d1a-43f9-9991-6d62205a6c8a" providerId="ADAL" clId="{5A6CD635-FB4A-41B8-8137-62D213026BD3}" dt="2024-07-26T14:35:15.146" v="12280"/>
          <ac:spMkLst>
            <pc:docMk/>
            <pc:sldMk cId="3333452679" sldId="273"/>
            <ac:spMk id="17" creationId="{B86A91ED-BEC9-8F82-A802-3DA19B96DC2C}"/>
          </ac:spMkLst>
        </pc:spChg>
        <pc:picChg chg="add del mod">
          <ac:chgData name="Eric Salas" userId="d081c152-9d1a-43f9-9991-6d62205a6c8a" providerId="ADAL" clId="{5A6CD635-FB4A-41B8-8137-62D213026BD3}" dt="2024-07-26T14:33:53.942" v="12270" actId="21"/>
          <ac:picMkLst>
            <pc:docMk/>
            <pc:sldMk cId="3333452679" sldId="273"/>
            <ac:picMk id="6" creationId="{046E7436-C7F1-3241-7AF5-03EE91F1B6E3}"/>
          </ac:picMkLst>
        </pc:picChg>
        <pc:picChg chg="del">
          <ac:chgData name="Eric Salas" userId="d081c152-9d1a-43f9-9991-6d62205a6c8a" providerId="ADAL" clId="{5A6CD635-FB4A-41B8-8137-62D213026BD3}" dt="2024-07-26T14:33:21.757" v="12267" actId="21"/>
          <ac:picMkLst>
            <pc:docMk/>
            <pc:sldMk cId="3333452679" sldId="273"/>
            <ac:picMk id="8" creationId="{046E7436-C7F1-3241-7AF5-03EE91F1B6E3}"/>
          </ac:picMkLst>
        </pc:picChg>
        <pc:picChg chg="add del mod">
          <ac:chgData name="Eric Salas" userId="d081c152-9d1a-43f9-9991-6d62205a6c8a" providerId="ADAL" clId="{5A6CD635-FB4A-41B8-8137-62D213026BD3}" dt="2024-07-26T14:34:36.500" v="12272" actId="21"/>
          <ac:picMkLst>
            <pc:docMk/>
            <pc:sldMk cId="3333452679" sldId="273"/>
            <ac:picMk id="10" creationId="{046E7436-C7F1-3241-7AF5-03EE91F1B6E3}"/>
          </ac:picMkLst>
        </pc:picChg>
        <pc:picChg chg="add del mod">
          <ac:chgData name="Eric Salas" userId="d081c152-9d1a-43f9-9991-6d62205a6c8a" providerId="ADAL" clId="{5A6CD635-FB4A-41B8-8137-62D213026BD3}" dt="2024-07-26T14:35:03.382" v="12278" actId="21"/>
          <ac:picMkLst>
            <pc:docMk/>
            <pc:sldMk cId="3333452679" sldId="273"/>
            <ac:picMk id="13" creationId="{046E7436-C7F1-3241-7AF5-03EE91F1B6E3}"/>
          </ac:picMkLst>
        </pc:picChg>
        <pc:picChg chg="add del mod">
          <ac:chgData name="Eric Salas" userId="d081c152-9d1a-43f9-9991-6d62205a6c8a" providerId="ADAL" clId="{5A6CD635-FB4A-41B8-8137-62D213026BD3}" dt="2024-07-26T14:35:12.201" v="12279" actId="21"/>
          <ac:picMkLst>
            <pc:docMk/>
            <pc:sldMk cId="3333452679" sldId="273"/>
            <ac:picMk id="15" creationId="{D93416D7-3D33-B03B-77CE-F2F023107A28}"/>
          </ac:picMkLst>
        </pc:picChg>
        <pc:picChg chg="add mod">
          <ac:chgData name="Eric Salas" userId="d081c152-9d1a-43f9-9991-6d62205a6c8a" providerId="ADAL" clId="{5A6CD635-FB4A-41B8-8137-62D213026BD3}" dt="2024-07-26T14:35:19.872" v="12281" actId="14100"/>
          <ac:picMkLst>
            <pc:docMk/>
            <pc:sldMk cId="3333452679" sldId="273"/>
            <ac:picMk id="18" creationId="{D93416D7-3D33-B03B-77CE-F2F023107A28}"/>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6094855" y="1261331"/>
            <a:ext cx="3497565" cy="3002662"/>
          </a:xfrm>
        </p:spPr>
        <p:txBody>
          <a:bodyPr>
            <a:normAutofit/>
          </a:bodyPr>
          <a:lstStyle/>
          <a:p>
            <a:pPr algn="l"/>
            <a:r>
              <a:rPr lang="en-US" sz="4400" dirty="0">
                <a:solidFill>
                  <a:srgbClr val="FF0000"/>
                </a:solidFill>
              </a:rPr>
              <a:t>NADA</a:t>
            </a:r>
            <a:r>
              <a:rPr lang="en-US" sz="4400" dirty="0"/>
              <a:t> </a:t>
            </a:r>
            <a:r>
              <a:rPr lang="en-US" sz="4400" dirty="0">
                <a:solidFill>
                  <a:srgbClr val="FF0000"/>
                </a:solidFill>
              </a:rPr>
              <a:t>Service</a:t>
            </a:r>
            <a:r>
              <a:rPr lang="en-US" sz="4400" dirty="0"/>
              <a:t> </a:t>
            </a:r>
            <a:r>
              <a:rPr lang="en-US" sz="4400" dirty="0">
                <a:solidFill>
                  <a:srgbClr val="0070C0"/>
                </a:solidFill>
              </a:rPr>
              <a:t>Homework</a:t>
            </a:r>
            <a:r>
              <a:rPr lang="en-US" sz="4400" dirty="0"/>
              <a:t>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6094374" y="4263992"/>
            <a:ext cx="3498045" cy="1325857"/>
          </a:xfrm>
        </p:spPr>
        <p:txBody>
          <a:bodyPr>
            <a:normAutofit/>
          </a:bodyPr>
          <a:lstStyle/>
          <a:p>
            <a:pPr algn="l"/>
            <a:r>
              <a:rPr lang="en-US" b="0" i="0" dirty="0">
                <a:solidFill>
                  <a:srgbClr val="002060"/>
                </a:solidFill>
                <a:effectLst/>
                <a:highlight>
                  <a:srgbClr val="FFEAAA"/>
                </a:highlight>
                <a:latin typeface="Calibri" panose="020F0502020204030204" pitchFamily="34" charset="0"/>
              </a:rPr>
              <a:t>Service Department Analysis for Eagle Chevrolet by Eric Salas Class# N445-13</a:t>
            </a:r>
            <a:endParaRPr lang="en-US" dirty="0">
              <a:solidFill>
                <a:srgbClr val="002060"/>
              </a:solidFill>
            </a:endParaRPr>
          </a:p>
        </p:txBody>
      </p:sp>
      <p:sp>
        <p:nvSpPr>
          <p:cNvPr id="1031" name="Isosceles Triangle 1030">
            <a:extLst>
              <a:ext uri="{FF2B5EF4-FFF2-40B4-BE49-F238E27FC236}">
                <a16:creationId xmlns:a16="http://schemas.microsoft.com/office/drawing/2014/main" id="{AA330523-F25B-4007-B3E5-ABB5637D16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174" y="1270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026" name="Picture 2" descr="Eagle Chevrolet of Riverhead | New ...">
            <a:extLst>
              <a:ext uri="{FF2B5EF4-FFF2-40B4-BE49-F238E27FC236}">
                <a16:creationId xmlns:a16="http://schemas.microsoft.com/office/drawing/2014/main" id="{E486C19E-C282-34E6-5458-F0333BA471E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88603" y="2060541"/>
            <a:ext cx="4887354" cy="2736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have opportunity to grow the customer base, we have a new facility going up and hopefully will drive more and new customer to the dealer</a:t>
            </a:r>
          </a:p>
          <a:p>
            <a:r>
              <a:rPr lang="en-US" dirty="0"/>
              <a:t>A lot of customers don’t like calling, would rather text, so we plan on moving to a texting platform to become more digital, remind customers of service and recall </a:t>
            </a:r>
            <a:r>
              <a:rPr lang="en-US" dirty="0" err="1"/>
              <a:t>etc</a:t>
            </a:r>
            <a:r>
              <a:rPr lang="en-US" dirty="0"/>
              <a:t>…</a:t>
            </a:r>
          </a:p>
          <a:p>
            <a:r>
              <a:rPr lang="en-US" dirty="0"/>
              <a:t>Plan are hiring more experienced technicians once facility is completed to bring in bigger and better work, Lots of growth coming!</a:t>
            </a:r>
          </a:p>
          <a:p>
            <a:r>
              <a:rPr lang="en-US" dirty="0"/>
              <a:t>Hopefully hire a dispatcher to help with the workflow going, a lot of complaints work not being distributed correctly!</a:t>
            </a:r>
          </a:p>
          <a:p>
            <a:r>
              <a:rPr lang="en-US" dirty="0"/>
              <a:t> </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Our biggest threat as of now is construction to the facility</a:t>
            </a:r>
          </a:p>
          <a:p>
            <a:r>
              <a:rPr lang="en-US" dirty="0"/>
              <a:t>We always worry about loosing customers and them going to other dealers for service because of the construction</a:t>
            </a:r>
          </a:p>
          <a:p>
            <a:r>
              <a:rPr lang="en-US" dirty="0"/>
              <a:t>Moving into trailers while construction going on is a huge threat as well, making sure all phones and computers operating as designed</a:t>
            </a:r>
          </a:p>
          <a:p>
            <a:r>
              <a:rPr lang="en-US" dirty="0"/>
              <a:t>But we get complaints also at times, tech times not being billed out correctly I always let the technicians know to keep track of there hours so there is no discrepancy.</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Biggest objective as of now is retaining customers while construction going on by adding as mush signage and verbiage around the parking lot to make sure all customers know we are open and were to go</a:t>
            </a:r>
          </a:p>
          <a:p>
            <a:r>
              <a:rPr lang="en-US" dirty="0"/>
              <a:t>Start training from within, hiring techs who want to learn from our top technicians, an idea to start our own training facility would be a great idea</a:t>
            </a:r>
          </a:p>
          <a:p>
            <a:r>
              <a:rPr lang="en-US" dirty="0"/>
              <a:t>Get with management, advisors and tech and produce a better process in keeping the communication streamline between all area of service</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While under construction improve and grow customer pay by keeping them coming through the door.</a:t>
            </a:r>
          </a:p>
          <a:p>
            <a:r>
              <a:rPr lang="en-US" dirty="0"/>
              <a:t>Maximize our growing potential that is coming by sending out our coupons and hitting all the military, first responder and hospitals  </a:t>
            </a:r>
          </a:p>
          <a:p>
            <a:r>
              <a:rPr lang="en-US" dirty="0"/>
              <a:t>Be sure to optimize the workflow through the shop correctly , we need to keep customers happy at this point in the game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Grow with the building that’s coming with all the advertising that is going to be hitting the area and beyond, We will be totally committed in letting everyone know about our new and approved facility</a:t>
            </a:r>
          </a:p>
          <a:p>
            <a:r>
              <a:rPr lang="en-US" dirty="0"/>
              <a:t>Get with service and parts weekly and get them all on the same page are where we are planning to be in the next few months and what we need from everyone to take us to the next level!!</a:t>
            </a:r>
          </a:p>
          <a:p>
            <a:r>
              <a:rPr lang="en-US" dirty="0"/>
              <a:t>Training the correct people who want to grow with us!</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pic>
        <p:nvPicPr>
          <p:cNvPr id="9" name="Picture 8">
            <a:extLst>
              <a:ext uri="{FF2B5EF4-FFF2-40B4-BE49-F238E27FC236}">
                <a16:creationId xmlns:a16="http://schemas.microsoft.com/office/drawing/2014/main" id="{645B690B-053F-CC66-98AB-AC8B9167A489}"/>
              </a:ext>
            </a:extLst>
          </p:cNvPr>
          <p:cNvPicPr>
            <a:picLocks noChangeAspect="1"/>
          </p:cNvPicPr>
          <p:nvPr/>
        </p:nvPicPr>
        <p:blipFill>
          <a:blip r:embed="rId2"/>
          <a:stretch>
            <a:fillRect/>
          </a:stretch>
        </p:blipFill>
        <p:spPr>
          <a:xfrm>
            <a:off x="391887" y="1930400"/>
            <a:ext cx="9400134" cy="4470400"/>
          </a:xfrm>
          <a:prstGeom prst="rect">
            <a:avLst/>
          </a:prstGeom>
        </p:spPr>
      </p:pic>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74237"/>
            <a:ext cx="8596668" cy="4567125"/>
          </a:xfrm>
        </p:spPr>
        <p:txBody>
          <a:bodyPr>
            <a:normAutofit fontScale="85000" lnSpcReduction="10000"/>
          </a:bodyPr>
          <a:lstStyle/>
          <a:p>
            <a:r>
              <a:rPr lang="en-US" dirty="0"/>
              <a:t>After construction is complete, we will be adding more technicians and service advisors with later hours on the weekdays and weekends to help grow customer pay labor hours and technician proficiency. We will be growing by adding 5 more lifts and an alignment machine, this will bring more hours billed and larger gross paying repairs, we will also be implementing a Multi-point inspections and </a:t>
            </a:r>
            <a:r>
              <a:rPr lang="en-US" dirty="0" err="1"/>
              <a:t>tru</a:t>
            </a:r>
            <a:r>
              <a:rPr lang="en-US" dirty="0"/>
              <a:t>-video to help us maximize profitability for each customer that walks through the door. We need to get through the construction process, make sure customers have direction at the facility while under construction by making sure we have enough signs and personal to help guide customers.</a:t>
            </a:r>
          </a:p>
          <a:p>
            <a:r>
              <a:rPr lang="en-US" dirty="0"/>
              <a:t>Training will be our biggest task, we want to help boot profitability, but if we do not have the correct employees trained it will be a hard task, so already we are sending advisor’s to training and pairing up technicians with our more experienced and senior technicians, we want to ensure we are fixing customer vehicle correct the first time and make sure each technician are doing there do diligence to look over every vehicle! </a:t>
            </a:r>
          </a:p>
          <a:p>
            <a:r>
              <a:rPr lang="en-US" dirty="0"/>
              <a:t>Our only way to get this all put together and achieve what we need to achieve is to hold our weekly and monthly meetings, run the necessary reports to track technicians and advisors to ensure we are trending up in the rite direction, keeping the communication between departments is going to be HUGE!! A new facility is great, but without direction and a plan we will not succeed!!  We will 100% succeed !!</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sz="4400" dirty="0">
                <a:solidFill>
                  <a:srgbClr val="FF0000"/>
                </a:solidFill>
                <a:latin typeface="Calibri" panose="020F0502020204030204" pitchFamily="34" charset="0"/>
              </a:rPr>
              <a:t>The</a:t>
            </a:r>
            <a:r>
              <a:rPr lang="en-US" sz="1800" b="0" i="0" u="none" strike="noStrike" baseline="0" dirty="0">
                <a:solidFill>
                  <a:srgbClr val="FF0000"/>
                </a:solidFill>
                <a:latin typeface="Calibri" panose="020F0502020204030204" pitchFamily="34" charset="0"/>
              </a:rPr>
              <a:t> </a:t>
            </a:r>
            <a:r>
              <a:rPr lang="en-US" sz="4400" dirty="0">
                <a:solidFill>
                  <a:srgbClr val="FF0000"/>
                </a:solidFill>
                <a:latin typeface="Calibri" panose="020F0502020204030204" pitchFamily="34" charset="0"/>
              </a:rPr>
              <a:t>Eagle has landed Chevrolet </a:t>
            </a: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546705" y="1954279"/>
            <a:ext cx="8596668" cy="3880773"/>
          </a:xfrm>
        </p:spPr>
        <p:txBody>
          <a:bodyPr>
            <a:normAutofit fontScale="55000" lnSpcReduction="20000"/>
          </a:bodyPr>
          <a:lstStyle/>
          <a:p>
            <a:r>
              <a:rPr lang="en-US" sz="2200" b="0" i="0" u="none" strike="noStrike" baseline="0" dirty="0">
                <a:solidFill>
                  <a:srgbClr val="000000"/>
                </a:solidFill>
                <a:latin typeface="Calibri" panose="020F0502020204030204" pitchFamily="34" charset="0"/>
              </a:rPr>
              <a:t>With construction going on we are still full speed ahead in keeping fully open! We are working with Epsilon marketing, targeting no show customers, customer that have not been here for awhile, and our regular customers.</a:t>
            </a:r>
            <a:r>
              <a:rPr lang="en-US" sz="2200" dirty="0">
                <a:solidFill>
                  <a:srgbClr val="000000"/>
                </a:solidFill>
                <a:latin typeface="Calibri" panose="020F0502020204030204" pitchFamily="34" charset="0"/>
              </a:rPr>
              <a:t> They are sending 15% coupons to drive the inactive and no shows customers, and a more spend the more you save coupon</a:t>
            </a:r>
            <a:endParaRPr lang="en-US" sz="2200" b="0" i="0" u="none" strike="noStrike" baseline="0" dirty="0">
              <a:solidFill>
                <a:srgbClr val="000000"/>
              </a:solidFill>
              <a:latin typeface="Calibri" panose="020F0502020204030204" pitchFamily="34" charset="0"/>
            </a:endParaRPr>
          </a:p>
          <a:p>
            <a:r>
              <a:rPr lang="en-US" sz="2200" dirty="0">
                <a:solidFill>
                  <a:schemeClr val="tx1"/>
                </a:solidFill>
                <a:latin typeface="Calibri" panose="020F0502020204030204" pitchFamily="34" charset="0"/>
              </a:rPr>
              <a:t>We want to improve by also targeting more of our military and first responder’s, hospital workers </a:t>
            </a:r>
            <a:r>
              <a:rPr lang="en-US" sz="2200" dirty="0" err="1">
                <a:solidFill>
                  <a:schemeClr val="tx1"/>
                </a:solidFill>
                <a:latin typeface="Calibri" panose="020F0502020204030204" pitchFamily="34" charset="0"/>
              </a:rPr>
              <a:t>etc</a:t>
            </a:r>
            <a:r>
              <a:rPr lang="en-US" sz="2200" dirty="0">
                <a:solidFill>
                  <a:schemeClr val="tx1"/>
                </a:solidFill>
                <a:latin typeface="Calibri" panose="020F0502020204030204" pitchFamily="34" charset="0"/>
              </a:rPr>
              <a:t>…</a:t>
            </a:r>
          </a:p>
          <a:p>
            <a:pPr marL="0" indent="0">
              <a:buNone/>
            </a:pPr>
            <a:r>
              <a:rPr lang="en-US" dirty="0">
                <a:solidFill>
                  <a:schemeClr val="tx1"/>
                </a:solidFill>
                <a:latin typeface="Calibri" panose="020F0502020204030204" pitchFamily="34" charset="0"/>
              </a:rPr>
              <a:t>      Our plans to achieve this, we are working directly with marketing firm to create a campaign by tailoring our   message and ensuring easy access to the coupon. The coupon would specifically read to our target audience:</a:t>
            </a:r>
          </a:p>
          <a:p>
            <a:pPr marL="0" indent="0">
              <a:buNone/>
            </a:pPr>
            <a:r>
              <a:rPr lang="en-US" dirty="0">
                <a:solidFill>
                  <a:schemeClr val="tx1"/>
                </a:solidFill>
                <a:latin typeface="Calibri" panose="020F0502020204030204" pitchFamily="34" charset="0"/>
              </a:rPr>
              <a:t> </a:t>
            </a:r>
          </a:p>
          <a:p>
            <a:pPr marL="0" indent="0">
              <a:buNone/>
            </a:pPr>
            <a:r>
              <a:rPr lang="en-US" dirty="0">
                <a:solidFill>
                  <a:schemeClr val="tx1"/>
                </a:solidFill>
                <a:latin typeface="Calibri" panose="020F0502020204030204" pitchFamily="34" charset="0"/>
              </a:rPr>
              <a:t>           </a:t>
            </a:r>
            <a:r>
              <a:rPr lang="en-US" dirty="0"/>
              <a:t>"Special Savings for Our Heroes: Military, First Responders, and Hospital Workers"</a:t>
            </a:r>
            <a:r>
              <a:rPr lang="en-US" dirty="0">
                <a:solidFill>
                  <a:schemeClr val="tx1"/>
                </a:solidFill>
                <a:latin typeface="Calibri" panose="020F0502020204030204" pitchFamily="34" charset="0"/>
              </a:rPr>
              <a:t> </a:t>
            </a:r>
          </a:p>
          <a:p>
            <a:pPr marL="0" indent="0">
              <a:buNone/>
            </a:pPr>
            <a:r>
              <a:rPr lang="en-US" dirty="0">
                <a:solidFill>
                  <a:schemeClr val="tx1"/>
                </a:solidFill>
                <a:latin typeface="Calibri" panose="020F0502020204030204" pitchFamily="34" charset="0"/>
              </a:rPr>
              <a:t>                </a:t>
            </a:r>
            <a:r>
              <a:rPr lang="en-US" dirty="0"/>
              <a:t>Place flyers or posters in local military bases, fire stations, police departments, and hospitals.</a:t>
            </a:r>
          </a:p>
          <a:p>
            <a:pPr marL="0" indent="0">
              <a:buNone/>
            </a:pPr>
            <a:r>
              <a:rPr lang="en-US" dirty="0"/>
              <a:t>           Advertise in local newsletters or community boards targeted at these groups.</a:t>
            </a:r>
          </a:p>
          <a:p>
            <a:pPr marL="0" indent="0">
              <a:buNone/>
            </a:pPr>
            <a:r>
              <a:rPr lang="en-US" dirty="0">
                <a:solidFill>
                  <a:schemeClr val="tx1"/>
                </a:solidFill>
                <a:latin typeface="Calibri" panose="020F0502020204030204" pitchFamily="34" charset="0"/>
              </a:rPr>
              <a:t>                </a:t>
            </a:r>
            <a:r>
              <a:rPr lang="en-US" dirty="0"/>
              <a:t>Utilize social media platforms with targeted ads aimed at military personnel, first responders, and hospital workers.</a:t>
            </a:r>
          </a:p>
          <a:p>
            <a:pPr marL="0" indent="0">
              <a:buNone/>
            </a:pPr>
            <a:r>
              <a:rPr lang="en-US" dirty="0"/>
              <a:t>            Collaborate with local organizations or groups that support these communities to spread the word.</a:t>
            </a:r>
          </a:p>
          <a:p>
            <a:pPr marL="0" indent="0">
              <a:buNone/>
            </a:pPr>
            <a:endParaRPr lang="en-US" sz="1800" b="0" i="0" u="none" strike="noStrike" baseline="0" dirty="0">
              <a:solidFill>
                <a:schemeClr val="tx1"/>
              </a:solidFill>
              <a:latin typeface="Calibri" panose="020F0502020204030204" pitchFamily="34" charset="0"/>
            </a:endParaRPr>
          </a:p>
          <a:p>
            <a:r>
              <a:rPr lang="en-US" sz="2900" dirty="0">
                <a:solidFill>
                  <a:schemeClr val="tx1"/>
                </a:solidFill>
                <a:latin typeface="Calibri" panose="020F0502020204030204" pitchFamily="34" charset="0"/>
              </a:rPr>
              <a:t>We will be evaluating all the coupons by adding a coupon code to all our coupons, we will be able to run a report monthly to see how many coupon came in, the dollar amount spent and how effective the coupons were</a:t>
            </a:r>
            <a:endParaRPr lang="en-US" sz="29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Keep the discounting down to a minimum</a:t>
            </a:r>
          </a:p>
          <a:p>
            <a:r>
              <a:rPr lang="en-US" dirty="0">
                <a:solidFill>
                  <a:srgbClr val="221E1F"/>
                </a:solidFill>
                <a:latin typeface="Calibri" panose="020F0502020204030204" pitchFamily="34" charset="0"/>
              </a:rPr>
              <a:t>Ask more, don’t be afraid to ask for the sale implement Multi-point inspections and Tru-video</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Will be running reports weekly to monitor coupons and ELR</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I will be holding monthly meetings to evaluate the reports with the mangers and advisors </a:t>
            </a:r>
          </a:p>
          <a:p>
            <a:endParaRPr lang="en-US" dirty="0"/>
          </a:p>
        </p:txBody>
      </p:sp>
      <p:pic>
        <p:nvPicPr>
          <p:cNvPr id="7" name="Content Placeholder 6">
            <a:extLst>
              <a:ext uri="{FF2B5EF4-FFF2-40B4-BE49-F238E27FC236}">
                <a16:creationId xmlns:a16="http://schemas.microsoft.com/office/drawing/2014/main" id="{D74F64F1-087F-42BD-6ED1-04B53EAC7D9F}"/>
              </a:ext>
            </a:extLst>
          </p:cNvPr>
          <p:cNvPicPr>
            <a:picLocks noGrp="1" noChangeAspect="1"/>
          </p:cNvPicPr>
          <p:nvPr>
            <p:ph sz="quarter" idx="4"/>
          </p:nvPr>
        </p:nvPicPr>
        <p:blipFill>
          <a:blip r:embed="rId2"/>
          <a:stretch>
            <a:fillRect/>
          </a:stretch>
        </p:blipFill>
        <p:spPr>
          <a:xfrm>
            <a:off x="5087938" y="1845233"/>
            <a:ext cx="6426728" cy="3773048"/>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need to review </a:t>
            </a:r>
            <a:r>
              <a:rPr lang="en-US" dirty="0">
                <a:solidFill>
                  <a:srgbClr val="221E1F"/>
                </a:solidFill>
                <a:latin typeface="Calibri" panose="020F0502020204030204" pitchFamily="34" charset="0"/>
              </a:rPr>
              <a:t>monthly expenses, payrolls any other expenses not needed at this time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Set back as much as we can</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Our plans to structure expense is to start going overpay plans and scale back on overtime through out service and parts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Monthly excel will be created and all expense will be entered by parts and service managers </a:t>
            </a:r>
          </a:p>
          <a:p>
            <a:endParaRPr lang="en-US" dirty="0"/>
          </a:p>
        </p:txBody>
      </p:sp>
      <p:pic>
        <p:nvPicPr>
          <p:cNvPr id="8" name="Content Placeholder 7">
            <a:extLst>
              <a:ext uri="{FF2B5EF4-FFF2-40B4-BE49-F238E27FC236}">
                <a16:creationId xmlns:a16="http://schemas.microsoft.com/office/drawing/2014/main" id="{483BC083-AD85-6DE7-6324-87B5741527C0}"/>
              </a:ext>
            </a:extLst>
          </p:cNvPr>
          <p:cNvPicPr>
            <a:picLocks noGrp="1" noChangeAspect="1"/>
          </p:cNvPicPr>
          <p:nvPr>
            <p:ph sz="half" idx="2"/>
          </p:nvPr>
        </p:nvPicPr>
        <p:blipFill>
          <a:blip r:embed="rId2"/>
          <a:stretch>
            <a:fillRect/>
          </a:stretch>
        </p:blipFill>
        <p:spPr>
          <a:xfrm>
            <a:off x="5097599" y="1450937"/>
            <a:ext cx="5560876" cy="4239278"/>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Start monitoring technicians pay daily , we need to keep them at least 10hours a day</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a:t>
            </a:r>
            <a:r>
              <a:rPr lang="en-US" dirty="0">
                <a:solidFill>
                  <a:srgbClr val="221E1F"/>
                </a:solidFill>
                <a:latin typeface="Calibri" panose="020F0502020204030204" pitchFamily="34" charset="0"/>
              </a:rPr>
              <a:t>for improvement is once construction is complete, we will be adding more lifts and technicians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 </a:t>
            </a:r>
            <a:r>
              <a:rPr lang="en-US" dirty="0">
                <a:solidFill>
                  <a:srgbClr val="221E1F"/>
                </a:solidFill>
                <a:latin typeface="Calibri" panose="020F0502020204030204" pitchFamily="34" charset="0"/>
              </a:rPr>
              <a:t>The goal is to get 5 more technicians and more hours billed daily and also stay open later on weekdays and nights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will include weekly meetings with the service managers and advisors to see how we are progressing in the </a:t>
            </a:r>
            <a:r>
              <a:rPr lang="en-US" sz="1800" b="0" i="0" u="none" strike="noStrike" baseline="0" dirty="0" err="1">
                <a:solidFill>
                  <a:srgbClr val="221E1F"/>
                </a:solidFill>
                <a:latin typeface="Calibri" panose="020F0502020204030204" pitchFamily="34" charset="0"/>
              </a:rPr>
              <a:t>dpartment</a:t>
            </a:r>
            <a:r>
              <a:rPr lang="en-US" sz="1800" b="0" i="0" u="none" strike="noStrike" baseline="0" dirty="0">
                <a:solidFill>
                  <a:srgbClr val="221E1F"/>
                </a:solidFill>
                <a:latin typeface="Calibri" panose="020F0502020204030204" pitchFamily="34" charset="0"/>
              </a:rPr>
              <a:t>  </a:t>
            </a:r>
          </a:p>
          <a:p>
            <a:endParaRPr lang="en-US" dirty="0"/>
          </a:p>
        </p:txBody>
      </p:sp>
      <p:pic>
        <p:nvPicPr>
          <p:cNvPr id="14" name="Content Placeholder 13">
            <a:extLst>
              <a:ext uri="{FF2B5EF4-FFF2-40B4-BE49-F238E27FC236}">
                <a16:creationId xmlns:a16="http://schemas.microsoft.com/office/drawing/2014/main" id="{C63CFC77-D2D0-B9F9-1FDC-4BE1F4A69B0F}"/>
              </a:ext>
            </a:extLst>
          </p:cNvPr>
          <p:cNvPicPr>
            <a:picLocks noGrp="1" noChangeAspect="1"/>
          </p:cNvPicPr>
          <p:nvPr>
            <p:ph sz="half" idx="2"/>
          </p:nvPr>
        </p:nvPicPr>
        <p:blipFill>
          <a:blip r:embed="rId2"/>
          <a:stretch>
            <a:fillRect/>
          </a:stretch>
        </p:blipFill>
        <p:spPr>
          <a:xfrm>
            <a:off x="5089524" y="341635"/>
            <a:ext cx="6741691" cy="5451613"/>
          </a:xfrm>
        </p:spPr>
      </p:pic>
      <p:pic>
        <p:nvPicPr>
          <p:cNvPr id="16" name="Picture 15">
            <a:extLst>
              <a:ext uri="{FF2B5EF4-FFF2-40B4-BE49-F238E27FC236}">
                <a16:creationId xmlns:a16="http://schemas.microsoft.com/office/drawing/2014/main" id="{1C4EA043-4712-C13D-F4E7-460F127A4752}"/>
              </a:ext>
            </a:extLst>
          </p:cNvPr>
          <p:cNvPicPr>
            <a:picLocks noChangeAspect="1"/>
          </p:cNvPicPr>
          <p:nvPr/>
        </p:nvPicPr>
        <p:blipFill>
          <a:blip r:embed="rId3"/>
          <a:stretch>
            <a:fillRect/>
          </a:stretch>
        </p:blipFill>
        <p:spPr>
          <a:xfrm>
            <a:off x="4991219" y="341635"/>
            <a:ext cx="7392041" cy="5989839"/>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With construction almost completed we will be adding another 7 bays and adding an alignment machine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Tracking the number of hours that will be coming from each bay and dispatching correctly would help us get to our </a:t>
            </a:r>
            <a:r>
              <a:rPr lang="en-US">
                <a:solidFill>
                  <a:srgbClr val="221E1F"/>
                </a:solidFill>
                <a:latin typeface="Calibri" panose="020F0502020204030204" pitchFamily="34" charset="0"/>
              </a:rPr>
              <a:t>full potential of 223,859</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The plan is to get everything completed and installed by the end of November of 2023</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Once all is completed w will get with technicians and advisors and parts to make with have everything we need to make sure proficiency in the shop is growing</a:t>
            </a:r>
            <a:endParaRPr lang="en-US" sz="1800" b="0" i="0" u="none" strike="noStrike" baseline="0" dirty="0">
              <a:solidFill>
                <a:srgbClr val="221E1F"/>
              </a:solidFill>
              <a:latin typeface="Calibri" panose="020F0502020204030204" pitchFamily="34" charset="0"/>
            </a:endParaRPr>
          </a:p>
          <a:p>
            <a:endParaRPr lang="en-US" dirty="0"/>
          </a:p>
        </p:txBody>
      </p:sp>
      <p:pic>
        <p:nvPicPr>
          <p:cNvPr id="18" name="Content Placeholder 17">
            <a:extLst>
              <a:ext uri="{FF2B5EF4-FFF2-40B4-BE49-F238E27FC236}">
                <a16:creationId xmlns:a16="http://schemas.microsoft.com/office/drawing/2014/main" id="{D93416D7-3D33-B03B-77CE-F2F023107A28}"/>
              </a:ext>
            </a:extLst>
          </p:cNvPr>
          <p:cNvPicPr>
            <a:picLocks noGrp="1" noChangeAspect="1"/>
          </p:cNvPicPr>
          <p:nvPr>
            <p:ph sz="half" idx="2"/>
          </p:nvPr>
        </p:nvPicPr>
        <p:blipFill>
          <a:blip r:embed="rId2"/>
          <a:stretch>
            <a:fillRect/>
          </a:stretch>
        </p:blipFill>
        <p:spPr>
          <a:xfrm>
            <a:off x="5554713" y="431816"/>
            <a:ext cx="4703712" cy="561021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257457" y="2048622"/>
            <a:ext cx="4184035" cy="3880772"/>
          </a:xfrm>
        </p:spPr>
        <p:txBody>
          <a:bodyPr>
            <a:normAutofit lnSpcReduction="10000"/>
          </a:bodyPr>
          <a:lstStyle/>
          <a:p>
            <a:r>
              <a:rPr lang="en-US" dirty="0"/>
              <a:t>The Percent of Cost of Sales is at 42.54, well grow this by adding a dispatcher to help increase shop hours and make sure techs are being proficient</a:t>
            </a:r>
          </a:p>
          <a:p>
            <a:r>
              <a:rPr lang="en-US" dirty="0"/>
              <a:t>The average cost per customer-paid will increase once add more technicians and another advisor and less discounting</a:t>
            </a:r>
          </a:p>
          <a:p>
            <a:r>
              <a:rPr lang="en-US" dirty="0"/>
              <a:t>By implementing TRU-video and MPI we will increase our total repair from 64.34% to 70% while also raising our average labor per RO</a:t>
            </a:r>
          </a:p>
          <a:p>
            <a:pPr marL="0" indent="0">
              <a:buNone/>
            </a:pPr>
            <a:endParaRPr lang="en-US" dirty="0"/>
          </a:p>
        </p:txBody>
      </p:sp>
      <p:pic>
        <p:nvPicPr>
          <p:cNvPr id="8" name="Content Placeholder 7">
            <a:extLst>
              <a:ext uri="{FF2B5EF4-FFF2-40B4-BE49-F238E27FC236}">
                <a16:creationId xmlns:a16="http://schemas.microsoft.com/office/drawing/2014/main" id="{29D3395E-1980-F1EB-62ED-EE29C5B244E9}"/>
              </a:ext>
            </a:extLst>
          </p:cNvPr>
          <p:cNvPicPr>
            <a:picLocks noGrp="1" noChangeAspect="1"/>
          </p:cNvPicPr>
          <p:nvPr>
            <p:ph sz="half" idx="2"/>
          </p:nvPr>
        </p:nvPicPr>
        <p:blipFill>
          <a:blip r:embed="rId2"/>
          <a:stretch>
            <a:fillRect/>
          </a:stretch>
        </p:blipFill>
        <p:spPr>
          <a:xfrm>
            <a:off x="5089524" y="1181100"/>
            <a:ext cx="6176975" cy="4416055"/>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6" name="Content Placeholder 5">
            <a:extLst>
              <a:ext uri="{FF2B5EF4-FFF2-40B4-BE49-F238E27FC236}">
                <a16:creationId xmlns:a16="http://schemas.microsoft.com/office/drawing/2014/main" id="{7107D2A2-C200-DC9B-1E4F-1DEE117580F1}"/>
              </a:ext>
            </a:extLst>
          </p:cNvPr>
          <p:cNvSpPr>
            <a:spLocks noGrp="1"/>
          </p:cNvSpPr>
          <p:nvPr>
            <p:ph idx="1"/>
          </p:nvPr>
        </p:nvSpPr>
        <p:spPr/>
        <p:txBody>
          <a:bodyPr/>
          <a:lstStyle/>
          <a:p>
            <a:r>
              <a:rPr lang="en-US" dirty="0"/>
              <a:t>We have a great team on the front counter, very helpful with customer and will go out of there way to help in anyway.</a:t>
            </a:r>
          </a:p>
          <a:p>
            <a:r>
              <a:rPr lang="en-US" dirty="0"/>
              <a:t>Strong upsell capabilities, not afraid to ask the customer for the sale, they can both provide value to the repairs </a:t>
            </a:r>
          </a:p>
          <a:p>
            <a:r>
              <a:rPr lang="en-US" dirty="0"/>
              <a:t>Great group of technicians, willing to go out of there way at times to help the advisors get vehicles completed at a timely matter</a:t>
            </a:r>
          </a:p>
          <a:p>
            <a:r>
              <a:rPr lang="en-US" dirty="0"/>
              <a:t>Service manager is very professional and assertive, she on top of customer complaints and getting back to them when needed</a:t>
            </a:r>
          </a:p>
          <a:p>
            <a:r>
              <a:rPr lang="en-US" dirty="0"/>
              <a:t>Overall, its all about the teamwork they show!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Biggest thing we find is the lack of communication at times, they need to produce a better process in dotting their I’s and crossing their t’s with each other.</a:t>
            </a:r>
          </a:p>
          <a:p>
            <a:r>
              <a:rPr lang="en-US" dirty="0"/>
              <a:t>Of course, in this day in age is the lack of skills some of our technicians have, very hard to find good techs anymore.</a:t>
            </a:r>
          </a:p>
          <a:p>
            <a:r>
              <a:rPr lang="en-US" dirty="0"/>
              <a:t>And that leads to the advisors, sometimes taking on too many big jobs at once and properly booking appointments correctly</a:t>
            </a:r>
          </a:p>
          <a:p>
            <a:r>
              <a:rPr lang="en-US" dirty="0"/>
              <a:t>The biggest problem is the lack of communication with customers, we need to do a better job in keeping them updated all day.</a:t>
            </a:r>
          </a:p>
          <a:p>
            <a:endParaRPr lang="en-US" dirty="0"/>
          </a:p>
          <a:p>
            <a:r>
              <a:rPr lang="en-US" dirty="0"/>
              <a:t>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453</TotalTime>
  <Words>1590</Words>
  <Application>Microsoft Office PowerPoint</Application>
  <PresentationFormat>Widescreen</PresentationFormat>
  <Paragraphs>88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The Eagle has landed Chevrolet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Eric Salas</cp:lastModifiedBy>
  <cp:revision>6</cp:revision>
  <dcterms:created xsi:type="dcterms:W3CDTF">2022-12-04T13:10:55Z</dcterms:created>
  <dcterms:modified xsi:type="dcterms:W3CDTF">2024-07-26T14:36:51Z</dcterms:modified>
</cp:coreProperties>
</file>