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99" r:id="rId4"/>
  </p:sldMasterIdLst>
  <p:notesMasterIdLst>
    <p:notesMasterId r:id="rId20"/>
  </p:notesMasterIdLst>
  <p:handoutMasterIdLst>
    <p:handoutMasterId r:id="rId21"/>
  </p:handoutMasterIdLst>
  <p:sldIdLst>
    <p:sldId id="256" r:id="rId5"/>
    <p:sldId id="292" r:id="rId6"/>
    <p:sldId id="266" r:id="rId7"/>
    <p:sldId id="295" r:id="rId8"/>
    <p:sldId id="293" r:id="rId9"/>
    <p:sldId id="299" r:id="rId10"/>
    <p:sldId id="283" r:id="rId11"/>
    <p:sldId id="264" r:id="rId12"/>
    <p:sldId id="287" r:id="rId13"/>
    <p:sldId id="268" r:id="rId14"/>
    <p:sldId id="296" r:id="rId15"/>
    <p:sldId id="285" r:id="rId16"/>
    <p:sldId id="297" r:id="rId17"/>
    <p:sldId id="298" r:id="rId18"/>
    <p:sldId id="294" r:id="rId1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65359"/>
    <a:srgbClr val="969FA7"/>
  </p:clrMru>
  <p:extLst>
    <p:ext uri="{E76CE94A-603C-4142-B9EB-6D1370010A27}">
      <p14:discardImageEditData xmlns:p14="http://schemas.microsoft.com/office/powerpoint/2010/main" val="0"/>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912C8C85-51F0-491E-9774-3900AFEF0FD7}">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978" autoAdjust="0"/>
    <p:restoredTop sz="95388" autoAdjust="0"/>
  </p:normalViewPr>
  <p:slideViewPr>
    <p:cSldViewPr snapToGrid="0" showGuides="1">
      <p:cViewPr varScale="1">
        <p:scale>
          <a:sx n="80" d="100"/>
          <a:sy n="80" d="100"/>
        </p:scale>
        <p:origin x="534" y="84"/>
      </p:cViewPr>
      <p:guideLst/>
    </p:cSldViewPr>
  </p:slideViewPr>
  <p:outlineViewPr>
    <p:cViewPr>
      <p:scale>
        <a:sx n="33" d="100"/>
        <a:sy n="33" d="100"/>
      </p:scale>
      <p:origin x="0" y="-4982"/>
    </p:cViewPr>
  </p:outlineViewPr>
  <p:notesTextViewPr>
    <p:cViewPr>
      <p:scale>
        <a:sx n="1" d="1"/>
        <a:sy n="1" d="1"/>
      </p:scale>
      <p:origin x="0" y="0"/>
    </p:cViewPr>
  </p:notesTextViewPr>
  <p:sorterViewPr>
    <p:cViewPr varScale="1">
      <p:scale>
        <a:sx n="100" d="100"/>
        <a:sy n="100" d="100"/>
      </p:scale>
      <p:origin x="0" y="-1757"/>
    </p:cViewPr>
  </p:sorterViewPr>
  <p:notesViewPr>
    <p:cSldViewPr snapToGrid="0">
      <p:cViewPr varScale="1">
        <p:scale>
          <a:sx n="58" d="100"/>
          <a:sy n="58" d="100"/>
        </p:scale>
        <p:origin x="3240" y="67"/>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8/10/relationships/authors" Target="authors.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B4C3C3A6-B337-4D83-9CDB-B9C35780FF72}"/>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B1C79A68-3D73-4695-8C1E-3CDBCB536D0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B97C6B7-F63D-48F8-8C65-A57506B0F13B}" type="datetimeFigureOut">
              <a:rPr lang="en-US" smtClean="0"/>
              <a:t>7/29/2024</a:t>
            </a:fld>
            <a:endParaRPr lang="en-US" dirty="0"/>
          </a:p>
        </p:txBody>
      </p:sp>
      <p:sp>
        <p:nvSpPr>
          <p:cNvPr id="4" name="Footer Placeholder 3">
            <a:extLst>
              <a:ext uri="{FF2B5EF4-FFF2-40B4-BE49-F238E27FC236}">
                <a16:creationId xmlns:a16="http://schemas.microsoft.com/office/drawing/2014/main" id="{3CF5045C-A7CE-41D4-85C5-0E9ACEEF9B28}"/>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D59ABD0F-F8EA-4B9F-8647-FC7D4AE3D83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4AB78DD-9481-4863-BCCC-946573546DA1}" type="slidenum">
              <a:rPr lang="en-US" smtClean="0"/>
              <a:t>‹#›</a:t>
            </a:fld>
            <a:endParaRPr lang="en-US" dirty="0"/>
          </a:p>
        </p:txBody>
      </p:sp>
    </p:spTree>
    <p:extLst>
      <p:ext uri="{BB962C8B-B14F-4D97-AF65-F5344CB8AC3E}">
        <p14:creationId xmlns:p14="http://schemas.microsoft.com/office/powerpoint/2010/main" val="58504032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C09A0FA-2191-4F92-A1E4-6EB4598AC4EC}" type="datetimeFigureOut">
              <a:rPr lang="en-US" smtClean="0"/>
              <a:t>7/29/2024</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63359F2-43EF-4812-9DC0-98C0B1A40681}" type="slidenum">
              <a:rPr lang="en-US" smtClean="0"/>
              <a:t>‹#›</a:t>
            </a:fld>
            <a:endParaRPr lang="en-US" dirty="0"/>
          </a:p>
        </p:txBody>
      </p:sp>
    </p:spTree>
    <p:extLst>
      <p:ext uri="{BB962C8B-B14F-4D97-AF65-F5344CB8AC3E}">
        <p14:creationId xmlns:p14="http://schemas.microsoft.com/office/powerpoint/2010/main" val="4701116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63359F2-43EF-4812-9DC0-98C0B1A40681}" type="slidenum">
              <a:rPr lang="en-US" smtClean="0"/>
              <a:t>1</a:t>
            </a:fld>
            <a:endParaRPr lang="en-US" dirty="0"/>
          </a:p>
        </p:txBody>
      </p:sp>
    </p:spTree>
    <p:extLst>
      <p:ext uri="{BB962C8B-B14F-4D97-AF65-F5344CB8AC3E}">
        <p14:creationId xmlns:p14="http://schemas.microsoft.com/office/powerpoint/2010/main" val="198352330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63359F2-43EF-4812-9DC0-98C0B1A40681}" type="slidenum">
              <a:rPr lang="en-US" smtClean="0"/>
              <a:t>10</a:t>
            </a:fld>
            <a:endParaRPr lang="en-US" dirty="0"/>
          </a:p>
        </p:txBody>
      </p:sp>
    </p:spTree>
    <p:extLst>
      <p:ext uri="{BB962C8B-B14F-4D97-AF65-F5344CB8AC3E}">
        <p14:creationId xmlns:p14="http://schemas.microsoft.com/office/powerpoint/2010/main" val="35096703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63359F2-43EF-4812-9DC0-98C0B1A40681}" type="slidenum">
              <a:rPr lang="en-US" smtClean="0"/>
              <a:t>11</a:t>
            </a:fld>
            <a:endParaRPr lang="en-US" dirty="0"/>
          </a:p>
        </p:txBody>
      </p:sp>
    </p:spTree>
    <p:extLst>
      <p:ext uri="{BB962C8B-B14F-4D97-AF65-F5344CB8AC3E}">
        <p14:creationId xmlns:p14="http://schemas.microsoft.com/office/powerpoint/2010/main" val="18067079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63359F2-43EF-4812-9DC0-98C0B1A40681}" type="slidenum">
              <a:rPr lang="en-US" smtClean="0"/>
              <a:t>12</a:t>
            </a:fld>
            <a:endParaRPr lang="en-US" dirty="0"/>
          </a:p>
        </p:txBody>
      </p:sp>
    </p:spTree>
    <p:extLst>
      <p:ext uri="{BB962C8B-B14F-4D97-AF65-F5344CB8AC3E}">
        <p14:creationId xmlns:p14="http://schemas.microsoft.com/office/powerpoint/2010/main" val="37343197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63359F2-43EF-4812-9DC0-98C0B1A40681}" type="slidenum">
              <a:rPr lang="en-US" smtClean="0"/>
              <a:t>13</a:t>
            </a:fld>
            <a:endParaRPr lang="en-US" dirty="0"/>
          </a:p>
        </p:txBody>
      </p:sp>
    </p:spTree>
    <p:extLst>
      <p:ext uri="{BB962C8B-B14F-4D97-AF65-F5344CB8AC3E}">
        <p14:creationId xmlns:p14="http://schemas.microsoft.com/office/powerpoint/2010/main" val="39880995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63359F2-43EF-4812-9DC0-98C0B1A40681}" type="slidenum">
              <a:rPr lang="en-US" smtClean="0"/>
              <a:t>14</a:t>
            </a:fld>
            <a:endParaRPr lang="en-US" dirty="0"/>
          </a:p>
        </p:txBody>
      </p:sp>
    </p:spTree>
    <p:extLst>
      <p:ext uri="{BB962C8B-B14F-4D97-AF65-F5344CB8AC3E}">
        <p14:creationId xmlns:p14="http://schemas.microsoft.com/office/powerpoint/2010/main" val="30899059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63359F2-43EF-4812-9DC0-98C0B1A40681}" type="slidenum">
              <a:rPr lang="en-US" smtClean="0"/>
              <a:t>15</a:t>
            </a:fld>
            <a:endParaRPr lang="en-US" dirty="0"/>
          </a:p>
        </p:txBody>
      </p:sp>
    </p:spTree>
    <p:extLst>
      <p:ext uri="{BB962C8B-B14F-4D97-AF65-F5344CB8AC3E}">
        <p14:creationId xmlns:p14="http://schemas.microsoft.com/office/powerpoint/2010/main" val="11934647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63359F2-43EF-4812-9DC0-98C0B1A40681}" type="slidenum">
              <a:rPr lang="en-US" smtClean="0"/>
              <a:t>2</a:t>
            </a:fld>
            <a:endParaRPr lang="en-US" dirty="0"/>
          </a:p>
        </p:txBody>
      </p:sp>
    </p:spTree>
    <p:extLst>
      <p:ext uri="{BB962C8B-B14F-4D97-AF65-F5344CB8AC3E}">
        <p14:creationId xmlns:p14="http://schemas.microsoft.com/office/powerpoint/2010/main" val="9728502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63359F2-43EF-4812-9DC0-98C0B1A40681}" type="slidenum">
              <a:rPr lang="en-US" smtClean="0"/>
              <a:t>3</a:t>
            </a:fld>
            <a:endParaRPr lang="en-US" dirty="0"/>
          </a:p>
        </p:txBody>
      </p:sp>
    </p:spTree>
    <p:extLst>
      <p:ext uri="{BB962C8B-B14F-4D97-AF65-F5344CB8AC3E}">
        <p14:creationId xmlns:p14="http://schemas.microsoft.com/office/powerpoint/2010/main" val="39465740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63359F2-43EF-4812-9DC0-98C0B1A40681}" type="slidenum">
              <a:rPr lang="en-US" smtClean="0"/>
              <a:t>4</a:t>
            </a:fld>
            <a:endParaRPr lang="en-US" dirty="0"/>
          </a:p>
        </p:txBody>
      </p:sp>
    </p:spTree>
    <p:extLst>
      <p:ext uri="{BB962C8B-B14F-4D97-AF65-F5344CB8AC3E}">
        <p14:creationId xmlns:p14="http://schemas.microsoft.com/office/powerpoint/2010/main" val="10397931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63359F2-43EF-4812-9DC0-98C0B1A40681}" type="slidenum">
              <a:rPr lang="en-US" smtClean="0"/>
              <a:t>5</a:t>
            </a:fld>
            <a:endParaRPr lang="en-US" dirty="0"/>
          </a:p>
        </p:txBody>
      </p:sp>
    </p:spTree>
    <p:extLst>
      <p:ext uri="{BB962C8B-B14F-4D97-AF65-F5344CB8AC3E}">
        <p14:creationId xmlns:p14="http://schemas.microsoft.com/office/powerpoint/2010/main" val="9907043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63359F2-43EF-4812-9DC0-98C0B1A40681}" type="slidenum">
              <a:rPr lang="en-US" smtClean="0"/>
              <a:t>6</a:t>
            </a:fld>
            <a:endParaRPr lang="en-US" dirty="0"/>
          </a:p>
        </p:txBody>
      </p:sp>
    </p:spTree>
    <p:extLst>
      <p:ext uri="{BB962C8B-B14F-4D97-AF65-F5344CB8AC3E}">
        <p14:creationId xmlns:p14="http://schemas.microsoft.com/office/powerpoint/2010/main" val="3865819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63359F2-43EF-4812-9DC0-98C0B1A40681}" type="slidenum">
              <a:rPr lang="en-US" smtClean="0"/>
              <a:t>7</a:t>
            </a:fld>
            <a:endParaRPr lang="en-US" dirty="0"/>
          </a:p>
        </p:txBody>
      </p:sp>
    </p:spTree>
    <p:extLst>
      <p:ext uri="{BB962C8B-B14F-4D97-AF65-F5344CB8AC3E}">
        <p14:creationId xmlns:p14="http://schemas.microsoft.com/office/powerpoint/2010/main" val="16570271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63359F2-43EF-4812-9DC0-98C0B1A40681}" type="slidenum">
              <a:rPr lang="en-US" smtClean="0"/>
              <a:t>8</a:t>
            </a:fld>
            <a:endParaRPr lang="en-US" dirty="0"/>
          </a:p>
        </p:txBody>
      </p:sp>
    </p:spTree>
    <p:extLst>
      <p:ext uri="{BB962C8B-B14F-4D97-AF65-F5344CB8AC3E}">
        <p14:creationId xmlns:p14="http://schemas.microsoft.com/office/powerpoint/2010/main" val="36902895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63359F2-43EF-4812-9DC0-98C0B1A40681}" type="slidenum">
              <a:rPr lang="en-US" smtClean="0"/>
              <a:t>9</a:t>
            </a:fld>
            <a:endParaRPr lang="en-US" dirty="0"/>
          </a:p>
        </p:txBody>
      </p:sp>
    </p:spTree>
    <p:extLst>
      <p:ext uri="{BB962C8B-B14F-4D97-AF65-F5344CB8AC3E}">
        <p14:creationId xmlns:p14="http://schemas.microsoft.com/office/powerpoint/2010/main" val="11748038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p:nvSpPr>
        <p:spPr>
          <a:xfrm>
            <a:off x="446534" y="3085764"/>
            <a:ext cx="11298932" cy="3338149"/>
          </a:xfrm>
          <a:prstGeom prst="rect">
            <a:avLst/>
          </a:prstGeom>
          <a:solidFill>
            <a:srgbClr val="465359"/>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ctrTitle"/>
          </p:nvPr>
        </p:nvSpPr>
        <p:spPr>
          <a:xfrm>
            <a:off x="581191" y="1020431"/>
            <a:ext cx="10993549" cy="1475013"/>
          </a:xfrm>
          <a:effectLst/>
        </p:spPr>
        <p:txBody>
          <a:bodyPr anchor="b">
            <a:normAutofit/>
          </a:bodyPr>
          <a:lstStyle>
            <a:lvl1pPr>
              <a:defRPr sz="3600">
                <a:solidFill>
                  <a:schemeClr val="tx1">
                    <a:lumMod val="75000"/>
                    <a:lumOff val="2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581194" y="2495445"/>
            <a:ext cx="10993546" cy="590321"/>
          </a:xfrm>
        </p:spPr>
        <p:txBody>
          <a:bodyPr anchor="t">
            <a:normAutofit/>
          </a:bodyPr>
          <a:lstStyle>
            <a:lvl1pPr marL="0" indent="0" algn="l">
              <a:buNone/>
              <a:defRPr sz="1600"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8" name="Date Placeholder 7">
            <a:extLst>
              <a:ext uri="{FF2B5EF4-FFF2-40B4-BE49-F238E27FC236}">
                <a16:creationId xmlns:a16="http://schemas.microsoft.com/office/drawing/2014/main" id="{7FA0ACE7-29A8-47D3-A7D9-257B711D8023}"/>
              </a:ext>
            </a:extLst>
          </p:cNvPr>
          <p:cNvSpPr>
            <a:spLocks noGrp="1"/>
          </p:cNvSpPr>
          <p:nvPr>
            <p:ph type="dt" sz="half" idx="10"/>
          </p:nvPr>
        </p:nvSpPr>
        <p:spPr/>
        <p:txBody>
          <a:bodyPr/>
          <a:lstStyle/>
          <a:p>
            <a:r>
              <a:rPr lang="en-US"/>
              <a:t>20XX</a:t>
            </a:r>
            <a:endParaRPr lang="en-US" dirty="0"/>
          </a:p>
        </p:txBody>
      </p:sp>
      <p:sp>
        <p:nvSpPr>
          <p:cNvPr id="9" name="Footer Placeholder 8">
            <a:extLst>
              <a:ext uri="{FF2B5EF4-FFF2-40B4-BE49-F238E27FC236}">
                <a16:creationId xmlns:a16="http://schemas.microsoft.com/office/drawing/2014/main" id="{DEC604B9-52E9-4810-8359-47206518D038}"/>
              </a:ext>
            </a:extLst>
          </p:cNvPr>
          <p:cNvSpPr>
            <a:spLocks noGrp="1"/>
          </p:cNvSpPr>
          <p:nvPr>
            <p:ph type="ftr" sz="quarter" idx="11"/>
          </p:nvPr>
        </p:nvSpPr>
        <p:spPr/>
        <p:txBody>
          <a:bodyPr/>
          <a:lstStyle/>
          <a:p>
            <a:endParaRPr lang="en-US" dirty="0"/>
          </a:p>
        </p:txBody>
      </p:sp>
      <p:sp>
        <p:nvSpPr>
          <p:cNvPr id="10" name="Slide Number Placeholder 9">
            <a:extLst>
              <a:ext uri="{FF2B5EF4-FFF2-40B4-BE49-F238E27FC236}">
                <a16:creationId xmlns:a16="http://schemas.microsoft.com/office/drawing/2014/main" id="{5898A89F-CA25-400F-B05A-AECBF2517E4F}"/>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476661567"/>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9" name="Title 1"/>
          <p:cNvSpPr>
            <a:spLocks noGrp="1"/>
          </p:cNvSpPr>
          <p:nvPr>
            <p:ph type="title"/>
          </p:nvPr>
        </p:nvSpPr>
        <p:spPr>
          <a:xfrm>
            <a:off x="581192" y="702156"/>
            <a:ext cx="11029616" cy="1013800"/>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lvl1pPr algn="l">
              <a:defRPr/>
            </a:lvl1pPr>
            <a:lvl2pPr algn="l">
              <a:defRPr/>
            </a:lvl2pPr>
            <a:lvl3pPr algn="l">
              <a:defRPr/>
            </a:lvl3pPr>
            <a:lvl4pPr algn="l">
              <a:defRPr/>
            </a:lvl4pPr>
            <a:lvl5pPr algn="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r>
              <a:rPr lang="en-US"/>
              <a:t>20XX</a:t>
            </a:r>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908733011"/>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a:spLocks noChangeAspect="1"/>
          </p:cNvSpPr>
          <p:nvPr/>
        </p:nvSpPr>
        <p:spPr>
          <a:xfrm>
            <a:off x="8058151" y="599725"/>
            <a:ext cx="3687316" cy="5816950"/>
          </a:xfrm>
          <a:prstGeom prst="rect">
            <a:avLst/>
          </a:prstGeom>
          <a:solidFill>
            <a:srgbClr val="465359"/>
          </a:solidFill>
          <a:ln>
            <a:noFill/>
          </a:ln>
          <a:effectLst/>
        </p:spPr>
        <p:style>
          <a:lnRef idx="1">
            <a:schemeClr val="accent1"/>
          </a:lnRef>
          <a:fillRef idx="3">
            <a:schemeClr val="accent1"/>
          </a:fillRef>
          <a:effectRef idx="2">
            <a:schemeClr val="accent1"/>
          </a:effectRef>
          <a:fontRef idx="minor">
            <a:schemeClr val="lt1"/>
          </a:fontRef>
        </p:style>
      </p:sp>
      <p:sp>
        <p:nvSpPr>
          <p:cNvPr id="2" name="Vertical Title 1"/>
          <p:cNvSpPr>
            <a:spLocks noGrp="1"/>
          </p:cNvSpPr>
          <p:nvPr>
            <p:ph type="title" orient="vert"/>
          </p:nvPr>
        </p:nvSpPr>
        <p:spPr>
          <a:xfrm>
            <a:off x="8204200" y="863600"/>
            <a:ext cx="3124200" cy="4807326"/>
          </a:xfrm>
        </p:spPr>
        <p:txBody>
          <a:bodyPr vert="eaVert" anchor="ctr"/>
          <a:lstStyle>
            <a:lvl1pPr>
              <a:defRPr>
                <a:solidFill>
                  <a:srgbClr val="FFFFFF"/>
                </a:solidFil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774923" y="863600"/>
            <a:ext cx="7161625" cy="4807326"/>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Rectangle 7">
            <a:extLst>
              <a:ext uri="{FF2B5EF4-FFF2-40B4-BE49-F238E27FC236}">
                <a16:creationId xmlns:a16="http://schemas.microsoft.com/office/drawing/2014/main" id="{F6423B97-A5D4-47B9-8861-73B3707A04CF}"/>
              </a:ext>
            </a:extLst>
          </p:cNvPr>
          <p:cNvSpPr/>
          <p:nvPr/>
        </p:nvSpPr>
        <p:spPr>
          <a:xfrm>
            <a:off x="446534" y="457200"/>
            <a:ext cx="3703320" cy="94997"/>
          </a:xfrm>
          <a:prstGeom prst="rect">
            <a:avLst/>
          </a:prstGeom>
          <a:solidFill>
            <a:srgbClr val="969FA7"/>
          </a:solidFill>
          <a:ln>
            <a:noFill/>
          </a:ln>
          <a:effectLst/>
        </p:spPr>
        <p:style>
          <a:lnRef idx="1">
            <a:schemeClr val="accent1"/>
          </a:lnRef>
          <a:fillRef idx="3">
            <a:schemeClr val="accent1"/>
          </a:fillRef>
          <a:effectRef idx="2">
            <a:schemeClr val="accent1"/>
          </a:effectRef>
          <a:fontRef idx="minor">
            <a:schemeClr val="lt1"/>
          </a:fontRef>
        </p:style>
      </p:sp>
      <p:sp>
        <p:nvSpPr>
          <p:cNvPr id="9" name="Rectangle 8">
            <a:extLst>
              <a:ext uri="{FF2B5EF4-FFF2-40B4-BE49-F238E27FC236}">
                <a16:creationId xmlns:a16="http://schemas.microsoft.com/office/drawing/2014/main" id="{1AEC0421-37B4-4481-A10D-69FDF5EC7909}"/>
              </a:ext>
            </a:extLst>
          </p:cNvPr>
          <p:cNvSpPr/>
          <p:nvPr/>
        </p:nvSpPr>
        <p:spPr>
          <a:xfrm>
            <a:off x="8042147" y="453643"/>
            <a:ext cx="3703320" cy="98554"/>
          </a:xfrm>
          <a:prstGeom prst="rect">
            <a:avLst/>
          </a:prstGeom>
          <a:solidFill>
            <a:srgbClr val="465359"/>
          </a:solidFill>
          <a:ln>
            <a:noFill/>
          </a:ln>
          <a:effectLst/>
        </p:spPr>
        <p:style>
          <a:lnRef idx="1">
            <a:schemeClr val="accent1"/>
          </a:lnRef>
          <a:fillRef idx="3">
            <a:schemeClr val="accent1"/>
          </a:fillRef>
          <a:effectRef idx="2">
            <a:schemeClr val="accent1"/>
          </a:effectRef>
          <a:fontRef idx="minor">
            <a:schemeClr val="lt1"/>
          </a:fontRef>
        </p:style>
      </p:sp>
      <p:sp>
        <p:nvSpPr>
          <p:cNvPr id="10" name="Rectangle 9">
            <a:extLst>
              <a:ext uri="{FF2B5EF4-FFF2-40B4-BE49-F238E27FC236}">
                <a16:creationId xmlns:a16="http://schemas.microsoft.com/office/drawing/2014/main" id="{5F7265B5-9F97-4F1E-99E9-74F7B7E62337}"/>
              </a:ext>
            </a:extLst>
          </p:cNvPr>
          <p:cNvSpPr/>
          <p:nvPr/>
        </p:nvSpPr>
        <p:spPr>
          <a:xfrm>
            <a:off x="4241830" y="457200"/>
            <a:ext cx="3703320" cy="9144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1" name="Date Placeholder 10">
            <a:extLst>
              <a:ext uri="{FF2B5EF4-FFF2-40B4-BE49-F238E27FC236}">
                <a16:creationId xmlns:a16="http://schemas.microsoft.com/office/drawing/2014/main" id="{5C74A470-3BD3-4F33-80E5-67E6E87FCBE7}"/>
              </a:ext>
            </a:extLst>
          </p:cNvPr>
          <p:cNvSpPr>
            <a:spLocks noGrp="1"/>
          </p:cNvSpPr>
          <p:nvPr>
            <p:ph type="dt" sz="half" idx="10"/>
          </p:nvPr>
        </p:nvSpPr>
        <p:spPr/>
        <p:txBody>
          <a:bodyPr/>
          <a:lstStyle/>
          <a:p>
            <a:r>
              <a:rPr lang="en-US"/>
              <a:t>20XX</a:t>
            </a:r>
            <a:endParaRPr lang="en-US" dirty="0"/>
          </a:p>
        </p:txBody>
      </p:sp>
      <p:sp>
        <p:nvSpPr>
          <p:cNvPr id="12" name="Footer Placeholder 11">
            <a:extLst>
              <a:ext uri="{FF2B5EF4-FFF2-40B4-BE49-F238E27FC236}">
                <a16:creationId xmlns:a16="http://schemas.microsoft.com/office/drawing/2014/main" id="{9A3A30BA-DB50-4D7D-BCDE-17D20FB354DF}"/>
              </a:ext>
            </a:extLst>
          </p:cNvPr>
          <p:cNvSpPr>
            <a:spLocks noGrp="1"/>
          </p:cNvSpPr>
          <p:nvPr>
            <p:ph type="ftr" sz="quarter" idx="11"/>
          </p:nvPr>
        </p:nvSpPr>
        <p:spPr/>
        <p:txBody>
          <a:bodyPr/>
          <a:lstStyle/>
          <a:p>
            <a:endParaRPr lang="en-US" dirty="0"/>
          </a:p>
        </p:txBody>
      </p:sp>
      <p:sp>
        <p:nvSpPr>
          <p:cNvPr id="13" name="Slide Number Placeholder 12">
            <a:extLst>
              <a:ext uri="{FF2B5EF4-FFF2-40B4-BE49-F238E27FC236}">
                <a16:creationId xmlns:a16="http://schemas.microsoft.com/office/drawing/2014/main" id="{76FF9E58-C0B2-436B-A21C-DB45A00D6515}"/>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150398872"/>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1937252-EACE-4232-855F-5C47E3F8B087}"/>
              </a:ext>
            </a:extLst>
          </p:cNvPr>
          <p:cNvSpPr>
            <a:spLocks noGrp="1"/>
          </p:cNvSpPr>
          <p:nvPr>
            <p:ph type="ctrTitle" hasCustomPrompt="1"/>
          </p:nvPr>
        </p:nvSpPr>
        <p:spPr>
          <a:xfrm>
            <a:off x="457200" y="1070901"/>
            <a:ext cx="11265407" cy="1499616"/>
          </a:xfrm>
        </p:spPr>
        <p:txBody>
          <a:bodyPr>
            <a:noAutofit/>
          </a:bodyPr>
          <a:lstStyle>
            <a:lvl1pPr>
              <a:defRPr/>
            </a:lvl1pPr>
          </a:lstStyle>
          <a:p>
            <a:r>
              <a:rPr lang="en-US" dirty="0"/>
              <a:t>Click to add title</a:t>
            </a:r>
          </a:p>
        </p:txBody>
      </p:sp>
      <p:sp>
        <p:nvSpPr>
          <p:cNvPr id="25" name="Picture Placeholder 24">
            <a:extLst>
              <a:ext uri="{FF2B5EF4-FFF2-40B4-BE49-F238E27FC236}">
                <a16:creationId xmlns:a16="http://schemas.microsoft.com/office/drawing/2014/main" id="{CBA6DBC1-39A1-48A6-8B81-3CD966D06E81}"/>
              </a:ext>
            </a:extLst>
          </p:cNvPr>
          <p:cNvSpPr>
            <a:spLocks noGrp="1"/>
          </p:cNvSpPr>
          <p:nvPr>
            <p:ph type="pic" sz="quarter" idx="13" hasCustomPrompt="1"/>
          </p:nvPr>
        </p:nvSpPr>
        <p:spPr>
          <a:xfrm>
            <a:off x="448055" y="3103684"/>
            <a:ext cx="11274551" cy="3287971"/>
          </a:xfrm>
          <a:solidFill>
            <a:schemeClr val="accent2"/>
          </a:solidFill>
        </p:spPr>
        <p:txBody>
          <a:bodyPr anchor="t" anchorCtr="0">
            <a:normAutofit/>
          </a:bodyPr>
          <a:lstStyle>
            <a:lvl1pPr marL="0" indent="0" algn="ctr">
              <a:buNone/>
              <a:defRPr/>
            </a:lvl1pPr>
          </a:lstStyle>
          <a:p>
            <a:r>
              <a:rPr lang="en-US" dirty="0"/>
              <a:t>Click to add picture</a:t>
            </a:r>
          </a:p>
        </p:txBody>
      </p:sp>
    </p:spTree>
    <p:extLst>
      <p:ext uri="{BB962C8B-B14F-4D97-AF65-F5344CB8AC3E}">
        <p14:creationId xmlns:p14="http://schemas.microsoft.com/office/powerpoint/2010/main" val="222819590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Agenda">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926BD44-2224-46FF-A4E7-9C9FFE19726B}"/>
              </a:ext>
            </a:extLst>
          </p:cNvPr>
          <p:cNvSpPr>
            <a:spLocks noGrp="1"/>
          </p:cNvSpPr>
          <p:nvPr>
            <p:ph type="title"/>
          </p:nvPr>
        </p:nvSpPr>
        <p:spPr>
          <a:xfrm>
            <a:off x="457200" y="640079"/>
            <a:ext cx="3657600" cy="2100851"/>
          </a:xfrm>
        </p:spPr>
        <p:txBody>
          <a:bodyPr>
            <a:noAutofit/>
          </a:bodyPr>
          <a:lstStyle>
            <a:lvl1pPr>
              <a:defRPr/>
            </a:lvl1pPr>
          </a:lstStyle>
          <a:p>
            <a:r>
              <a:rPr lang="en-US"/>
              <a:t>Click to edit Master title style</a:t>
            </a:r>
            <a:endParaRPr lang="en-US" dirty="0"/>
          </a:p>
        </p:txBody>
      </p:sp>
      <p:sp>
        <p:nvSpPr>
          <p:cNvPr id="2" name="Content Placeholder 5">
            <a:extLst>
              <a:ext uri="{FF2B5EF4-FFF2-40B4-BE49-F238E27FC236}">
                <a16:creationId xmlns:a16="http://schemas.microsoft.com/office/drawing/2014/main" id="{FC87D77D-2EA4-028B-1ACF-E1120CE8F0E0}"/>
              </a:ext>
            </a:extLst>
          </p:cNvPr>
          <p:cNvSpPr>
            <a:spLocks noGrp="1"/>
          </p:cNvSpPr>
          <p:nvPr>
            <p:ph sz="quarter" idx="4" hasCustomPrompt="1"/>
          </p:nvPr>
        </p:nvSpPr>
        <p:spPr>
          <a:xfrm>
            <a:off x="457201" y="2862470"/>
            <a:ext cx="3657600" cy="3510898"/>
          </a:xfrm>
        </p:spPr>
        <p:txBody>
          <a:bodyPr anchor="t" anchorCtr="0">
            <a:normAutofit/>
          </a:bodyPr>
          <a:lstStyle>
            <a:lvl1pPr marL="0" indent="0">
              <a:buNone/>
              <a:defRPr/>
            </a:lvl1pPr>
          </a:lstStyle>
          <a:p>
            <a:pPr lvl="0"/>
            <a:r>
              <a:rPr lang="en-US" dirty="0"/>
              <a:t>Click to add text </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Picture Placeholder 3">
            <a:extLst>
              <a:ext uri="{FF2B5EF4-FFF2-40B4-BE49-F238E27FC236}">
                <a16:creationId xmlns:a16="http://schemas.microsoft.com/office/drawing/2014/main" id="{CCFA45C0-9EBE-13AF-9B5D-9D5F4BF223E0}"/>
              </a:ext>
            </a:extLst>
          </p:cNvPr>
          <p:cNvSpPr>
            <a:spLocks noGrp="1"/>
          </p:cNvSpPr>
          <p:nvPr>
            <p:ph type="pic" sz="quarter" idx="13" hasCustomPrompt="1"/>
          </p:nvPr>
        </p:nvSpPr>
        <p:spPr>
          <a:xfrm>
            <a:off x="4242815" y="640080"/>
            <a:ext cx="7491984" cy="5751576"/>
          </a:xfrm>
          <a:custGeom>
            <a:avLst/>
            <a:gdLst>
              <a:gd name="connsiteX0" fmla="*/ 3800341 w 7491984"/>
              <a:gd name="connsiteY0" fmla="*/ 0 h 5751576"/>
              <a:gd name="connsiteX1" fmla="*/ 7491984 w 7491984"/>
              <a:gd name="connsiteY1" fmla="*/ 0 h 5751576"/>
              <a:gd name="connsiteX2" fmla="*/ 7491984 w 7491984"/>
              <a:gd name="connsiteY2" fmla="*/ 5751576 h 5751576"/>
              <a:gd name="connsiteX3" fmla="*/ 3800341 w 7491984"/>
              <a:gd name="connsiteY3" fmla="*/ 5751576 h 5751576"/>
              <a:gd name="connsiteX4" fmla="*/ 0 w 7491984"/>
              <a:gd name="connsiteY4" fmla="*/ 0 h 5751576"/>
              <a:gd name="connsiteX5" fmla="*/ 3696432 w 7491984"/>
              <a:gd name="connsiteY5" fmla="*/ 0 h 5751576"/>
              <a:gd name="connsiteX6" fmla="*/ 3696432 w 7491984"/>
              <a:gd name="connsiteY6" fmla="*/ 5751576 h 5751576"/>
              <a:gd name="connsiteX7" fmla="*/ 0 w 7491984"/>
              <a:gd name="connsiteY7" fmla="*/ 5751576 h 5751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91984" h="5751576">
                <a:moveTo>
                  <a:pt x="3800341" y="0"/>
                </a:moveTo>
                <a:lnTo>
                  <a:pt x="7491984" y="0"/>
                </a:lnTo>
                <a:lnTo>
                  <a:pt x="7491984" y="5751576"/>
                </a:lnTo>
                <a:lnTo>
                  <a:pt x="3800341" y="5751576"/>
                </a:lnTo>
                <a:close/>
                <a:moveTo>
                  <a:pt x="0" y="0"/>
                </a:moveTo>
                <a:lnTo>
                  <a:pt x="3696432" y="0"/>
                </a:lnTo>
                <a:lnTo>
                  <a:pt x="3696432" y="5751576"/>
                </a:lnTo>
                <a:lnTo>
                  <a:pt x="0" y="5751576"/>
                </a:lnTo>
                <a:close/>
              </a:path>
            </a:pathLst>
          </a:custGeom>
          <a:solidFill>
            <a:schemeClr val="accent2"/>
          </a:solidFill>
        </p:spPr>
        <p:txBody>
          <a:bodyPr wrap="square" anchor="t" anchorCtr="0">
            <a:noAutofit/>
          </a:bodyPr>
          <a:lstStyle>
            <a:lvl1pPr marL="0" indent="0" algn="ctr">
              <a:buNone/>
              <a:defRPr/>
            </a:lvl1pPr>
          </a:lstStyle>
          <a:p>
            <a:r>
              <a:rPr lang="en-US" dirty="0"/>
              <a:t>Click to add picture</a:t>
            </a:r>
          </a:p>
        </p:txBody>
      </p:sp>
      <p:sp>
        <p:nvSpPr>
          <p:cNvPr id="9" name="Date Placeholder 8">
            <a:extLst>
              <a:ext uri="{FF2B5EF4-FFF2-40B4-BE49-F238E27FC236}">
                <a16:creationId xmlns:a16="http://schemas.microsoft.com/office/drawing/2014/main" id="{D5DDC5FA-EEDB-898F-533E-4094ADA899B9}"/>
              </a:ext>
            </a:extLst>
          </p:cNvPr>
          <p:cNvSpPr>
            <a:spLocks noGrp="1"/>
          </p:cNvSpPr>
          <p:nvPr>
            <p:ph type="dt" sz="half" idx="15"/>
          </p:nvPr>
        </p:nvSpPr>
        <p:spPr/>
        <p:txBody>
          <a:bodyPr/>
          <a:lstStyle/>
          <a:p>
            <a:r>
              <a:rPr lang="en-US"/>
              <a:t>20XX</a:t>
            </a:r>
            <a:endParaRPr lang="en-US" dirty="0"/>
          </a:p>
        </p:txBody>
      </p:sp>
      <p:sp>
        <p:nvSpPr>
          <p:cNvPr id="12" name="Footer Placeholder 11">
            <a:extLst>
              <a:ext uri="{FF2B5EF4-FFF2-40B4-BE49-F238E27FC236}">
                <a16:creationId xmlns:a16="http://schemas.microsoft.com/office/drawing/2014/main" id="{E79B0359-4B55-D899-E584-A8E6B2ED9123}"/>
              </a:ext>
            </a:extLst>
          </p:cNvPr>
          <p:cNvSpPr>
            <a:spLocks noGrp="1"/>
          </p:cNvSpPr>
          <p:nvPr>
            <p:ph type="ftr" sz="quarter" idx="16"/>
          </p:nvPr>
        </p:nvSpPr>
        <p:spPr/>
        <p:txBody>
          <a:bodyPr/>
          <a:lstStyle/>
          <a:p>
            <a:endParaRPr lang="en-US" dirty="0"/>
          </a:p>
        </p:txBody>
      </p:sp>
      <p:sp>
        <p:nvSpPr>
          <p:cNvPr id="13" name="Slide Number Placeholder 12">
            <a:extLst>
              <a:ext uri="{FF2B5EF4-FFF2-40B4-BE49-F238E27FC236}">
                <a16:creationId xmlns:a16="http://schemas.microsoft.com/office/drawing/2014/main" id="{6B916D02-76FE-EAED-CC51-A50448811F7D}"/>
              </a:ext>
            </a:extLst>
          </p:cNvPr>
          <p:cNvSpPr>
            <a:spLocks noGrp="1"/>
          </p:cNvSpPr>
          <p:nvPr>
            <p:ph type="sldNum" sz="quarter" idx="17"/>
          </p:nvPr>
        </p:nvSpPr>
        <p:spPr>
          <a:xfrm>
            <a:off x="10682289" y="6423914"/>
            <a:ext cx="1052510" cy="365125"/>
          </a:xfrm>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10341733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Section Break">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6E787D40-90B5-470E-95A2-784F1CB479C9}"/>
              </a:ext>
            </a:extLst>
          </p:cNvPr>
          <p:cNvSpPr>
            <a:spLocks noGrp="1"/>
          </p:cNvSpPr>
          <p:nvPr>
            <p:ph type="ctrTitle" hasCustomPrompt="1"/>
          </p:nvPr>
        </p:nvSpPr>
        <p:spPr>
          <a:xfrm>
            <a:off x="449580" y="4423702"/>
            <a:ext cx="11292839" cy="1550378"/>
          </a:xfrm>
        </p:spPr>
        <p:txBody>
          <a:bodyPr>
            <a:noAutofit/>
          </a:bodyPr>
          <a:lstStyle>
            <a:lvl1pPr algn="ctr">
              <a:defRPr/>
            </a:lvl1pPr>
          </a:lstStyle>
          <a:p>
            <a:r>
              <a:rPr lang="en-US" dirty="0"/>
              <a:t>Click to add title</a:t>
            </a:r>
          </a:p>
        </p:txBody>
      </p:sp>
      <p:sp>
        <p:nvSpPr>
          <p:cNvPr id="3" name="Picture Placeholder 2">
            <a:extLst>
              <a:ext uri="{FF2B5EF4-FFF2-40B4-BE49-F238E27FC236}">
                <a16:creationId xmlns:a16="http://schemas.microsoft.com/office/drawing/2014/main" id="{D528BC27-38F1-47F3-EC35-7DD8B88A7533}"/>
              </a:ext>
            </a:extLst>
          </p:cNvPr>
          <p:cNvSpPr>
            <a:spLocks noGrp="1"/>
          </p:cNvSpPr>
          <p:nvPr>
            <p:ph type="pic" sz="quarter" idx="13" hasCustomPrompt="1"/>
          </p:nvPr>
        </p:nvSpPr>
        <p:spPr>
          <a:xfrm>
            <a:off x="449580" y="705104"/>
            <a:ext cx="11292840" cy="3643376"/>
          </a:xfrm>
          <a:custGeom>
            <a:avLst/>
            <a:gdLst>
              <a:gd name="connsiteX0" fmla="*/ 7593576 w 11292840"/>
              <a:gd name="connsiteY0" fmla="*/ 0 h 3643376"/>
              <a:gd name="connsiteX1" fmla="*/ 11292840 w 11292840"/>
              <a:gd name="connsiteY1" fmla="*/ 0 h 3643376"/>
              <a:gd name="connsiteX2" fmla="*/ 11292840 w 11292840"/>
              <a:gd name="connsiteY2" fmla="*/ 3643376 h 3643376"/>
              <a:gd name="connsiteX3" fmla="*/ 7593576 w 11292840"/>
              <a:gd name="connsiteY3" fmla="*/ 3643376 h 3643376"/>
              <a:gd name="connsiteX4" fmla="*/ 0 w 11292840"/>
              <a:gd name="connsiteY4" fmla="*/ 0 h 3643376"/>
              <a:gd name="connsiteX5" fmla="*/ 7489667 w 11292840"/>
              <a:gd name="connsiteY5" fmla="*/ 0 h 3643376"/>
              <a:gd name="connsiteX6" fmla="*/ 7489667 w 11292840"/>
              <a:gd name="connsiteY6" fmla="*/ 3643376 h 3643376"/>
              <a:gd name="connsiteX7" fmla="*/ 0 w 11292840"/>
              <a:gd name="connsiteY7" fmla="*/ 3643376 h 3643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292840" h="3643376">
                <a:moveTo>
                  <a:pt x="7593576" y="0"/>
                </a:moveTo>
                <a:lnTo>
                  <a:pt x="11292840" y="0"/>
                </a:lnTo>
                <a:lnTo>
                  <a:pt x="11292840" y="3643376"/>
                </a:lnTo>
                <a:lnTo>
                  <a:pt x="7593576" y="3643376"/>
                </a:lnTo>
                <a:close/>
                <a:moveTo>
                  <a:pt x="0" y="0"/>
                </a:moveTo>
                <a:lnTo>
                  <a:pt x="7489667" y="0"/>
                </a:lnTo>
                <a:lnTo>
                  <a:pt x="7489667" y="3643376"/>
                </a:lnTo>
                <a:lnTo>
                  <a:pt x="0" y="3643376"/>
                </a:lnTo>
                <a:close/>
              </a:path>
            </a:pathLst>
          </a:custGeom>
          <a:solidFill>
            <a:schemeClr val="accent2"/>
          </a:solidFill>
        </p:spPr>
        <p:txBody>
          <a:bodyPr wrap="square" anchor="t">
            <a:noAutofit/>
          </a:bodyPr>
          <a:lstStyle>
            <a:lvl1pPr marL="0" indent="0" algn="ctr">
              <a:buNone/>
              <a:defRPr/>
            </a:lvl1pPr>
          </a:lstStyle>
          <a:p>
            <a:pPr marL="0" marR="0" lvl="0" indent="0" algn="ctr" defTabSz="457200" rtl="0" eaLnBrk="1" fontAlgn="auto" latinLnBrk="0" hangingPunct="1">
              <a:lnSpc>
                <a:spcPct val="100000"/>
              </a:lnSpc>
              <a:spcBef>
                <a:spcPct val="20000"/>
              </a:spcBef>
              <a:spcAft>
                <a:spcPts val="600"/>
              </a:spcAft>
              <a:buClr>
                <a:schemeClr val="accent1"/>
              </a:buClr>
              <a:buSzPct val="92000"/>
              <a:buFont typeface="Wingdings 2" panose="05020102010507070707" pitchFamily="18" charset="2"/>
              <a:buNone/>
              <a:tabLst/>
              <a:defRPr/>
            </a:pPr>
            <a:r>
              <a:rPr lang="en-US" dirty="0"/>
              <a:t>Click to add picture</a:t>
            </a:r>
          </a:p>
          <a:p>
            <a:endParaRPr lang="en-US" dirty="0"/>
          </a:p>
        </p:txBody>
      </p:sp>
    </p:spTree>
    <p:extLst>
      <p:ext uri="{BB962C8B-B14F-4D97-AF65-F5344CB8AC3E}">
        <p14:creationId xmlns:p14="http://schemas.microsoft.com/office/powerpoint/2010/main" val="62533438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Title + subtitle + picture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772C41-A024-2F33-1F04-21E003FA7291}"/>
              </a:ext>
            </a:extLst>
          </p:cNvPr>
          <p:cNvSpPr>
            <a:spLocks noGrp="1"/>
          </p:cNvSpPr>
          <p:nvPr>
            <p:ph type="ctrTitle"/>
          </p:nvPr>
        </p:nvSpPr>
        <p:spPr>
          <a:xfrm>
            <a:off x="436882" y="629920"/>
            <a:ext cx="3606800" cy="2809240"/>
          </a:xfrm>
        </p:spPr>
        <p:txBody>
          <a:bodyPr anchor="b">
            <a:noAutofit/>
          </a:bodyPr>
          <a:lstStyle>
            <a:lvl1pPr algn="l">
              <a:defRPr sz="280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473BC2DF-9C2A-052C-AD2C-0A8ABAA50374}"/>
              </a:ext>
            </a:extLst>
          </p:cNvPr>
          <p:cNvSpPr>
            <a:spLocks noGrp="1"/>
          </p:cNvSpPr>
          <p:nvPr>
            <p:ph type="subTitle" idx="1"/>
          </p:nvPr>
        </p:nvSpPr>
        <p:spPr>
          <a:xfrm>
            <a:off x="436881" y="3698240"/>
            <a:ext cx="3606800" cy="2271076"/>
          </a:xfrm>
        </p:spPr>
        <p:txBody>
          <a:bodyPr anchor="t">
            <a:noAutofit/>
          </a:bodyPr>
          <a:lstStyle>
            <a:lvl1pPr marL="0" indent="0" algn="l">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C0070940-5919-2C95-2278-32E50BF14DD1}"/>
              </a:ext>
            </a:extLst>
          </p:cNvPr>
          <p:cNvSpPr>
            <a:spLocks noGrp="1"/>
          </p:cNvSpPr>
          <p:nvPr>
            <p:ph type="dt" sz="half" idx="10"/>
          </p:nvPr>
        </p:nvSpPr>
        <p:spPr/>
        <p:txBody>
          <a:bodyPr/>
          <a:lstStyle/>
          <a:p>
            <a:r>
              <a:rPr lang="en-US"/>
              <a:t>20XX</a:t>
            </a:r>
            <a:endParaRPr lang="en-US" dirty="0"/>
          </a:p>
        </p:txBody>
      </p:sp>
      <p:sp>
        <p:nvSpPr>
          <p:cNvPr id="5" name="Footer Placeholder 4">
            <a:extLst>
              <a:ext uri="{FF2B5EF4-FFF2-40B4-BE49-F238E27FC236}">
                <a16:creationId xmlns:a16="http://schemas.microsoft.com/office/drawing/2014/main" id="{1957D599-49CF-19FE-6D86-C5EDB765F413}"/>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28931DF1-1C8D-86B9-BFDD-098FFC00FDC2}"/>
              </a:ext>
            </a:extLst>
          </p:cNvPr>
          <p:cNvSpPr>
            <a:spLocks noGrp="1"/>
          </p:cNvSpPr>
          <p:nvPr>
            <p:ph type="sldNum" sz="quarter" idx="12"/>
          </p:nvPr>
        </p:nvSpPr>
        <p:spPr>
          <a:xfrm>
            <a:off x="10702608" y="6423914"/>
            <a:ext cx="1052510" cy="365125"/>
          </a:xfrm>
        </p:spPr>
        <p:txBody>
          <a:bodyPr/>
          <a:lstStyle/>
          <a:p>
            <a:fld id="{CBD12358-51D2-46B3-9BDE-DF29528B9454}" type="slidenum">
              <a:rPr lang="en-US" smtClean="0"/>
              <a:t>‹#›</a:t>
            </a:fld>
            <a:endParaRPr lang="en-US" dirty="0"/>
          </a:p>
        </p:txBody>
      </p:sp>
      <p:sp>
        <p:nvSpPr>
          <p:cNvPr id="9" name="Picture Placeholder 8">
            <a:extLst>
              <a:ext uri="{FF2B5EF4-FFF2-40B4-BE49-F238E27FC236}">
                <a16:creationId xmlns:a16="http://schemas.microsoft.com/office/drawing/2014/main" id="{454FD2A1-D363-7C44-2A72-54E8B397D31A}"/>
              </a:ext>
            </a:extLst>
          </p:cNvPr>
          <p:cNvSpPr>
            <a:spLocks noGrp="1"/>
          </p:cNvSpPr>
          <p:nvPr>
            <p:ph type="pic" sz="quarter" idx="13"/>
          </p:nvPr>
        </p:nvSpPr>
        <p:spPr>
          <a:xfrm>
            <a:off x="4236720" y="650240"/>
            <a:ext cx="7518398" cy="5713918"/>
          </a:xfrm>
          <a:custGeom>
            <a:avLst/>
            <a:gdLst>
              <a:gd name="connsiteX0" fmla="*/ 3806436 w 7518398"/>
              <a:gd name="connsiteY0" fmla="*/ 4479475 h 5713918"/>
              <a:gd name="connsiteX1" fmla="*/ 7518398 w 7518398"/>
              <a:gd name="connsiteY1" fmla="*/ 4479475 h 5713918"/>
              <a:gd name="connsiteX2" fmla="*/ 7518398 w 7518398"/>
              <a:gd name="connsiteY2" fmla="*/ 5713918 h 5713918"/>
              <a:gd name="connsiteX3" fmla="*/ 3806436 w 7518398"/>
              <a:gd name="connsiteY3" fmla="*/ 5713918 h 5713918"/>
              <a:gd name="connsiteX4" fmla="*/ 0 w 7518398"/>
              <a:gd name="connsiteY4" fmla="*/ 4479475 h 5713918"/>
              <a:gd name="connsiteX5" fmla="*/ 3702527 w 7518398"/>
              <a:gd name="connsiteY5" fmla="*/ 4479475 h 5713918"/>
              <a:gd name="connsiteX6" fmla="*/ 3702527 w 7518398"/>
              <a:gd name="connsiteY6" fmla="*/ 5713918 h 5713918"/>
              <a:gd name="connsiteX7" fmla="*/ 0 w 7518398"/>
              <a:gd name="connsiteY7" fmla="*/ 5713918 h 5713918"/>
              <a:gd name="connsiteX8" fmla="*/ 3806436 w 7518398"/>
              <a:gd name="connsiteY8" fmla="*/ 0 h 5713918"/>
              <a:gd name="connsiteX9" fmla="*/ 7518398 w 7518398"/>
              <a:gd name="connsiteY9" fmla="*/ 0 h 5713918"/>
              <a:gd name="connsiteX10" fmla="*/ 7518398 w 7518398"/>
              <a:gd name="connsiteY10" fmla="*/ 4379183 h 5713918"/>
              <a:gd name="connsiteX11" fmla="*/ 3806436 w 7518398"/>
              <a:gd name="connsiteY11" fmla="*/ 4379183 h 5713918"/>
              <a:gd name="connsiteX12" fmla="*/ 0 w 7518398"/>
              <a:gd name="connsiteY12" fmla="*/ 0 h 5713918"/>
              <a:gd name="connsiteX13" fmla="*/ 3702527 w 7518398"/>
              <a:gd name="connsiteY13" fmla="*/ 0 h 5713918"/>
              <a:gd name="connsiteX14" fmla="*/ 3702527 w 7518398"/>
              <a:gd name="connsiteY14" fmla="*/ 4379183 h 5713918"/>
              <a:gd name="connsiteX15" fmla="*/ 0 w 7518398"/>
              <a:gd name="connsiteY15" fmla="*/ 4379183 h 5713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518398" h="5713918">
                <a:moveTo>
                  <a:pt x="3806436" y="4479475"/>
                </a:moveTo>
                <a:lnTo>
                  <a:pt x="7518398" y="4479475"/>
                </a:lnTo>
                <a:lnTo>
                  <a:pt x="7518398" y="5713918"/>
                </a:lnTo>
                <a:lnTo>
                  <a:pt x="3806436" y="5713918"/>
                </a:lnTo>
                <a:close/>
                <a:moveTo>
                  <a:pt x="0" y="4479475"/>
                </a:moveTo>
                <a:lnTo>
                  <a:pt x="3702527" y="4479475"/>
                </a:lnTo>
                <a:lnTo>
                  <a:pt x="3702527" y="5713918"/>
                </a:lnTo>
                <a:lnTo>
                  <a:pt x="0" y="5713918"/>
                </a:lnTo>
                <a:close/>
                <a:moveTo>
                  <a:pt x="3806436" y="0"/>
                </a:moveTo>
                <a:lnTo>
                  <a:pt x="7518398" y="0"/>
                </a:lnTo>
                <a:lnTo>
                  <a:pt x="7518398" y="4379183"/>
                </a:lnTo>
                <a:lnTo>
                  <a:pt x="3806436" y="4379183"/>
                </a:lnTo>
                <a:close/>
                <a:moveTo>
                  <a:pt x="0" y="0"/>
                </a:moveTo>
                <a:lnTo>
                  <a:pt x="3702527" y="0"/>
                </a:lnTo>
                <a:lnTo>
                  <a:pt x="3702527" y="4379183"/>
                </a:lnTo>
                <a:lnTo>
                  <a:pt x="0" y="4379183"/>
                </a:lnTo>
                <a:close/>
              </a:path>
            </a:pathLst>
          </a:custGeom>
          <a:solidFill>
            <a:schemeClr val="accent2"/>
          </a:solidFill>
        </p:spPr>
        <p:txBody>
          <a:bodyPr wrap="square" anchor="t">
            <a:noAutofit/>
          </a:bodyPr>
          <a:lstStyle/>
          <a:p>
            <a:r>
              <a:rPr lang="en-US"/>
              <a:t>Click icon to add picture</a:t>
            </a:r>
            <a:endParaRPr lang="en-US" dirty="0"/>
          </a:p>
        </p:txBody>
      </p:sp>
    </p:spTree>
    <p:extLst>
      <p:ext uri="{BB962C8B-B14F-4D97-AF65-F5344CB8AC3E}">
        <p14:creationId xmlns:p14="http://schemas.microsoft.com/office/powerpoint/2010/main" val="373577958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Introduction bottom">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F9CC542F-D03C-4537-9B6E-7F653B651524}"/>
              </a:ext>
            </a:extLst>
          </p:cNvPr>
          <p:cNvSpPr>
            <a:spLocks noGrp="1"/>
          </p:cNvSpPr>
          <p:nvPr>
            <p:ph type="title" hasCustomPrompt="1"/>
          </p:nvPr>
        </p:nvSpPr>
        <p:spPr>
          <a:xfrm>
            <a:off x="457200" y="2878091"/>
            <a:ext cx="3729789" cy="3440485"/>
          </a:xfrm>
        </p:spPr>
        <p:txBody>
          <a:bodyPr tIns="182880" bIns="182880" anchor="ctr" anchorCtr="0">
            <a:noAutofit/>
          </a:bodyPr>
          <a:lstStyle/>
          <a:p>
            <a:r>
              <a:rPr lang="en-US" dirty="0"/>
              <a:t>Click to add title</a:t>
            </a:r>
            <a:endParaRPr lang="en-US" dirty="0">
              <a:solidFill>
                <a:schemeClr val="tx2"/>
              </a:solidFill>
            </a:endParaRPr>
          </a:p>
        </p:txBody>
      </p:sp>
      <p:sp>
        <p:nvSpPr>
          <p:cNvPr id="3" name="Picture Placeholder 2">
            <a:extLst>
              <a:ext uri="{FF2B5EF4-FFF2-40B4-BE49-F238E27FC236}">
                <a16:creationId xmlns:a16="http://schemas.microsoft.com/office/drawing/2014/main" id="{130F1D2B-CBE7-6279-2158-7A9F3B5D5C61}"/>
              </a:ext>
            </a:extLst>
          </p:cNvPr>
          <p:cNvSpPr>
            <a:spLocks noGrp="1"/>
          </p:cNvSpPr>
          <p:nvPr>
            <p:ph type="pic" sz="quarter" idx="19" hasCustomPrompt="1"/>
          </p:nvPr>
        </p:nvSpPr>
        <p:spPr>
          <a:xfrm>
            <a:off x="457200" y="670560"/>
            <a:ext cx="11267440" cy="2139696"/>
          </a:xfrm>
          <a:custGeom>
            <a:avLst/>
            <a:gdLst>
              <a:gd name="connsiteX0" fmla="*/ 3783068 w 11267440"/>
              <a:gd name="connsiteY0" fmla="*/ 0 h 2139696"/>
              <a:gd name="connsiteX1" fmla="*/ 11267440 w 11267440"/>
              <a:gd name="connsiteY1" fmla="*/ 0 h 2139696"/>
              <a:gd name="connsiteX2" fmla="*/ 11267440 w 11267440"/>
              <a:gd name="connsiteY2" fmla="*/ 2139696 h 2139696"/>
              <a:gd name="connsiteX3" fmla="*/ 3783068 w 11267440"/>
              <a:gd name="connsiteY3" fmla="*/ 2139696 h 2139696"/>
              <a:gd name="connsiteX4" fmla="*/ 0 w 11267440"/>
              <a:gd name="connsiteY4" fmla="*/ 0 h 2139696"/>
              <a:gd name="connsiteX5" fmla="*/ 3677799 w 11267440"/>
              <a:gd name="connsiteY5" fmla="*/ 0 h 2139696"/>
              <a:gd name="connsiteX6" fmla="*/ 3677799 w 11267440"/>
              <a:gd name="connsiteY6" fmla="*/ 2139696 h 2139696"/>
              <a:gd name="connsiteX7" fmla="*/ 0 w 11267440"/>
              <a:gd name="connsiteY7" fmla="*/ 2139696 h 21396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267440" h="2139696">
                <a:moveTo>
                  <a:pt x="3783068" y="0"/>
                </a:moveTo>
                <a:lnTo>
                  <a:pt x="11267440" y="0"/>
                </a:lnTo>
                <a:lnTo>
                  <a:pt x="11267440" y="2139696"/>
                </a:lnTo>
                <a:lnTo>
                  <a:pt x="3783068" y="2139696"/>
                </a:lnTo>
                <a:close/>
                <a:moveTo>
                  <a:pt x="0" y="0"/>
                </a:moveTo>
                <a:lnTo>
                  <a:pt x="3677799" y="0"/>
                </a:lnTo>
                <a:lnTo>
                  <a:pt x="3677799" y="2139696"/>
                </a:lnTo>
                <a:lnTo>
                  <a:pt x="0" y="2139696"/>
                </a:lnTo>
                <a:close/>
              </a:path>
            </a:pathLst>
          </a:custGeom>
          <a:solidFill>
            <a:schemeClr val="accent2"/>
          </a:solidFill>
        </p:spPr>
        <p:txBody>
          <a:bodyPr wrap="square" anchor="t" anchorCtr="0">
            <a:noAutofit/>
          </a:bodyPr>
          <a:lstStyle>
            <a:lvl1pPr marL="0" indent="0" algn="ctr">
              <a:buNone/>
              <a:defRPr/>
            </a:lvl1pPr>
          </a:lstStyle>
          <a:p>
            <a:r>
              <a:rPr lang="en-US" dirty="0"/>
              <a:t>Click to add picture</a:t>
            </a:r>
          </a:p>
        </p:txBody>
      </p:sp>
      <p:sp>
        <p:nvSpPr>
          <p:cNvPr id="7" name="Content Placeholder 5">
            <a:extLst>
              <a:ext uri="{FF2B5EF4-FFF2-40B4-BE49-F238E27FC236}">
                <a16:creationId xmlns:a16="http://schemas.microsoft.com/office/drawing/2014/main" id="{135EE74D-5A60-B83C-5C2D-7B6FEA778FCB}"/>
              </a:ext>
            </a:extLst>
          </p:cNvPr>
          <p:cNvSpPr>
            <a:spLocks noGrp="1"/>
          </p:cNvSpPr>
          <p:nvPr>
            <p:ph sz="quarter" idx="4" hasCustomPrompt="1"/>
          </p:nvPr>
        </p:nvSpPr>
        <p:spPr>
          <a:xfrm>
            <a:off x="4305827" y="2878091"/>
            <a:ext cx="7418813" cy="3440485"/>
          </a:xfrm>
        </p:spPr>
        <p:txBody>
          <a:bodyPr anchor="ctr" anchorCtr="0">
            <a:normAutofit/>
          </a:bodyPr>
          <a:lstStyle>
            <a:lvl1pPr marL="283464" indent="-283464">
              <a:buFont typeface="Arial" panose="020B0604020202020204" pitchFamily="34" charset="0"/>
              <a:buChar char="•"/>
              <a:defRPr/>
            </a:lvl1pPr>
            <a:lvl2pPr marL="283464" indent="-283464">
              <a:buFont typeface="Arial" panose="020B0604020202020204" pitchFamily="34" charset="0"/>
              <a:buChar char="•"/>
              <a:defRPr/>
            </a:lvl2pPr>
            <a:lvl3pPr marL="283464" indent="-283464">
              <a:buFont typeface="Arial" panose="020B0604020202020204" pitchFamily="34" charset="0"/>
              <a:buChar char="•"/>
              <a:defRPr/>
            </a:lvl3pPr>
            <a:lvl4pPr marL="283464" indent="-283464">
              <a:buFont typeface="Arial" panose="020B0604020202020204" pitchFamily="34" charset="0"/>
              <a:buChar char="•"/>
              <a:defRPr/>
            </a:lvl4pPr>
            <a:lvl5pPr marL="283464" indent="-283464">
              <a:buFont typeface="Arial" panose="020B0604020202020204" pitchFamily="34" charset="0"/>
              <a:buChar char="•"/>
              <a:defRPr/>
            </a:lvl5pPr>
          </a:lstStyle>
          <a:p>
            <a:pPr lvl="0"/>
            <a:r>
              <a:rPr lang="en-US" dirty="0"/>
              <a:t>Click to add text </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Footer Placeholder 9">
            <a:extLst>
              <a:ext uri="{FF2B5EF4-FFF2-40B4-BE49-F238E27FC236}">
                <a16:creationId xmlns:a16="http://schemas.microsoft.com/office/drawing/2014/main" id="{2BCF1FAD-0BAD-2574-3352-B152DF76C150}"/>
              </a:ext>
            </a:extLst>
          </p:cNvPr>
          <p:cNvSpPr>
            <a:spLocks noGrp="1"/>
          </p:cNvSpPr>
          <p:nvPr>
            <p:ph type="ftr" sz="quarter" idx="17"/>
          </p:nvPr>
        </p:nvSpPr>
        <p:spPr/>
        <p:txBody>
          <a:bodyPr/>
          <a:lstStyle/>
          <a:p>
            <a:endParaRPr lang="en-US" dirty="0"/>
          </a:p>
        </p:txBody>
      </p:sp>
      <p:sp>
        <p:nvSpPr>
          <p:cNvPr id="9" name="Date Placeholder 8">
            <a:extLst>
              <a:ext uri="{FF2B5EF4-FFF2-40B4-BE49-F238E27FC236}">
                <a16:creationId xmlns:a16="http://schemas.microsoft.com/office/drawing/2014/main" id="{EC328E41-645E-D257-FFF3-93344A8E4FA5}"/>
              </a:ext>
            </a:extLst>
          </p:cNvPr>
          <p:cNvSpPr>
            <a:spLocks noGrp="1"/>
          </p:cNvSpPr>
          <p:nvPr>
            <p:ph type="dt" sz="half" idx="16"/>
          </p:nvPr>
        </p:nvSpPr>
        <p:spPr/>
        <p:txBody>
          <a:bodyPr/>
          <a:lstStyle/>
          <a:p>
            <a:r>
              <a:rPr lang="en-US"/>
              <a:t>20XX</a:t>
            </a:r>
            <a:endParaRPr lang="en-US" dirty="0"/>
          </a:p>
        </p:txBody>
      </p:sp>
      <p:sp>
        <p:nvSpPr>
          <p:cNvPr id="14" name="Slide Number Placeholder 13">
            <a:extLst>
              <a:ext uri="{FF2B5EF4-FFF2-40B4-BE49-F238E27FC236}">
                <a16:creationId xmlns:a16="http://schemas.microsoft.com/office/drawing/2014/main" id="{DEF9E45A-6561-C074-14CE-B3B63476D221}"/>
              </a:ext>
            </a:extLst>
          </p:cNvPr>
          <p:cNvSpPr>
            <a:spLocks noGrp="1"/>
          </p:cNvSpPr>
          <p:nvPr>
            <p:ph type="sldNum" sz="quarter" idx="18"/>
          </p:nvPr>
        </p:nvSpPr>
        <p:spPr>
          <a:xfrm>
            <a:off x="10672130" y="6423914"/>
            <a:ext cx="1052510" cy="365125"/>
          </a:xfrm>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748583640"/>
      </p:ext>
    </p:extLst>
  </p:cSld>
  <p:clrMapOvr>
    <a:masterClrMapping/>
  </p:clrMapOvr>
  <p:extLst>
    <p:ext uri="{DCECCB84-F9BA-43D5-87BE-67443E8EF086}">
      <p15:sldGuideLst xmlns:p15="http://schemas.microsoft.com/office/powerpoint/2012/main">
        <p15:guide id="1" orient="horz">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Title + sub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772C41-A024-2F33-1F04-21E003FA7291}"/>
              </a:ext>
            </a:extLst>
          </p:cNvPr>
          <p:cNvSpPr>
            <a:spLocks noGrp="1"/>
          </p:cNvSpPr>
          <p:nvPr>
            <p:ph type="ctrTitle"/>
          </p:nvPr>
        </p:nvSpPr>
        <p:spPr>
          <a:xfrm>
            <a:off x="1524000" y="1143000"/>
            <a:ext cx="9144000" cy="2585720"/>
          </a:xfrm>
        </p:spPr>
        <p:txBody>
          <a:bodyPr anchor="b">
            <a:noAutofit/>
          </a:bodyPr>
          <a:lstStyle>
            <a:lvl1pPr algn="ctr">
              <a:defRPr sz="400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473BC2DF-9C2A-052C-AD2C-0A8ABAA50374}"/>
              </a:ext>
            </a:extLst>
          </p:cNvPr>
          <p:cNvSpPr>
            <a:spLocks noGrp="1"/>
          </p:cNvSpPr>
          <p:nvPr>
            <p:ph type="subTitle" idx="1"/>
          </p:nvPr>
        </p:nvSpPr>
        <p:spPr>
          <a:xfrm>
            <a:off x="1524000" y="3799840"/>
            <a:ext cx="9144000" cy="2052320"/>
          </a:xfrm>
        </p:spPr>
        <p:txBody>
          <a:bodyPr anchor="t">
            <a:noAutofit/>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12968537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Two Content 1">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690880"/>
            <a:ext cx="11267440" cy="1143000"/>
          </a:xfrm>
        </p:spPr>
        <p:txBody>
          <a:bodyPr/>
          <a:lstStyle>
            <a:lvl1pPr>
              <a:defRPr/>
            </a:lvl1pPr>
          </a:lstStyle>
          <a:p>
            <a:r>
              <a:rPr lang="en-US" dirty="0"/>
              <a:t>Click to add title</a:t>
            </a:r>
          </a:p>
        </p:txBody>
      </p:sp>
      <p:sp>
        <p:nvSpPr>
          <p:cNvPr id="9" name="Content Placeholder 3">
            <a:extLst>
              <a:ext uri="{FF2B5EF4-FFF2-40B4-BE49-F238E27FC236}">
                <a16:creationId xmlns:a16="http://schemas.microsoft.com/office/drawing/2014/main" id="{ECA520B1-DC84-A47D-1F5E-CCD567EB2D86}"/>
              </a:ext>
            </a:extLst>
          </p:cNvPr>
          <p:cNvSpPr>
            <a:spLocks noGrp="1"/>
          </p:cNvSpPr>
          <p:nvPr>
            <p:ph sz="half" idx="13" hasCustomPrompt="1"/>
          </p:nvPr>
        </p:nvSpPr>
        <p:spPr>
          <a:xfrm>
            <a:off x="457200" y="2187362"/>
            <a:ext cx="3657600" cy="3633047"/>
          </a:xfrm>
        </p:spPr>
        <p:txBody>
          <a:bodyPr anchor="t">
            <a:normAutofit/>
          </a:bodyPr>
          <a:lstStyle>
            <a:lvl1pPr marL="342900" indent="-342900">
              <a:buFont typeface="+mj-lt"/>
              <a:buAutoNum type="arabicPeriod"/>
              <a:defRPr sz="1800"/>
            </a:lvl1pPr>
            <a:lvl2pPr marL="914400" indent="-342900">
              <a:buFont typeface="+mj-lt"/>
              <a:buAutoNum type="alphaLcPeriod"/>
              <a:defRPr sz="1800"/>
            </a:lvl2pPr>
            <a:lvl3pPr marL="1371600" indent="-342900">
              <a:buFont typeface="+mj-lt"/>
              <a:buAutoNum type="arabicPeriod"/>
              <a:defRPr sz="1800"/>
            </a:lvl3pPr>
            <a:lvl4pPr marL="1600200" indent="-342900">
              <a:buFont typeface="+mj-lt"/>
              <a:buAutoNum type="alphaLcParenR"/>
              <a:defRPr sz="1800"/>
            </a:lvl4pPr>
            <a:lvl5pPr marL="2057400" indent="-400050">
              <a:buFont typeface="+mj-lt"/>
              <a:buAutoNum type="romanLcPeriod"/>
              <a:defRPr sz="1800"/>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hasCustomPrompt="1"/>
          </p:nvPr>
        </p:nvSpPr>
        <p:spPr>
          <a:xfrm>
            <a:off x="4282437" y="2187361"/>
            <a:ext cx="7442203" cy="3633047"/>
          </a:xfrm>
        </p:spPr>
        <p:txBody>
          <a:bodyPr anchor="t">
            <a:normAutofit/>
          </a:bodyPr>
          <a:lstStyle>
            <a:lvl1pPr marL="0" indent="0">
              <a:buNone/>
              <a:defRPr sz="1800"/>
            </a:lvl1pPr>
            <a:lvl2pPr marL="0">
              <a:defRPr sz="1800"/>
            </a:lvl2pPr>
            <a:lvl3pPr marL="548640">
              <a:defRPr sz="1800"/>
            </a:lvl3pPr>
            <a:lvl4pPr marL="822960">
              <a:defRPr sz="1800"/>
            </a:lvl4pPr>
            <a:lvl5pPr marL="1097280">
              <a:defRPr sz="1800"/>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11"/>
          </p:nvPr>
        </p:nvSpPr>
        <p:spPr>
          <a:xfrm>
            <a:off x="457200" y="6423914"/>
            <a:ext cx="7041202" cy="365125"/>
          </a:xfrm>
        </p:spPr>
        <p:txBody>
          <a:bodyPr/>
          <a:lstStyle/>
          <a:p>
            <a:endParaRPr lang="en-US" dirty="0"/>
          </a:p>
        </p:txBody>
      </p:sp>
      <p:sp>
        <p:nvSpPr>
          <p:cNvPr id="5" name="Date Placeholder 4"/>
          <p:cNvSpPr>
            <a:spLocks noGrp="1"/>
          </p:cNvSpPr>
          <p:nvPr>
            <p:ph type="dt" sz="half" idx="10"/>
          </p:nvPr>
        </p:nvSpPr>
        <p:spPr/>
        <p:txBody>
          <a:bodyPr/>
          <a:lstStyle/>
          <a:p>
            <a:r>
              <a:rPr lang="en-US"/>
              <a:t>20XX</a:t>
            </a:r>
            <a:endParaRPr lang="en-US" dirty="0"/>
          </a:p>
        </p:txBody>
      </p:sp>
      <p:sp>
        <p:nvSpPr>
          <p:cNvPr id="7" name="Slide Number Placeholder 6"/>
          <p:cNvSpPr>
            <a:spLocks noGrp="1"/>
          </p:cNvSpPr>
          <p:nvPr>
            <p:ph type="sldNum" sz="quarter" idx="12"/>
          </p:nvPr>
        </p:nvSpPr>
        <p:spPr>
          <a:xfrm>
            <a:off x="10558300" y="6423914"/>
            <a:ext cx="1166340" cy="365125"/>
          </a:xfrm>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00983384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Title + subtitle + picture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772C41-A024-2F33-1F04-21E003FA7291}"/>
              </a:ext>
            </a:extLst>
          </p:cNvPr>
          <p:cNvSpPr>
            <a:spLocks noGrp="1"/>
          </p:cNvSpPr>
          <p:nvPr>
            <p:ph type="ctrTitle"/>
          </p:nvPr>
        </p:nvSpPr>
        <p:spPr>
          <a:xfrm>
            <a:off x="6108219" y="741363"/>
            <a:ext cx="5626579" cy="1286219"/>
          </a:xfrm>
        </p:spPr>
        <p:txBody>
          <a:bodyPr anchor="b">
            <a:noAutofit/>
          </a:bodyPr>
          <a:lstStyle>
            <a:lvl1pPr algn="l">
              <a:defRPr sz="2800"/>
            </a:lvl1pPr>
          </a:lstStyle>
          <a:p>
            <a:r>
              <a:rPr lang="en-US"/>
              <a:t>Click to edit Master title style</a:t>
            </a:r>
            <a:endParaRPr lang="en-US" dirty="0"/>
          </a:p>
        </p:txBody>
      </p:sp>
      <p:sp>
        <p:nvSpPr>
          <p:cNvPr id="8" name="Picture Placeholder 7">
            <a:extLst>
              <a:ext uri="{FF2B5EF4-FFF2-40B4-BE49-F238E27FC236}">
                <a16:creationId xmlns:a16="http://schemas.microsoft.com/office/drawing/2014/main" id="{FCBE840D-FAED-31D9-AF31-112670D0FA2E}"/>
              </a:ext>
            </a:extLst>
          </p:cNvPr>
          <p:cNvSpPr>
            <a:spLocks noGrp="1"/>
          </p:cNvSpPr>
          <p:nvPr>
            <p:ph type="pic" sz="quarter" idx="13"/>
          </p:nvPr>
        </p:nvSpPr>
        <p:spPr>
          <a:xfrm>
            <a:off x="457200" y="761684"/>
            <a:ext cx="5171440" cy="5662230"/>
          </a:xfrm>
          <a:custGeom>
            <a:avLst/>
            <a:gdLst>
              <a:gd name="connsiteX0" fmla="*/ 0 w 5171440"/>
              <a:gd name="connsiteY0" fmla="*/ 5056400 h 5662230"/>
              <a:gd name="connsiteX1" fmla="*/ 3685975 w 5171440"/>
              <a:gd name="connsiteY1" fmla="*/ 5056400 h 5662230"/>
              <a:gd name="connsiteX2" fmla="*/ 3685975 w 5171440"/>
              <a:gd name="connsiteY2" fmla="*/ 5662230 h 5662230"/>
              <a:gd name="connsiteX3" fmla="*/ 0 w 5171440"/>
              <a:gd name="connsiteY3" fmla="*/ 5662230 h 5662230"/>
              <a:gd name="connsiteX4" fmla="*/ 3789884 w 5171440"/>
              <a:gd name="connsiteY4" fmla="*/ 0 h 5662230"/>
              <a:gd name="connsiteX5" fmla="*/ 5171440 w 5171440"/>
              <a:gd name="connsiteY5" fmla="*/ 0 h 5662230"/>
              <a:gd name="connsiteX6" fmla="*/ 5171440 w 5171440"/>
              <a:gd name="connsiteY6" fmla="*/ 5662230 h 5662230"/>
              <a:gd name="connsiteX7" fmla="*/ 3789884 w 5171440"/>
              <a:gd name="connsiteY7" fmla="*/ 5662230 h 5662230"/>
              <a:gd name="connsiteX8" fmla="*/ 3789884 w 5171440"/>
              <a:gd name="connsiteY8" fmla="*/ 5056400 h 5662230"/>
              <a:gd name="connsiteX9" fmla="*/ 5168980 w 5171440"/>
              <a:gd name="connsiteY9" fmla="*/ 5056400 h 5662230"/>
              <a:gd name="connsiteX10" fmla="*/ 5168980 w 5171440"/>
              <a:gd name="connsiteY10" fmla="*/ 4956108 h 5662230"/>
              <a:gd name="connsiteX11" fmla="*/ 3789884 w 5171440"/>
              <a:gd name="connsiteY11" fmla="*/ 4956108 h 5662230"/>
              <a:gd name="connsiteX12" fmla="*/ 0 w 5171440"/>
              <a:gd name="connsiteY12" fmla="*/ 0 h 5662230"/>
              <a:gd name="connsiteX13" fmla="*/ 3685975 w 5171440"/>
              <a:gd name="connsiteY13" fmla="*/ 0 h 5662230"/>
              <a:gd name="connsiteX14" fmla="*/ 3685975 w 5171440"/>
              <a:gd name="connsiteY14" fmla="*/ 4956108 h 5662230"/>
              <a:gd name="connsiteX15" fmla="*/ 0 w 5171440"/>
              <a:gd name="connsiteY15" fmla="*/ 4956108 h 5662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171440" h="5662230">
                <a:moveTo>
                  <a:pt x="0" y="5056400"/>
                </a:moveTo>
                <a:lnTo>
                  <a:pt x="3685975" y="5056400"/>
                </a:lnTo>
                <a:lnTo>
                  <a:pt x="3685975" y="5662230"/>
                </a:lnTo>
                <a:lnTo>
                  <a:pt x="0" y="5662230"/>
                </a:lnTo>
                <a:close/>
                <a:moveTo>
                  <a:pt x="3789884" y="0"/>
                </a:moveTo>
                <a:lnTo>
                  <a:pt x="5171440" y="0"/>
                </a:lnTo>
                <a:lnTo>
                  <a:pt x="5171440" y="5662230"/>
                </a:lnTo>
                <a:lnTo>
                  <a:pt x="3789884" y="5662230"/>
                </a:lnTo>
                <a:lnTo>
                  <a:pt x="3789884" y="5056400"/>
                </a:lnTo>
                <a:lnTo>
                  <a:pt x="5168980" y="5056400"/>
                </a:lnTo>
                <a:lnTo>
                  <a:pt x="5168980" y="4956108"/>
                </a:lnTo>
                <a:lnTo>
                  <a:pt x="3789884" y="4956108"/>
                </a:lnTo>
                <a:close/>
                <a:moveTo>
                  <a:pt x="0" y="0"/>
                </a:moveTo>
                <a:lnTo>
                  <a:pt x="3685975" y="0"/>
                </a:lnTo>
                <a:lnTo>
                  <a:pt x="3685975" y="4956108"/>
                </a:lnTo>
                <a:lnTo>
                  <a:pt x="0" y="4956108"/>
                </a:lnTo>
                <a:close/>
              </a:path>
            </a:pathLst>
          </a:custGeom>
          <a:solidFill>
            <a:schemeClr val="accent2"/>
          </a:solidFill>
        </p:spPr>
        <p:txBody>
          <a:bodyPr wrap="square">
            <a:noAutofit/>
          </a:bodyPr>
          <a:lstStyle/>
          <a:p>
            <a:r>
              <a:rPr lang="en-US"/>
              <a:t>Click icon to add picture</a:t>
            </a:r>
            <a:endParaRPr lang="en-US" dirty="0"/>
          </a:p>
        </p:txBody>
      </p:sp>
      <p:sp>
        <p:nvSpPr>
          <p:cNvPr id="10" name="Content Placeholder 2">
            <a:extLst>
              <a:ext uri="{FF2B5EF4-FFF2-40B4-BE49-F238E27FC236}">
                <a16:creationId xmlns:a16="http://schemas.microsoft.com/office/drawing/2014/main" id="{1E22983C-26B8-DE15-E309-D0E93B8C6996}"/>
              </a:ext>
            </a:extLst>
          </p:cNvPr>
          <p:cNvSpPr>
            <a:spLocks noGrp="1"/>
          </p:cNvSpPr>
          <p:nvPr>
            <p:ph idx="1" hasCustomPrompt="1"/>
          </p:nvPr>
        </p:nvSpPr>
        <p:spPr>
          <a:xfrm>
            <a:off x="6106160" y="2235200"/>
            <a:ext cx="5628639" cy="4188713"/>
          </a:xfrm>
        </p:spPr>
        <p:txBody>
          <a:bodyPr anchor="t" anchorCtr="0">
            <a:normAutofit/>
          </a:bodyPr>
          <a:lstStyle>
            <a:lvl1pPr>
              <a:defRPr sz="2000">
                <a:solidFill>
                  <a:schemeClr val="tx2"/>
                </a:solidFill>
              </a:defRPr>
            </a:lvl1pPr>
            <a:lvl2pPr>
              <a:defRPr sz="1800">
                <a:solidFill>
                  <a:schemeClr val="tx2"/>
                </a:solidFill>
              </a:defRPr>
            </a:lvl2pPr>
            <a:lvl3pPr>
              <a:defRPr sz="1600">
                <a:solidFill>
                  <a:schemeClr val="tx2"/>
                </a:solidFill>
              </a:defRPr>
            </a:lvl3pPr>
            <a:lvl4pPr>
              <a:defRPr sz="1400">
                <a:solidFill>
                  <a:schemeClr val="tx2"/>
                </a:solidFill>
              </a:defRPr>
            </a:lvl4pPr>
            <a:lvl5pPr>
              <a:defRPr sz="1400">
                <a:solidFill>
                  <a:schemeClr val="tx2"/>
                </a:solidFill>
              </a:defRPr>
            </a:lvl5pPr>
            <a:lvl6pPr>
              <a:defRPr sz="1400">
                <a:solidFill>
                  <a:schemeClr val="tx2"/>
                </a:solidFill>
              </a:defRPr>
            </a:lvl6pPr>
            <a:lvl7pPr>
              <a:defRPr sz="1400">
                <a:solidFill>
                  <a:schemeClr val="tx2"/>
                </a:solidFill>
              </a:defRPr>
            </a:lvl7pPr>
            <a:lvl8pPr>
              <a:defRPr sz="1400">
                <a:solidFill>
                  <a:schemeClr val="tx2"/>
                </a:solidFill>
              </a:defRPr>
            </a:lvl8pPr>
            <a:lvl9pPr>
              <a:defRPr sz="1400">
                <a:solidFill>
                  <a:schemeClr val="tx2"/>
                </a:solidFill>
              </a:defRPr>
            </a:lvl9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1957D599-49CF-19FE-6D86-C5EDB765F413}"/>
              </a:ext>
            </a:extLst>
          </p:cNvPr>
          <p:cNvSpPr>
            <a:spLocks noGrp="1"/>
          </p:cNvSpPr>
          <p:nvPr>
            <p:ph type="ftr" sz="quarter" idx="11"/>
          </p:nvPr>
        </p:nvSpPr>
        <p:spPr/>
        <p:txBody>
          <a:bodyPr/>
          <a:lstStyle/>
          <a:p>
            <a:endParaRPr lang="en-US" dirty="0"/>
          </a:p>
        </p:txBody>
      </p:sp>
      <p:sp>
        <p:nvSpPr>
          <p:cNvPr id="4" name="Date Placeholder 3">
            <a:extLst>
              <a:ext uri="{FF2B5EF4-FFF2-40B4-BE49-F238E27FC236}">
                <a16:creationId xmlns:a16="http://schemas.microsoft.com/office/drawing/2014/main" id="{C0070940-5919-2C95-2278-32E50BF14DD1}"/>
              </a:ext>
            </a:extLst>
          </p:cNvPr>
          <p:cNvSpPr>
            <a:spLocks noGrp="1"/>
          </p:cNvSpPr>
          <p:nvPr>
            <p:ph type="dt" sz="half" idx="10"/>
          </p:nvPr>
        </p:nvSpPr>
        <p:spPr/>
        <p:txBody>
          <a:bodyPr/>
          <a:lstStyle/>
          <a:p>
            <a:r>
              <a:rPr lang="en-US"/>
              <a:t>20XX</a:t>
            </a:r>
            <a:endParaRPr lang="en-US" dirty="0"/>
          </a:p>
        </p:txBody>
      </p:sp>
      <p:sp>
        <p:nvSpPr>
          <p:cNvPr id="6" name="Slide Number Placeholder 5">
            <a:extLst>
              <a:ext uri="{FF2B5EF4-FFF2-40B4-BE49-F238E27FC236}">
                <a16:creationId xmlns:a16="http://schemas.microsoft.com/office/drawing/2014/main" id="{28931DF1-1C8D-86B9-BFDD-098FFC00FDC2}"/>
              </a:ext>
            </a:extLst>
          </p:cNvPr>
          <p:cNvSpPr>
            <a:spLocks noGrp="1"/>
          </p:cNvSpPr>
          <p:nvPr>
            <p:ph type="sldNum" sz="quarter" idx="12"/>
          </p:nvPr>
        </p:nvSpPr>
        <p:spPr>
          <a:xfrm>
            <a:off x="10682289" y="6423914"/>
            <a:ext cx="1052510" cy="365125"/>
          </a:xfrm>
        </p:spPr>
        <p:txBody>
          <a:bodyPr/>
          <a:lstStyle/>
          <a:p>
            <a:fld id="{CBD12358-51D2-46B3-9BDE-DF29528B9454}" type="slidenum">
              <a:rPr lang="en-US" smtClean="0"/>
              <a:t>‹#›</a:t>
            </a:fld>
            <a:endParaRPr lang="en-US" dirty="0"/>
          </a:p>
        </p:txBody>
      </p:sp>
    </p:spTree>
    <p:extLst>
      <p:ext uri="{BB962C8B-B14F-4D97-AF65-F5344CB8AC3E}">
        <p14:creationId xmlns:p14="http://schemas.microsoft.com/office/powerpoint/2010/main" val="40526336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81192" y="702156"/>
            <a:ext cx="11029616" cy="1188720"/>
          </a:xfrm>
        </p:spPr>
        <p:txBody>
          <a:bodyPr/>
          <a:lstStyle/>
          <a:p>
            <a:r>
              <a:rPr lang="en-US"/>
              <a:t>Click to edit Master title style</a:t>
            </a:r>
            <a:endParaRPr lang="en-US" dirty="0"/>
          </a:p>
        </p:txBody>
      </p:sp>
      <p:sp>
        <p:nvSpPr>
          <p:cNvPr id="3" name="Content Placeholder 2"/>
          <p:cNvSpPr>
            <a:spLocks noGrp="1"/>
          </p:cNvSpPr>
          <p:nvPr>
            <p:ph idx="1"/>
          </p:nvPr>
        </p:nvSpPr>
        <p:spPr>
          <a:xfrm>
            <a:off x="581192" y="2340864"/>
            <a:ext cx="11029615" cy="363448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7">
            <a:extLst>
              <a:ext uri="{FF2B5EF4-FFF2-40B4-BE49-F238E27FC236}">
                <a16:creationId xmlns:a16="http://schemas.microsoft.com/office/drawing/2014/main" id="{770E6237-3456-439F-802D-3BA93FC7E3E5}"/>
              </a:ext>
            </a:extLst>
          </p:cNvPr>
          <p:cNvSpPr>
            <a:spLocks noGrp="1"/>
          </p:cNvSpPr>
          <p:nvPr>
            <p:ph type="dt" sz="half" idx="10"/>
          </p:nvPr>
        </p:nvSpPr>
        <p:spPr/>
        <p:txBody>
          <a:bodyPr/>
          <a:lstStyle/>
          <a:p>
            <a:r>
              <a:rPr lang="en-US"/>
              <a:t>20XX</a:t>
            </a:r>
            <a:endParaRPr lang="en-US" dirty="0"/>
          </a:p>
        </p:txBody>
      </p:sp>
      <p:sp>
        <p:nvSpPr>
          <p:cNvPr id="9" name="Footer Placeholder 8">
            <a:extLst>
              <a:ext uri="{FF2B5EF4-FFF2-40B4-BE49-F238E27FC236}">
                <a16:creationId xmlns:a16="http://schemas.microsoft.com/office/drawing/2014/main" id="{1356D3B5-6063-4A89-B88F-9D3043916FF8}"/>
              </a:ext>
            </a:extLst>
          </p:cNvPr>
          <p:cNvSpPr>
            <a:spLocks noGrp="1"/>
          </p:cNvSpPr>
          <p:nvPr>
            <p:ph type="ftr" sz="quarter" idx="11"/>
          </p:nvPr>
        </p:nvSpPr>
        <p:spPr/>
        <p:txBody>
          <a:bodyPr/>
          <a:lstStyle/>
          <a:p>
            <a:endParaRPr lang="en-US" dirty="0"/>
          </a:p>
        </p:txBody>
      </p:sp>
      <p:sp>
        <p:nvSpPr>
          <p:cNvPr id="10" name="Slide Number Placeholder 9">
            <a:extLst>
              <a:ext uri="{FF2B5EF4-FFF2-40B4-BE49-F238E27FC236}">
                <a16:creationId xmlns:a16="http://schemas.microsoft.com/office/drawing/2014/main" id="{02B78BF7-69D3-4CE0-A631-50EFD41EEEB8}"/>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559575358"/>
      </p:ext>
    </p:extLst>
  </p:cSld>
  <p:clrMapOvr>
    <a:masterClrMapping/>
  </p:clrMapOvr>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Content + 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40C44A-93E6-6C58-5E88-AFDC594EC27A}"/>
              </a:ext>
            </a:extLst>
          </p:cNvPr>
          <p:cNvSpPr>
            <a:spLocks noGrp="1"/>
          </p:cNvSpPr>
          <p:nvPr>
            <p:ph type="title"/>
          </p:nvPr>
        </p:nvSpPr>
        <p:spPr>
          <a:xfrm>
            <a:off x="447040" y="725444"/>
            <a:ext cx="11277600" cy="1044253"/>
          </a:xfrm>
        </p:spPr>
        <p:txBody>
          <a:bodyPr anchor="b" anchorCtr="0">
            <a:noAutofit/>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0C813049-5F46-053E-6279-8183259649A6}"/>
              </a:ext>
            </a:extLst>
          </p:cNvPr>
          <p:cNvSpPr>
            <a:spLocks noGrp="1"/>
          </p:cNvSpPr>
          <p:nvPr>
            <p:ph sz="half" idx="1"/>
          </p:nvPr>
        </p:nvSpPr>
        <p:spPr>
          <a:xfrm>
            <a:off x="457200" y="2245360"/>
            <a:ext cx="3342640" cy="3992880"/>
          </a:xfrm>
        </p:spPr>
        <p:txBody>
          <a:bodyPr anchor="t"/>
          <a:lstStyle>
            <a:lvl1pPr marL="0" indent="0">
              <a:buNone/>
              <a:defRPr/>
            </a:lvl1pPr>
            <a:lvl2pPr marL="324000" indent="0">
              <a:buNone/>
              <a:defRPr/>
            </a:lvl2pPr>
            <a:lvl3pPr marL="630000" indent="0">
              <a:buNone/>
              <a:defRPr/>
            </a:lvl3pPr>
            <a:lvl4pPr marL="1008000" indent="0">
              <a:buNone/>
              <a:defRPr/>
            </a:lvl4pPr>
            <a:lvl5pPr marL="136800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Table Placeholder 7">
            <a:extLst>
              <a:ext uri="{FF2B5EF4-FFF2-40B4-BE49-F238E27FC236}">
                <a16:creationId xmlns:a16="http://schemas.microsoft.com/office/drawing/2014/main" id="{423FEB60-8FB5-7F10-EDD7-8AB4B3139EF6}"/>
              </a:ext>
            </a:extLst>
          </p:cNvPr>
          <p:cNvSpPr>
            <a:spLocks noGrp="1"/>
          </p:cNvSpPr>
          <p:nvPr>
            <p:ph type="tbl" sz="quarter" idx="13"/>
          </p:nvPr>
        </p:nvSpPr>
        <p:spPr>
          <a:xfrm>
            <a:off x="4236720" y="2236109"/>
            <a:ext cx="7498080" cy="4002131"/>
          </a:xfrm>
        </p:spPr>
        <p:txBody>
          <a:bodyPr/>
          <a:lstStyle/>
          <a:p>
            <a:r>
              <a:rPr lang="en-US"/>
              <a:t>Click icon to add table</a:t>
            </a:r>
            <a:endParaRPr lang="en-US" dirty="0"/>
          </a:p>
        </p:txBody>
      </p:sp>
      <p:sp>
        <p:nvSpPr>
          <p:cNvPr id="5" name="Date Placeholder 4">
            <a:extLst>
              <a:ext uri="{FF2B5EF4-FFF2-40B4-BE49-F238E27FC236}">
                <a16:creationId xmlns:a16="http://schemas.microsoft.com/office/drawing/2014/main" id="{C6CFCEB5-4092-FD13-478E-51CD74FDB82E}"/>
              </a:ext>
            </a:extLst>
          </p:cNvPr>
          <p:cNvSpPr>
            <a:spLocks noGrp="1"/>
          </p:cNvSpPr>
          <p:nvPr>
            <p:ph type="dt" sz="half" idx="10"/>
          </p:nvPr>
        </p:nvSpPr>
        <p:spPr/>
        <p:txBody>
          <a:bodyPr/>
          <a:lstStyle/>
          <a:p>
            <a:r>
              <a:rPr lang="en-US"/>
              <a:t>20XX</a:t>
            </a:r>
            <a:endParaRPr lang="en-US" dirty="0"/>
          </a:p>
        </p:txBody>
      </p:sp>
      <p:sp>
        <p:nvSpPr>
          <p:cNvPr id="6" name="Footer Placeholder 5">
            <a:extLst>
              <a:ext uri="{FF2B5EF4-FFF2-40B4-BE49-F238E27FC236}">
                <a16:creationId xmlns:a16="http://schemas.microsoft.com/office/drawing/2014/main" id="{5D077A4D-E7C0-912D-293F-D93F0CB5CA49}"/>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CA6AA9E1-334B-5F8F-8A92-67DD095F7838}"/>
              </a:ext>
            </a:extLst>
          </p:cNvPr>
          <p:cNvSpPr>
            <a:spLocks noGrp="1"/>
          </p:cNvSpPr>
          <p:nvPr>
            <p:ph type="sldNum" sz="quarter" idx="12"/>
          </p:nvPr>
        </p:nvSpPr>
        <p:spPr>
          <a:xfrm>
            <a:off x="10682290" y="6423914"/>
            <a:ext cx="1052510" cy="365125"/>
          </a:xfrm>
        </p:spPr>
        <p:txBody>
          <a:bodyPr/>
          <a:lstStyle/>
          <a:p>
            <a:fld id="{CBD12358-51D2-46B3-9BDE-DF29528B9454}" type="slidenum">
              <a:rPr lang="en-US" smtClean="0"/>
              <a:t>‹#›</a:t>
            </a:fld>
            <a:endParaRPr lang="en-US" dirty="0"/>
          </a:p>
        </p:txBody>
      </p:sp>
    </p:spTree>
    <p:extLst>
      <p:ext uri="{BB962C8B-B14F-4D97-AF65-F5344CB8AC3E}">
        <p14:creationId xmlns:p14="http://schemas.microsoft.com/office/powerpoint/2010/main" val="355529184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Two Content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690880"/>
            <a:ext cx="11267440" cy="1143000"/>
          </a:xfrm>
        </p:spPr>
        <p:txBody>
          <a:bodyPr/>
          <a:lstStyle>
            <a:lvl1pPr>
              <a:defRPr/>
            </a:lvl1pPr>
          </a:lstStyle>
          <a:p>
            <a:r>
              <a:rPr lang="en-US" dirty="0"/>
              <a:t>Click to add title</a:t>
            </a:r>
          </a:p>
        </p:txBody>
      </p:sp>
      <p:sp>
        <p:nvSpPr>
          <p:cNvPr id="4" name="Content Placeholder 3"/>
          <p:cNvSpPr>
            <a:spLocks noGrp="1"/>
          </p:cNvSpPr>
          <p:nvPr>
            <p:ph sz="half" idx="2" hasCustomPrompt="1"/>
          </p:nvPr>
        </p:nvSpPr>
        <p:spPr>
          <a:xfrm>
            <a:off x="457200" y="2318490"/>
            <a:ext cx="7371083" cy="3633047"/>
          </a:xfrm>
        </p:spPr>
        <p:txBody>
          <a:bodyPr anchor="t">
            <a:normAutofit/>
          </a:bodyPr>
          <a:lstStyle>
            <a:lvl1pPr marL="0" indent="0">
              <a:buNone/>
              <a:defRPr sz="1800"/>
            </a:lvl1pPr>
            <a:lvl2pPr marL="0">
              <a:defRPr sz="1800"/>
            </a:lvl2pPr>
            <a:lvl3pPr marL="548640">
              <a:defRPr sz="1800"/>
            </a:lvl3pPr>
            <a:lvl4pPr marL="822960">
              <a:defRPr sz="1800"/>
            </a:lvl4pPr>
            <a:lvl5pPr marL="1097280">
              <a:defRPr sz="1800"/>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3">
            <a:extLst>
              <a:ext uri="{FF2B5EF4-FFF2-40B4-BE49-F238E27FC236}">
                <a16:creationId xmlns:a16="http://schemas.microsoft.com/office/drawing/2014/main" id="{8E6EDC6B-B9AA-A4D9-A782-C38A0F84F63F}"/>
              </a:ext>
            </a:extLst>
          </p:cNvPr>
          <p:cNvSpPr>
            <a:spLocks noGrp="1"/>
          </p:cNvSpPr>
          <p:nvPr>
            <p:ph sz="half" idx="13" hasCustomPrompt="1"/>
          </p:nvPr>
        </p:nvSpPr>
        <p:spPr>
          <a:xfrm>
            <a:off x="7993378" y="2318490"/>
            <a:ext cx="3731262" cy="3633047"/>
          </a:xfrm>
        </p:spPr>
        <p:txBody>
          <a:bodyPr anchor="t">
            <a:normAutofit/>
          </a:bodyPr>
          <a:lstStyle>
            <a:lvl1pPr marL="0" indent="-342900">
              <a:buFont typeface="+mj-lt"/>
              <a:buAutoNum type="arabicPeriod"/>
              <a:defRPr sz="1800"/>
            </a:lvl1pPr>
            <a:lvl2pPr marL="914400" indent="-342900">
              <a:buFont typeface="+mj-lt"/>
              <a:buAutoNum type="alphaLcPeriod"/>
              <a:defRPr sz="1800"/>
            </a:lvl2pPr>
            <a:lvl3pPr marL="1371600" indent="-342900">
              <a:buFont typeface="+mj-lt"/>
              <a:buAutoNum type="arabicPeriod"/>
              <a:defRPr sz="1800"/>
            </a:lvl3pPr>
            <a:lvl4pPr marL="1600200" indent="-342900">
              <a:buFont typeface="+mj-lt"/>
              <a:buAutoNum type="alphaLcParenR"/>
              <a:defRPr sz="1800"/>
            </a:lvl4pPr>
            <a:lvl5pPr marL="2057400" indent="-400050">
              <a:buFont typeface="+mj-lt"/>
              <a:buAutoNum type="romanLcPeriod"/>
              <a:defRPr sz="1800"/>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11"/>
          </p:nvPr>
        </p:nvSpPr>
        <p:spPr>
          <a:xfrm>
            <a:off x="457200" y="6423914"/>
            <a:ext cx="7041202" cy="365125"/>
          </a:xfrm>
        </p:spPr>
        <p:txBody>
          <a:bodyPr/>
          <a:lstStyle/>
          <a:p>
            <a:endParaRPr lang="en-US" dirty="0"/>
          </a:p>
        </p:txBody>
      </p:sp>
      <p:sp>
        <p:nvSpPr>
          <p:cNvPr id="5" name="Date Placeholder 4"/>
          <p:cNvSpPr>
            <a:spLocks noGrp="1"/>
          </p:cNvSpPr>
          <p:nvPr>
            <p:ph type="dt" sz="half" idx="10"/>
          </p:nvPr>
        </p:nvSpPr>
        <p:spPr/>
        <p:txBody>
          <a:bodyPr/>
          <a:lstStyle/>
          <a:p>
            <a:r>
              <a:rPr lang="en-US"/>
              <a:t>20XX</a:t>
            </a:r>
            <a:endParaRPr lang="en-US" dirty="0"/>
          </a:p>
        </p:txBody>
      </p:sp>
      <p:sp>
        <p:nvSpPr>
          <p:cNvPr id="7" name="Slide Number Placeholder 6"/>
          <p:cNvSpPr>
            <a:spLocks noGrp="1"/>
          </p:cNvSpPr>
          <p:nvPr>
            <p:ph type="sldNum" sz="quarter" idx="12"/>
          </p:nvPr>
        </p:nvSpPr>
        <p:spPr>
          <a:xfrm>
            <a:off x="10558300" y="6423914"/>
            <a:ext cx="1166340" cy="365125"/>
          </a:xfrm>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48682648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57BD59-35CC-9BB3-8621-6FA3356F81AA}"/>
              </a:ext>
            </a:extLst>
          </p:cNvPr>
          <p:cNvSpPr>
            <a:spLocks noGrp="1"/>
          </p:cNvSpPr>
          <p:nvPr>
            <p:ph type="title"/>
          </p:nvPr>
        </p:nvSpPr>
        <p:spPr>
          <a:xfrm>
            <a:off x="457199" y="705124"/>
            <a:ext cx="11272649" cy="1062716"/>
          </a:xfrm>
        </p:spPr>
        <p:txBody>
          <a:bodyPr anchor="b" anchorCtr="0">
            <a:noAutofit/>
          </a:bodyPr>
          <a:lstStyle/>
          <a:p>
            <a:r>
              <a:rPr lang="en-US"/>
              <a:t>Click to edit Master title style</a:t>
            </a:r>
            <a:endParaRPr lang="en-US" dirty="0"/>
          </a:p>
        </p:txBody>
      </p:sp>
      <p:sp>
        <p:nvSpPr>
          <p:cNvPr id="8" name="Table Placeholder 7">
            <a:extLst>
              <a:ext uri="{FF2B5EF4-FFF2-40B4-BE49-F238E27FC236}">
                <a16:creationId xmlns:a16="http://schemas.microsoft.com/office/drawing/2014/main" id="{0CEAFE70-86D3-8690-31CA-F9A1FBA494D0}"/>
              </a:ext>
            </a:extLst>
          </p:cNvPr>
          <p:cNvSpPr>
            <a:spLocks noGrp="1"/>
          </p:cNvSpPr>
          <p:nvPr>
            <p:ph type="tbl" sz="quarter" idx="13"/>
          </p:nvPr>
        </p:nvSpPr>
        <p:spPr>
          <a:xfrm>
            <a:off x="457201" y="2234979"/>
            <a:ext cx="11272648" cy="3969606"/>
          </a:xfrm>
        </p:spPr>
        <p:txBody>
          <a:bodyPr/>
          <a:lstStyle/>
          <a:p>
            <a:r>
              <a:rPr lang="en-US"/>
              <a:t>Click icon to add table</a:t>
            </a:r>
            <a:endParaRPr lang="en-US" dirty="0"/>
          </a:p>
        </p:txBody>
      </p:sp>
      <p:sp>
        <p:nvSpPr>
          <p:cNvPr id="4" name="Date Placeholder 3">
            <a:extLst>
              <a:ext uri="{FF2B5EF4-FFF2-40B4-BE49-F238E27FC236}">
                <a16:creationId xmlns:a16="http://schemas.microsoft.com/office/drawing/2014/main" id="{8C56EB0F-63C8-5F75-A333-3413A9DC6F76}"/>
              </a:ext>
            </a:extLst>
          </p:cNvPr>
          <p:cNvSpPr>
            <a:spLocks noGrp="1"/>
          </p:cNvSpPr>
          <p:nvPr>
            <p:ph type="dt" sz="half" idx="10"/>
          </p:nvPr>
        </p:nvSpPr>
        <p:spPr/>
        <p:txBody>
          <a:bodyPr/>
          <a:lstStyle/>
          <a:p>
            <a:r>
              <a:rPr lang="en-US"/>
              <a:t>20XX</a:t>
            </a:r>
            <a:endParaRPr lang="en-US" dirty="0"/>
          </a:p>
        </p:txBody>
      </p:sp>
      <p:sp>
        <p:nvSpPr>
          <p:cNvPr id="5" name="Footer Placeholder 4">
            <a:extLst>
              <a:ext uri="{FF2B5EF4-FFF2-40B4-BE49-F238E27FC236}">
                <a16:creationId xmlns:a16="http://schemas.microsoft.com/office/drawing/2014/main" id="{4D4DE333-25B4-E092-1CC4-C3D20BA25168}"/>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8F1AF200-E81F-A326-0EDB-4B93C71D9BF4}"/>
              </a:ext>
            </a:extLst>
          </p:cNvPr>
          <p:cNvSpPr>
            <a:spLocks noGrp="1"/>
          </p:cNvSpPr>
          <p:nvPr>
            <p:ph type="sldNum" sz="quarter" idx="12"/>
          </p:nvPr>
        </p:nvSpPr>
        <p:spPr>
          <a:xfrm>
            <a:off x="10558300" y="6423914"/>
            <a:ext cx="1171548" cy="365125"/>
          </a:xfrm>
        </p:spPr>
        <p:txBody>
          <a:bodyPr/>
          <a:lstStyle/>
          <a:p>
            <a:fld id="{CBD12358-51D2-46B3-9BDE-DF29528B9454}" type="slidenum">
              <a:rPr lang="en-US" smtClean="0"/>
              <a:t>‹#›</a:t>
            </a:fld>
            <a:endParaRPr lang="en-US" dirty="0"/>
          </a:p>
        </p:txBody>
      </p:sp>
    </p:spTree>
    <p:extLst>
      <p:ext uri="{BB962C8B-B14F-4D97-AF65-F5344CB8AC3E}">
        <p14:creationId xmlns:p14="http://schemas.microsoft.com/office/powerpoint/2010/main" val="238626445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Closin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0F196A1-2430-4797-B656-A38302FAFF33}"/>
              </a:ext>
            </a:extLst>
          </p:cNvPr>
          <p:cNvSpPr>
            <a:spLocks noGrp="1"/>
          </p:cNvSpPr>
          <p:nvPr>
            <p:ph type="title"/>
          </p:nvPr>
        </p:nvSpPr>
        <p:spPr>
          <a:xfrm>
            <a:off x="462151" y="666984"/>
            <a:ext cx="3672970" cy="2125911"/>
          </a:xfrm>
        </p:spPr>
        <p:txBody>
          <a:bodyPr>
            <a:noAutofit/>
          </a:bodyPr>
          <a:lstStyle>
            <a:lvl1pPr algn="l">
              <a:defRPr/>
            </a:lvl1pPr>
          </a:lstStyle>
          <a:p>
            <a:r>
              <a:rPr lang="en-US" noProof="0"/>
              <a:t>Click to edit Master title style</a:t>
            </a:r>
            <a:endParaRPr lang="en-US" noProof="0" dirty="0"/>
          </a:p>
        </p:txBody>
      </p:sp>
      <p:sp>
        <p:nvSpPr>
          <p:cNvPr id="2" name="Content Placeholder 5">
            <a:extLst>
              <a:ext uri="{FF2B5EF4-FFF2-40B4-BE49-F238E27FC236}">
                <a16:creationId xmlns:a16="http://schemas.microsoft.com/office/drawing/2014/main" id="{5A0AD703-0A43-5323-CCB2-832D424EF2DB}"/>
              </a:ext>
            </a:extLst>
          </p:cNvPr>
          <p:cNvSpPr>
            <a:spLocks noGrp="1"/>
          </p:cNvSpPr>
          <p:nvPr>
            <p:ph sz="quarter" idx="4" hasCustomPrompt="1"/>
          </p:nvPr>
        </p:nvSpPr>
        <p:spPr>
          <a:xfrm>
            <a:off x="462151" y="2862479"/>
            <a:ext cx="3672970" cy="3491849"/>
          </a:xfrm>
        </p:spPr>
        <p:txBody>
          <a:bodyPr anchor="t" anchorCtr="0">
            <a:normAutofit/>
          </a:bodyPr>
          <a:lstStyle>
            <a:lvl1pPr marL="0" indent="0">
              <a:buNone/>
              <a:defRPr/>
            </a:lvl1pPr>
          </a:lstStyle>
          <a:p>
            <a:pPr lvl="0"/>
            <a:r>
              <a:rPr lang="en-US" noProof="0" dirty="0"/>
              <a:t>Click to add text </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4" name="Picture Placeholder 3">
            <a:extLst>
              <a:ext uri="{FF2B5EF4-FFF2-40B4-BE49-F238E27FC236}">
                <a16:creationId xmlns:a16="http://schemas.microsoft.com/office/drawing/2014/main" id="{4627B629-9CBE-3ECF-2D88-F07AACD0374E}"/>
              </a:ext>
            </a:extLst>
          </p:cNvPr>
          <p:cNvSpPr>
            <a:spLocks noGrp="1"/>
          </p:cNvSpPr>
          <p:nvPr>
            <p:ph type="pic" sz="quarter" idx="13" hasCustomPrompt="1"/>
          </p:nvPr>
        </p:nvSpPr>
        <p:spPr>
          <a:xfrm>
            <a:off x="4231970" y="666985"/>
            <a:ext cx="7497880" cy="5687344"/>
          </a:xfrm>
          <a:custGeom>
            <a:avLst/>
            <a:gdLst>
              <a:gd name="connsiteX0" fmla="*/ 3803282 w 7497880"/>
              <a:gd name="connsiteY0" fmla="*/ 0 h 5687344"/>
              <a:gd name="connsiteX1" fmla="*/ 7497880 w 7497880"/>
              <a:gd name="connsiteY1" fmla="*/ 0 h 5687344"/>
              <a:gd name="connsiteX2" fmla="*/ 7497880 w 7497880"/>
              <a:gd name="connsiteY2" fmla="*/ 4581885 h 5687344"/>
              <a:gd name="connsiteX3" fmla="*/ 3803282 w 7497880"/>
              <a:gd name="connsiteY3" fmla="*/ 4581885 h 5687344"/>
              <a:gd name="connsiteX4" fmla="*/ 0 w 7497880"/>
              <a:gd name="connsiteY4" fmla="*/ 0 h 5687344"/>
              <a:gd name="connsiteX5" fmla="*/ 3699373 w 7497880"/>
              <a:gd name="connsiteY5" fmla="*/ 0 h 5687344"/>
              <a:gd name="connsiteX6" fmla="*/ 3699373 w 7497880"/>
              <a:gd name="connsiteY6" fmla="*/ 4581885 h 5687344"/>
              <a:gd name="connsiteX7" fmla="*/ 2 w 7497880"/>
              <a:gd name="connsiteY7" fmla="*/ 4581885 h 5687344"/>
              <a:gd name="connsiteX8" fmla="*/ 2 w 7497880"/>
              <a:gd name="connsiteY8" fmla="*/ 4679200 h 5687344"/>
              <a:gd name="connsiteX9" fmla="*/ 3699373 w 7497880"/>
              <a:gd name="connsiteY9" fmla="*/ 4679200 h 5687344"/>
              <a:gd name="connsiteX10" fmla="*/ 3699373 w 7497880"/>
              <a:gd name="connsiteY10" fmla="*/ 5679350 h 5687344"/>
              <a:gd name="connsiteX11" fmla="*/ 3803282 w 7497880"/>
              <a:gd name="connsiteY11" fmla="*/ 5679350 h 5687344"/>
              <a:gd name="connsiteX12" fmla="*/ 3803282 w 7497880"/>
              <a:gd name="connsiteY12" fmla="*/ 4679200 h 5687344"/>
              <a:gd name="connsiteX13" fmla="*/ 7497880 w 7497880"/>
              <a:gd name="connsiteY13" fmla="*/ 4679200 h 5687344"/>
              <a:gd name="connsiteX14" fmla="*/ 7497880 w 7497880"/>
              <a:gd name="connsiteY14" fmla="*/ 5687344 h 5687344"/>
              <a:gd name="connsiteX15" fmla="*/ 0 w 7497880"/>
              <a:gd name="connsiteY15" fmla="*/ 5687344 h 5687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497880" h="5687344">
                <a:moveTo>
                  <a:pt x="3803282" y="0"/>
                </a:moveTo>
                <a:lnTo>
                  <a:pt x="7497880" y="0"/>
                </a:lnTo>
                <a:lnTo>
                  <a:pt x="7497880" y="4581885"/>
                </a:lnTo>
                <a:lnTo>
                  <a:pt x="3803282" y="4581885"/>
                </a:lnTo>
                <a:close/>
                <a:moveTo>
                  <a:pt x="0" y="0"/>
                </a:moveTo>
                <a:lnTo>
                  <a:pt x="3699373" y="0"/>
                </a:lnTo>
                <a:lnTo>
                  <a:pt x="3699373" y="4581885"/>
                </a:lnTo>
                <a:lnTo>
                  <a:pt x="2" y="4581885"/>
                </a:lnTo>
                <a:lnTo>
                  <a:pt x="2" y="4679200"/>
                </a:lnTo>
                <a:lnTo>
                  <a:pt x="3699373" y="4679200"/>
                </a:lnTo>
                <a:lnTo>
                  <a:pt x="3699373" y="5679350"/>
                </a:lnTo>
                <a:lnTo>
                  <a:pt x="3803282" y="5679350"/>
                </a:lnTo>
                <a:lnTo>
                  <a:pt x="3803282" y="4679200"/>
                </a:lnTo>
                <a:lnTo>
                  <a:pt x="7497880" y="4679200"/>
                </a:lnTo>
                <a:lnTo>
                  <a:pt x="7497880" y="5687344"/>
                </a:lnTo>
                <a:lnTo>
                  <a:pt x="0" y="5687344"/>
                </a:lnTo>
                <a:close/>
              </a:path>
            </a:pathLst>
          </a:custGeom>
          <a:solidFill>
            <a:schemeClr val="accent2"/>
          </a:solidFill>
        </p:spPr>
        <p:txBody>
          <a:bodyPr wrap="square" anchor="t">
            <a:noAutofit/>
          </a:bodyPr>
          <a:lstStyle>
            <a:lvl1pPr marL="0" indent="0" algn="ctr">
              <a:buNone/>
              <a:defRPr/>
            </a:lvl1pPr>
          </a:lstStyle>
          <a:p>
            <a:r>
              <a:rPr lang="en-US" noProof="0" dirty="0"/>
              <a:t>Click to add picture</a:t>
            </a:r>
          </a:p>
        </p:txBody>
      </p:sp>
      <p:sp>
        <p:nvSpPr>
          <p:cNvPr id="6" name="Date Placeholder 5">
            <a:extLst>
              <a:ext uri="{FF2B5EF4-FFF2-40B4-BE49-F238E27FC236}">
                <a16:creationId xmlns:a16="http://schemas.microsoft.com/office/drawing/2014/main" id="{90DD7D93-4C4D-E385-9F8C-40536F0BDEA2}"/>
              </a:ext>
            </a:extLst>
          </p:cNvPr>
          <p:cNvSpPr>
            <a:spLocks noGrp="1"/>
          </p:cNvSpPr>
          <p:nvPr>
            <p:ph type="dt" sz="half" idx="14"/>
          </p:nvPr>
        </p:nvSpPr>
        <p:spPr/>
        <p:txBody>
          <a:bodyPr/>
          <a:lstStyle/>
          <a:p>
            <a:r>
              <a:rPr lang="en-US" noProof="0"/>
              <a:t>20XX</a:t>
            </a:r>
            <a:endParaRPr lang="en-US" noProof="0" dirty="0"/>
          </a:p>
        </p:txBody>
      </p:sp>
      <p:sp>
        <p:nvSpPr>
          <p:cNvPr id="7" name="Footer Placeholder 6">
            <a:extLst>
              <a:ext uri="{FF2B5EF4-FFF2-40B4-BE49-F238E27FC236}">
                <a16:creationId xmlns:a16="http://schemas.microsoft.com/office/drawing/2014/main" id="{BC99FA72-244D-9DC3-C9B7-E7DAD50A01F7}"/>
              </a:ext>
            </a:extLst>
          </p:cNvPr>
          <p:cNvSpPr>
            <a:spLocks noGrp="1"/>
          </p:cNvSpPr>
          <p:nvPr>
            <p:ph type="ftr" sz="quarter" idx="15"/>
          </p:nvPr>
        </p:nvSpPr>
        <p:spPr/>
        <p:txBody>
          <a:bodyPr/>
          <a:lstStyle/>
          <a:p>
            <a:endParaRPr lang="en-US" noProof="0" dirty="0"/>
          </a:p>
        </p:txBody>
      </p:sp>
      <p:sp>
        <p:nvSpPr>
          <p:cNvPr id="8" name="Slide Number Placeholder 7">
            <a:extLst>
              <a:ext uri="{FF2B5EF4-FFF2-40B4-BE49-F238E27FC236}">
                <a16:creationId xmlns:a16="http://schemas.microsoft.com/office/drawing/2014/main" id="{725A4F6F-66FD-CDA5-7F8F-F5FD6382CFCF}"/>
              </a:ext>
            </a:extLst>
          </p:cNvPr>
          <p:cNvSpPr>
            <a:spLocks noGrp="1"/>
          </p:cNvSpPr>
          <p:nvPr>
            <p:ph type="sldNum" sz="quarter" idx="16"/>
          </p:nvPr>
        </p:nvSpPr>
        <p:spPr>
          <a:xfrm>
            <a:off x="10677340" y="6423914"/>
            <a:ext cx="1052510" cy="365125"/>
          </a:xfrm>
        </p:spPr>
        <p:txBody>
          <a:bodyPr/>
          <a:lstStyle/>
          <a:p>
            <a:fld id="{3A98EE3D-8CD1-4C3F-BD1C-C98C9596463C}" type="slidenum">
              <a:rPr lang="en-US" noProof="0" smtClean="0"/>
              <a:t>‹#›</a:t>
            </a:fld>
            <a:endParaRPr lang="en-US" noProof="0" dirty="0"/>
          </a:p>
        </p:txBody>
      </p:sp>
    </p:spTree>
    <p:extLst>
      <p:ext uri="{BB962C8B-B14F-4D97-AF65-F5344CB8AC3E}">
        <p14:creationId xmlns:p14="http://schemas.microsoft.com/office/powerpoint/2010/main" val="32892311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8" name="Rectangle 7"/>
          <p:cNvSpPr>
            <a:spLocks noChangeAspect="1"/>
          </p:cNvSpPr>
          <p:nvPr/>
        </p:nvSpPr>
        <p:spPr>
          <a:xfrm>
            <a:off x="447817" y="5141974"/>
            <a:ext cx="11290860" cy="1258827"/>
          </a:xfrm>
          <a:prstGeom prst="rect">
            <a:avLst/>
          </a:prstGeom>
          <a:solidFill>
            <a:srgbClr val="465359"/>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3" y="2393950"/>
            <a:ext cx="11029615" cy="2147467"/>
          </a:xfrm>
        </p:spPr>
        <p:txBody>
          <a:bodyPr anchor="b">
            <a:normAutofit/>
          </a:bodyPr>
          <a:lstStyle>
            <a:lvl1pPr algn="l">
              <a:defRPr sz="3600" b="0" cap="all">
                <a:solidFill>
                  <a:schemeClr val="tx1">
                    <a:lumMod val="75000"/>
                    <a:lumOff val="2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581192" y="4541417"/>
            <a:ext cx="11029615" cy="600556"/>
          </a:xfrm>
        </p:spPr>
        <p:txBody>
          <a:bodyPr anchor="t">
            <a:normAutofit/>
          </a:bodyPr>
          <a:lstStyle>
            <a:lvl1pPr marL="0" indent="0" algn="l">
              <a:buNone/>
              <a:defRPr sz="18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7" name="Date Placeholder 6">
            <a:extLst>
              <a:ext uri="{FF2B5EF4-FFF2-40B4-BE49-F238E27FC236}">
                <a16:creationId xmlns:a16="http://schemas.microsoft.com/office/drawing/2014/main" id="{61582016-5696-4A93-887F-BBB3B9002FE5}"/>
              </a:ext>
            </a:extLst>
          </p:cNvPr>
          <p:cNvSpPr>
            <a:spLocks noGrp="1"/>
          </p:cNvSpPr>
          <p:nvPr>
            <p:ph type="dt" sz="half" idx="10"/>
          </p:nvPr>
        </p:nvSpPr>
        <p:spPr/>
        <p:txBody>
          <a:bodyPr/>
          <a:lstStyle/>
          <a:p>
            <a:r>
              <a:rPr lang="en-US"/>
              <a:t>20XX</a:t>
            </a:r>
            <a:endParaRPr lang="en-US" dirty="0"/>
          </a:p>
        </p:txBody>
      </p:sp>
      <p:sp>
        <p:nvSpPr>
          <p:cNvPr id="9" name="Footer Placeholder 8">
            <a:extLst>
              <a:ext uri="{FF2B5EF4-FFF2-40B4-BE49-F238E27FC236}">
                <a16:creationId xmlns:a16="http://schemas.microsoft.com/office/drawing/2014/main" id="{857CFCD5-1192-4E18-8A8F-29E153B44DA4}"/>
              </a:ext>
            </a:extLst>
          </p:cNvPr>
          <p:cNvSpPr>
            <a:spLocks noGrp="1"/>
          </p:cNvSpPr>
          <p:nvPr>
            <p:ph type="ftr" sz="quarter" idx="11"/>
          </p:nvPr>
        </p:nvSpPr>
        <p:spPr/>
        <p:txBody>
          <a:bodyPr/>
          <a:lstStyle/>
          <a:p>
            <a:endParaRPr lang="en-US" dirty="0"/>
          </a:p>
        </p:txBody>
      </p:sp>
      <p:sp>
        <p:nvSpPr>
          <p:cNvPr id="10" name="Slide Number Placeholder 9">
            <a:extLst>
              <a:ext uri="{FF2B5EF4-FFF2-40B4-BE49-F238E27FC236}">
                <a16:creationId xmlns:a16="http://schemas.microsoft.com/office/drawing/2014/main" id="{E39A109E-5018-4794-92B3-FD5E5BCD95E8}"/>
              </a:ext>
            </a:extLst>
          </p:cNvPr>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620148966"/>
      </p:ext>
    </p:extLst>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81193" y="729658"/>
            <a:ext cx="11029616" cy="988332"/>
          </a:xfrm>
        </p:spPr>
        <p:txBody>
          <a:bodyPr/>
          <a:lstStyle/>
          <a:p>
            <a:r>
              <a:rPr lang="en-US"/>
              <a:t>Click to edit Master title style</a:t>
            </a:r>
            <a:endParaRPr lang="en-US" dirty="0"/>
          </a:p>
        </p:txBody>
      </p:sp>
      <p:sp>
        <p:nvSpPr>
          <p:cNvPr id="3" name="Content Placeholder 2"/>
          <p:cNvSpPr>
            <a:spLocks noGrp="1"/>
          </p:cNvSpPr>
          <p:nvPr>
            <p:ph sz="half" idx="1"/>
          </p:nvPr>
        </p:nvSpPr>
        <p:spPr>
          <a:xfrm>
            <a:off x="581193" y="2228003"/>
            <a:ext cx="5194767" cy="363304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416039" y="2228003"/>
            <a:ext cx="5194769" cy="363304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r>
              <a:rPr lang="en-US"/>
              <a:t>20XX</a:t>
            </a:r>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858614927"/>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12" name="Title 1"/>
          <p:cNvSpPr>
            <a:spLocks noGrp="1"/>
          </p:cNvSpPr>
          <p:nvPr>
            <p:ph type="title"/>
          </p:nvPr>
        </p:nvSpPr>
        <p:spPr>
          <a:xfrm>
            <a:off x="581193" y="729658"/>
            <a:ext cx="11029616" cy="988332"/>
          </a:xfrm>
        </p:spPr>
        <p:txBody>
          <a:bodyPr/>
          <a:lstStyle/>
          <a:p>
            <a:r>
              <a:rPr lang="en-US"/>
              <a:t>Click to edit Master title style</a:t>
            </a:r>
            <a:endParaRPr lang="en-US" dirty="0"/>
          </a:p>
        </p:txBody>
      </p:sp>
      <p:sp>
        <p:nvSpPr>
          <p:cNvPr id="3" name="Text Placeholder 2"/>
          <p:cNvSpPr>
            <a:spLocks noGrp="1"/>
          </p:cNvSpPr>
          <p:nvPr>
            <p:ph type="body" idx="1"/>
          </p:nvPr>
        </p:nvSpPr>
        <p:spPr>
          <a:xfrm>
            <a:off x="581191" y="2250891"/>
            <a:ext cx="5194769" cy="557784"/>
          </a:xfrm>
        </p:spPr>
        <p:txBody>
          <a:bodyPr anchor="ctr">
            <a:noAutofit/>
          </a:bodyPr>
          <a:lstStyle>
            <a:lvl1pPr marL="0" indent="0">
              <a:buNone/>
              <a:defRPr sz="2000" b="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81194" y="2926052"/>
            <a:ext cx="5194766" cy="2934999"/>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16039" y="2250892"/>
            <a:ext cx="5194770" cy="553373"/>
          </a:xfrm>
        </p:spPr>
        <p:txBody>
          <a:bodyPr anchor="ctr">
            <a:noAutofit/>
          </a:bodyPr>
          <a:lstStyle>
            <a:lvl1pPr marL="0" marR="0" indent="0" algn="l" defTabSz="457200" rtl="0" eaLnBrk="1" fontAlgn="auto" latinLnBrk="0" hangingPunct="1">
              <a:lnSpc>
                <a:spcPct val="100000"/>
              </a:lnSpc>
              <a:spcBef>
                <a:spcPct val="20000"/>
              </a:spcBef>
              <a:spcAft>
                <a:spcPts val="600"/>
              </a:spcAft>
              <a:buClr>
                <a:schemeClr val="accent1"/>
              </a:buClr>
              <a:buSzPct val="92000"/>
              <a:buFont typeface="Wingdings 2" panose="05020102010507070707" pitchFamily="18" charset="2"/>
              <a:buNone/>
              <a:tabLst/>
              <a:defRPr sz="2000" b="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marR="0" lvl="0" indent="0" algn="l" defTabSz="457200" rtl="0" eaLnBrk="1" fontAlgn="auto" latinLnBrk="0" hangingPunct="1">
              <a:lnSpc>
                <a:spcPct val="100000"/>
              </a:lnSpc>
              <a:spcBef>
                <a:spcPct val="20000"/>
              </a:spcBef>
              <a:spcAft>
                <a:spcPts val="600"/>
              </a:spcAft>
              <a:buClr>
                <a:schemeClr val="accent1"/>
              </a:buClr>
              <a:buSzPct val="92000"/>
              <a:buFont typeface="Wingdings 2" panose="05020102010507070707" pitchFamily="18" charset="2"/>
              <a:buNone/>
              <a:tabLst/>
              <a:defRPr/>
            </a:pPr>
            <a:r>
              <a:rPr lang="en-US"/>
              <a:t>Click to edit Master text styles</a:t>
            </a:r>
          </a:p>
        </p:txBody>
      </p:sp>
      <p:sp>
        <p:nvSpPr>
          <p:cNvPr id="6" name="Content Placeholder 5"/>
          <p:cNvSpPr>
            <a:spLocks noGrp="1"/>
          </p:cNvSpPr>
          <p:nvPr>
            <p:ph sz="quarter" idx="4"/>
          </p:nvPr>
        </p:nvSpPr>
        <p:spPr>
          <a:xfrm>
            <a:off x="6416037" y="2926052"/>
            <a:ext cx="5194771" cy="2934999"/>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r>
              <a:rPr lang="en-US"/>
              <a:t>20XX</a:t>
            </a:r>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574915542"/>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8" name="Title 1"/>
          <p:cNvSpPr>
            <a:spLocks noGrp="1"/>
          </p:cNvSpPr>
          <p:nvPr>
            <p:ph type="title"/>
          </p:nvPr>
        </p:nvSpPr>
        <p:spPr>
          <a:xfrm>
            <a:off x="575894" y="729658"/>
            <a:ext cx="11029616" cy="988332"/>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r>
              <a:rPr lang="en-US"/>
              <a:t>20XX</a:t>
            </a:r>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532975325"/>
      </p:ext>
    </p:extLst>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a:t>20XX</a:t>
            </a:r>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8232013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9" name="Rectangle 8"/>
          <p:cNvSpPr>
            <a:spLocks noChangeAspect="1"/>
          </p:cNvSpPr>
          <p:nvPr/>
        </p:nvSpPr>
        <p:spPr>
          <a:xfrm>
            <a:off x="447817" y="601200"/>
            <a:ext cx="3682723" cy="5815475"/>
          </a:xfrm>
          <a:prstGeom prst="rect">
            <a:avLst/>
          </a:prstGeom>
          <a:solidFill>
            <a:srgbClr val="465359"/>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767857" y="933450"/>
            <a:ext cx="3031852" cy="1722419"/>
          </a:xfrm>
        </p:spPr>
        <p:txBody>
          <a:bodyPr anchor="b">
            <a:normAutofit/>
          </a:bodyPr>
          <a:lstStyle>
            <a:lvl1pPr algn="l">
              <a:defRPr sz="24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900928" y="1179829"/>
            <a:ext cx="6650991" cy="4658216"/>
          </a:xfrm>
        </p:spPr>
        <p:txBody>
          <a:bodyPr anchor="ctr">
            <a:normAutofit/>
          </a:bodyPr>
          <a:lstStyle>
            <a:lvl1pPr>
              <a:defRPr sz="2000">
                <a:solidFill>
                  <a:schemeClr val="tx2"/>
                </a:solidFill>
              </a:defRPr>
            </a:lvl1pPr>
            <a:lvl2pPr>
              <a:defRPr sz="1800">
                <a:solidFill>
                  <a:schemeClr val="tx2"/>
                </a:solidFill>
              </a:defRPr>
            </a:lvl2pPr>
            <a:lvl3pPr>
              <a:defRPr sz="1600">
                <a:solidFill>
                  <a:schemeClr val="tx2"/>
                </a:solidFill>
              </a:defRPr>
            </a:lvl3pPr>
            <a:lvl4pPr>
              <a:defRPr sz="1400">
                <a:solidFill>
                  <a:schemeClr val="tx2"/>
                </a:solidFill>
              </a:defRPr>
            </a:lvl4pPr>
            <a:lvl5pPr>
              <a:defRPr sz="1400">
                <a:solidFill>
                  <a:schemeClr val="tx2"/>
                </a:solidFill>
              </a:defRPr>
            </a:lvl5pPr>
            <a:lvl6pPr>
              <a:defRPr sz="1400">
                <a:solidFill>
                  <a:schemeClr val="tx2"/>
                </a:solidFill>
              </a:defRPr>
            </a:lvl6pPr>
            <a:lvl7pPr>
              <a:defRPr sz="1400">
                <a:solidFill>
                  <a:schemeClr val="tx2"/>
                </a:solidFill>
              </a:defRPr>
            </a:lvl7pPr>
            <a:lvl8pPr>
              <a:defRPr sz="1400">
                <a:solidFill>
                  <a:schemeClr val="tx2"/>
                </a:solidFill>
              </a:defRPr>
            </a:lvl8pPr>
            <a:lvl9pPr>
              <a:defRPr sz="1400">
                <a:solidFill>
                  <a:schemeClr val="tx2"/>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767857" y="2836654"/>
            <a:ext cx="3031852" cy="3001392"/>
          </a:xfrm>
        </p:spPr>
        <p:txBody>
          <a:bodyPr anchor="t">
            <a:normAutofit/>
          </a:bodyPr>
          <a:lstStyle>
            <a:lvl1pPr marL="0" indent="0" algn="l">
              <a:buNone/>
              <a:defRPr sz="1600">
                <a:solidFill>
                  <a:srgbClr val="FFFFFF"/>
                </a:solidFill>
              </a:defRPr>
            </a:lvl1pPr>
            <a:lvl2pPr marL="457200" indent="0">
              <a:buNone/>
              <a:defRPr sz="11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Date Placeholder 7">
            <a:extLst>
              <a:ext uri="{FF2B5EF4-FFF2-40B4-BE49-F238E27FC236}">
                <a16:creationId xmlns:a16="http://schemas.microsoft.com/office/drawing/2014/main" id="{0B919CC2-2A65-446F-B538-9E6249035445}"/>
              </a:ext>
            </a:extLst>
          </p:cNvPr>
          <p:cNvSpPr>
            <a:spLocks noGrp="1"/>
          </p:cNvSpPr>
          <p:nvPr>
            <p:ph type="dt" sz="half" idx="10"/>
          </p:nvPr>
        </p:nvSpPr>
        <p:spPr>
          <a:xfrm>
            <a:off x="7605951" y="6456916"/>
            <a:ext cx="2844799" cy="365125"/>
          </a:xfrm>
        </p:spPr>
        <p:txBody>
          <a:bodyPr/>
          <a:lstStyle/>
          <a:p>
            <a:r>
              <a:rPr lang="en-US"/>
              <a:t>20XX</a:t>
            </a:r>
            <a:endParaRPr lang="en-US" dirty="0"/>
          </a:p>
        </p:txBody>
      </p:sp>
      <p:sp>
        <p:nvSpPr>
          <p:cNvPr id="10" name="Footer Placeholder 9">
            <a:extLst>
              <a:ext uri="{FF2B5EF4-FFF2-40B4-BE49-F238E27FC236}">
                <a16:creationId xmlns:a16="http://schemas.microsoft.com/office/drawing/2014/main" id="{B72412AE-119E-4982-8B24-63365EFCA796}"/>
              </a:ext>
            </a:extLst>
          </p:cNvPr>
          <p:cNvSpPr>
            <a:spLocks noGrp="1"/>
          </p:cNvSpPr>
          <p:nvPr>
            <p:ph type="ftr" sz="quarter" idx="11"/>
          </p:nvPr>
        </p:nvSpPr>
        <p:spPr>
          <a:xfrm>
            <a:off x="581192" y="6452590"/>
            <a:ext cx="6917210" cy="365125"/>
          </a:xfrm>
        </p:spPr>
        <p:txBody>
          <a:bodyPr/>
          <a:lstStyle/>
          <a:p>
            <a:endParaRPr lang="en-US" dirty="0"/>
          </a:p>
        </p:txBody>
      </p:sp>
      <p:sp>
        <p:nvSpPr>
          <p:cNvPr id="11" name="Slide Number Placeholder 10">
            <a:extLst>
              <a:ext uri="{FF2B5EF4-FFF2-40B4-BE49-F238E27FC236}">
                <a16:creationId xmlns:a16="http://schemas.microsoft.com/office/drawing/2014/main" id="{7FC4BB19-6AD1-45CF-9F99-00B109890FAB}"/>
              </a:ext>
            </a:extLst>
          </p:cNvPr>
          <p:cNvSpPr>
            <a:spLocks noGrp="1"/>
          </p:cNvSpPr>
          <p:nvPr>
            <p:ph type="sldNum" sz="quarter" idx="12"/>
          </p:nvPr>
        </p:nvSpPr>
        <p:spPr>
          <a:xfrm>
            <a:off x="10558300" y="6456916"/>
            <a:ext cx="1052510" cy="365125"/>
          </a:xfrm>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549890775"/>
      </p:ext>
    </p:extLst>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1193" y="4693389"/>
            <a:ext cx="11029616" cy="566738"/>
          </a:xfrm>
        </p:spPr>
        <p:txBody>
          <a:bodyPr anchor="b">
            <a:normAutofit/>
          </a:bodyPr>
          <a:lstStyle>
            <a:lvl1pPr algn="l">
              <a:defRPr sz="2400" b="0">
                <a:solidFill>
                  <a:schemeClr val="tx1">
                    <a:lumMod val="75000"/>
                    <a:lumOff val="25000"/>
                  </a:schemeClr>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447817" y="641350"/>
            <a:ext cx="11290859" cy="3651249"/>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581192" y="5260127"/>
            <a:ext cx="11029617" cy="998148"/>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r>
              <a:rPr lang="en-US"/>
              <a:t>20XX</a:t>
            </a:r>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24586436"/>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81192" y="705124"/>
            <a:ext cx="11029616" cy="1189554"/>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581192" y="2336002"/>
            <a:ext cx="11029616" cy="3652047"/>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605951" y="6423914"/>
            <a:ext cx="2844799" cy="365125"/>
          </a:xfrm>
          <a:prstGeom prst="rect">
            <a:avLst/>
          </a:prstGeom>
        </p:spPr>
        <p:txBody>
          <a:bodyPr vert="horz" lIns="91440" tIns="45720" rIns="91440" bIns="45720" rtlCol="0" anchor="ctr"/>
          <a:lstStyle>
            <a:lvl1pPr algn="r">
              <a:defRPr sz="900">
                <a:solidFill>
                  <a:schemeClr val="tx1">
                    <a:lumMod val="75000"/>
                    <a:lumOff val="25000"/>
                  </a:schemeClr>
                </a:solidFill>
              </a:defRPr>
            </a:lvl1pPr>
          </a:lstStyle>
          <a:p>
            <a:r>
              <a:rPr lang="en-US"/>
              <a:t>20XX</a:t>
            </a:r>
            <a:endParaRPr lang="en-US" dirty="0"/>
          </a:p>
        </p:txBody>
      </p:sp>
      <p:sp>
        <p:nvSpPr>
          <p:cNvPr id="5" name="Footer Placeholder 4"/>
          <p:cNvSpPr>
            <a:spLocks noGrp="1"/>
          </p:cNvSpPr>
          <p:nvPr>
            <p:ph type="ftr" sz="quarter" idx="3"/>
          </p:nvPr>
        </p:nvSpPr>
        <p:spPr>
          <a:xfrm>
            <a:off x="581192" y="6423914"/>
            <a:ext cx="6917210" cy="365125"/>
          </a:xfrm>
          <a:prstGeom prst="rect">
            <a:avLst/>
          </a:prstGeom>
        </p:spPr>
        <p:txBody>
          <a:bodyPr vert="horz" lIns="91440" tIns="45720" rIns="91440" bIns="45720" rtlCol="0" anchor="ctr"/>
          <a:lstStyle>
            <a:lvl1pPr algn="l">
              <a:defRPr sz="900" cap="all">
                <a:solidFill>
                  <a:schemeClr val="tx1">
                    <a:lumMod val="75000"/>
                    <a:lumOff val="25000"/>
                  </a:schemeClr>
                </a:solidFill>
              </a:defRPr>
            </a:lvl1pPr>
          </a:lstStyle>
          <a:p>
            <a:endParaRPr lang="en-US" dirty="0"/>
          </a:p>
        </p:txBody>
      </p:sp>
      <p:sp>
        <p:nvSpPr>
          <p:cNvPr id="6" name="Slide Number Placeholder 5"/>
          <p:cNvSpPr>
            <a:spLocks noGrp="1"/>
          </p:cNvSpPr>
          <p:nvPr>
            <p:ph type="sldNum" sz="quarter" idx="4"/>
          </p:nvPr>
        </p:nvSpPr>
        <p:spPr>
          <a:xfrm>
            <a:off x="10558300" y="6423914"/>
            <a:ext cx="1052510" cy="365125"/>
          </a:xfrm>
          <a:prstGeom prst="rect">
            <a:avLst/>
          </a:prstGeom>
        </p:spPr>
        <p:txBody>
          <a:bodyPr vert="horz" lIns="91440" tIns="45720" rIns="91440" bIns="45720" rtlCol="0" anchor="ctr"/>
          <a:lstStyle>
            <a:lvl1pPr algn="r">
              <a:defRPr sz="900">
                <a:solidFill>
                  <a:schemeClr val="tx1">
                    <a:lumMod val="75000"/>
                    <a:lumOff val="25000"/>
                  </a:schemeClr>
                </a:solidFill>
              </a:defRPr>
            </a:lvl1pPr>
          </a:lstStyle>
          <a:p>
            <a:fld id="{3A98EE3D-8CD1-4C3F-BD1C-C98C9596463C}" type="slidenum">
              <a:rPr lang="en-US" smtClean="0"/>
              <a:t>‹#›</a:t>
            </a:fld>
            <a:endParaRPr lang="en-US" dirty="0"/>
          </a:p>
        </p:txBody>
      </p:sp>
      <p:sp>
        <p:nvSpPr>
          <p:cNvPr id="9" name="Rectangle 8"/>
          <p:cNvSpPr/>
          <p:nvPr/>
        </p:nvSpPr>
        <p:spPr>
          <a:xfrm>
            <a:off x="446534" y="457200"/>
            <a:ext cx="3703320" cy="94997"/>
          </a:xfrm>
          <a:prstGeom prst="rect">
            <a:avLst/>
          </a:prstGeom>
          <a:solidFill>
            <a:srgbClr val="465359"/>
          </a:solidFill>
          <a:ln>
            <a:noFill/>
          </a:ln>
          <a:effectLst/>
        </p:spPr>
        <p:style>
          <a:lnRef idx="1">
            <a:schemeClr val="accent1"/>
          </a:lnRef>
          <a:fillRef idx="3">
            <a:schemeClr val="accent1"/>
          </a:fillRef>
          <a:effectRef idx="2">
            <a:schemeClr val="accent1"/>
          </a:effectRef>
          <a:fontRef idx="minor">
            <a:schemeClr val="lt1"/>
          </a:fontRef>
        </p:style>
      </p:sp>
      <p:sp>
        <p:nvSpPr>
          <p:cNvPr id="10" name="Rectangle 9"/>
          <p:cNvSpPr/>
          <p:nvPr/>
        </p:nvSpPr>
        <p:spPr>
          <a:xfrm>
            <a:off x="8042147" y="453643"/>
            <a:ext cx="3703320" cy="98554"/>
          </a:xfrm>
          <a:prstGeom prst="rect">
            <a:avLst/>
          </a:prstGeom>
          <a:solidFill>
            <a:srgbClr val="969FA7"/>
          </a:soli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a:xfrm>
            <a:off x="4241830" y="457200"/>
            <a:ext cx="3703320" cy="9144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grpSp>
        <p:nvGrpSpPr>
          <p:cNvPr id="7" name="Group 6">
            <a:extLst>
              <a:ext uri="{FF2B5EF4-FFF2-40B4-BE49-F238E27FC236}">
                <a16:creationId xmlns:a16="http://schemas.microsoft.com/office/drawing/2014/main" id="{E457D222-120F-E222-DE7E-B44B0BC1863F}"/>
              </a:ext>
            </a:extLst>
          </p:cNvPr>
          <p:cNvGrpSpPr/>
          <p:nvPr userDrawn="1"/>
        </p:nvGrpSpPr>
        <p:grpSpPr>
          <a:xfrm>
            <a:off x="428696" y="482137"/>
            <a:ext cx="11301155" cy="81191"/>
            <a:chOff x="428696" y="482137"/>
            <a:chExt cx="11301155" cy="81191"/>
          </a:xfrm>
        </p:grpSpPr>
        <p:sp>
          <p:nvSpPr>
            <p:cNvPr id="8" name="Rectangle 7">
              <a:extLst>
                <a:ext uri="{FF2B5EF4-FFF2-40B4-BE49-F238E27FC236}">
                  <a16:creationId xmlns:a16="http://schemas.microsoft.com/office/drawing/2014/main" id="{09DF259B-1168-B954-21F8-A08A3C462F3C}"/>
                </a:ext>
              </a:extLst>
            </p:cNvPr>
            <p:cNvSpPr/>
            <p:nvPr/>
          </p:nvSpPr>
          <p:spPr>
            <a:xfrm flipV="1">
              <a:off x="428696" y="482137"/>
              <a:ext cx="3703321" cy="81191"/>
            </a:xfrm>
            <a:prstGeom prst="rect">
              <a:avLst/>
            </a:prstGeom>
            <a:solidFill>
              <a:schemeClr val="accent3"/>
            </a:solidFill>
            <a:ln w="539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FB5A595C-AA3A-9D82-01BB-7810CE5F7A5E}"/>
                </a:ext>
              </a:extLst>
            </p:cNvPr>
            <p:cNvSpPr/>
            <p:nvPr/>
          </p:nvSpPr>
          <p:spPr>
            <a:xfrm flipV="1">
              <a:off x="4235926" y="482137"/>
              <a:ext cx="3703321" cy="81191"/>
            </a:xfrm>
            <a:prstGeom prst="rect">
              <a:avLst/>
            </a:prstGeom>
            <a:solidFill>
              <a:schemeClr val="accent1"/>
            </a:solidFill>
            <a:ln w="539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1178CB63-8F78-566B-8120-9DC73FB7B23B}"/>
                </a:ext>
              </a:extLst>
            </p:cNvPr>
            <p:cNvSpPr/>
            <p:nvPr/>
          </p:nvSpPr>
          <p:spPr>
            <a:xfrm flipV="1">
              <a:off x="8026530" y="482137"/>
              <a:ext cx="3703321" cy="81191"/>
            </a:xfrm>
            <a:prstGeom prst="rect">
              <a:avLst/>
            </a:prstGeom>
            <a:solidFill>
              <a:schemeClr val="accent4"/>
            </a:solidFill>
            <a:ln w="539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110910551"/>
      </p:ext>
    </p:extLst>
  </p:cSld>
  <p:clrMap bg1="lt1" tx1="dk1" bg2="lt2" tx2="dk2" accent1="accent1" accent2="accent2" accent3="accent3" accent4="accent4" accent5="accent5" accent6="accent6" hlink="hlink" folHlink="folHlink"/>
  <p:sldLayoutIdLst>
    <p:sldLayoutId id="2147483800" r:id="rId1"/>
    <p:sldLayoutId id="2147483801" r:id="rId2"/>
    <p:sldLayoutId id="2147483802" r:id="rId3"/>
    <p:sldLayoutId id="2147483803" r:id="rId4"/>
    <p:sldLayoutId id="2147483804" r:id="rId5"/>
    <p:sldLayoutId id="2147483805" r:id="rId6"/>
    <p:sldLayoutId id="2147483806" r:id="rId7"/>
    <p:sldLayoutId id="2147483807" r:id="rId8"/>
    <p:sldLayoutId id="2147483808" r:id="rId9"/>
    <p:sldLayoutId id="2147483809" r:id="rId10"/>
    <p:sldLayoutId id="2147483810" r:id="rId11"/>
    <p:sldLayoutId id="2147483811" r:id="rId12"/>
    <p:sldLayoutId id="2147483812" r:id="rId13"/>
    <p:sldLayoutId id="2147483813" r:id="rId14"/>
    <p:sldLayoutId id="2147483814" r:id="rId15"/>
    <p:sldLayoutId id="2147483815" r:id="rId16"/>
    <p:sldLayoutId id="2147483816" r:id="rId17"/>
    <p:sldLayoutId id="2147483817" r:id="rId18"/>
    <p:sldLayoutId id="2147483818" r:id="rId19"/>
    <p:sldLayoutId id="2147483819" r:id="rId20"/>
    <p:sldLayoutId id="2147483820" r:id="rId21"/>
    <p:sldLayoutId id="2147483821" r:id="rId22"/>
    <p:sldLayoutId id="2147483822" r:id="rId23"/>
  </p:sldLayoutIdLst>
  <p:hf sldNum="0" hdr="0" ftr="0" dt="0"/>
  <p:txStyles>
    <p:titleStyle>
      <a:lvl1pPr algn="l" defTabSz="457200" rtl="0" eaLnBrk="1" latinLnBrk="0" hangingPunct="1">
        <a:spcBef>
          <a:spcPct val="0"/>
        </a:spcBef>
        <a:buNone/>
        <a:defRPr sz="2800" b="0" kern="1200" cap="all">
          <a:solidFill>
            <a:schemeClr val="tx1">
              <a:lumMod val="75000"/>
              <a:lumOff val="2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06000" indent="-306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800" kern="1200">
          <a:solidFill>
            <a:schemeClr val="tx1">
              <a:lumMod val="75000"/>
              <a:lumOff val="25000"/>
            </a:schemeClr>
          </a:solidFill>
          <a:latin typeface="+mn-lt"/>
          <a:ea typeface="+mn-ea"/>
          <a:cs typeface="+mn-cs"/>
        </a:defRPr>
      </a:lvl1pPr>
      <a:lvl2pPr marL="630000" indent="-306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600" kern="1200">
          <a:solidFill>
            <a:schemeClr val="tx1">
              <a:lumMod val="75000"/>
              <a:lumOff val="25000"/>
            </a:schemeClr>
          </a:solidFill>
          <a:latin typeface="+mn-lt"/>
          <a:ea typeface="+mn-ea"/>
          <a:cs typeface="+mn-cs"/>
        </a:defRPr>
      </a:lvl2pPr>
      <a:lvl3pPr marL="900000" indent="-270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400" kern="1200">
          <a:solidFill>
            <a:schemeClr val="tx1">
              <a:lumMod val="75000"/>
              <a:lumOff val="25000"/>
            </a:schemeClr>
          </a:solidFill>
          <a:latin typeface="+mn-lt"/>
          <a:ea typeface="+mn-ea"/>
          <a:cs typeface="+mn-cs"/>
        </a:defRPr>
      </a:lvl3pPr>
      <a:lvl4pPr marL="124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200" kern="1200">
          <a:solidFill>
            <a:schemeClr val="tx1">
              <a:lumMod val="75000"/>
              <a:lumOff val="25000"/>
            </a:schemeClr>
          </a:solidFill>
          <a:latin typeface="+mn-lt"/>
          <a:ea typeface="+mn-ea"/>
          <a:cs typeface="+mn-cs"/>
        </a:defRPr>
      </a:lvl4pPr>
      <a:lvl5pPr marL="1602000" indent="-234000" algn="l" defTabSz="457200" rtl="0" eaLnBrk="1" latinLnBrk="0" hangingPunct="1">
        <a:spcBef>
          <a:spcPct val="20000"/>
        </a:spcBef>
        <a:spcAft>
          <a:spcPts val="600"/>
        </a:spcAft>
        <a:buClr>
          <a:schemeClr val="accent1"/>
        </a:buClr>
        <a:buSzPct val="92000"/>
        <a:buFont typeface="Wingdings 2" panose="05020102010507070707" pitchFamily="18" charset="2"/>
        <a:buChar char=""/>
        <a:defRPr sz="1200" kern="1200">
          <a:solidFill>
            <a:schemeClr val="tx1">
              <a:lumMod val="75000"/>
              <a:lumOff val="25000"/>
            </a:schemeClr>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2.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2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0.xml"/></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5.xml"/><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4.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5.xml"/><Relationship Id="rId4" Type="http://schemas.openxmlformats.org/officeDocument/2006/relationships/image" Target="../media/image8.emf"/></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16.xml"/><Relationship Id="rId5" Type="http://schemas.openxmlformats.org/officeDocument/2006/relationships/image" Target="../media/image11.emf"/><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16.xml"/><Relationship Id="rId4" Type="http://schemas.openxmlformats.org/officeDocument/2006/relationships/image" Target="../media/image13.emf"/></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17.xml"/><Relationship Id="rId4" Type="http://schemas.openxmlformats.org/officeDocument/2006/relationships/image" Target="../media/image15.emf"/></Relationships>
</file>

<file path=ppt/slides/_rels/slide8.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8.xml"/><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479F0267-9D1C-BDA9-A152-B01CD379FC92}"/>
              </a:ext>
            </a:extLst>
          </p:cNvPr>
          <p:cNvSpPr>
            <a:spLocks noGrp="1"/>
          </p:cNvSpPr>
          <p:nvPr>
            <p:ph type="ctrTitle"/>
          </p:nvPr>
        </p:nvSpPr>
        <p:spPr/>
        <p:txBody>
          <a:bodyPr/>
          <a:lstStyle/>
          <a:p>
            <a:r>
              <a:rPr lang="en-US" dirty="0"/>
              <a:t>N445 Fixed Operations 2</a:t>
            </a:r>
            <a:br>
              <a:rPr lang="en-US" dirty="0"/>
            </a:br>
            <a:r>
              <a:rPr lang="en-US" sz="1800" dirty="0"/>
              <a:t>Jamison Rohrbeck – Luther Brookdale Volkswagen</a:t>
            </a:r>
            <a:endParaRPr lang="en-US" dirty="0"/>
          </a:p>
        </p:txBody>
      </p:sp>
      <p:pic>
        <p:nvPicPr>
          <p:cNvPr id="10" name="Picture Placeholder 9" descr="A stethoscope on a clipboard">
            <a:extLst>
              <a:ext uri="{FF2B5EF4-FFF2-40B4-BE49-F238E27FC236}">
                <a16:creationId xmlns:a16="http://schemas.microsoft.com/office/drawing/2014/main" id="{CC4B82FA-2EA0-5319-6B9C-8D78349FCB09}"/>
              </a:ext>
            </a:extLst>
          </p:cNvPr>
          <p:cNvPicPr>
            <a:picLocks noGrp="1" noChangeAspect="1"/>
          </p:cNvPicPr>
          <p:nvPr>
            <p:ph type="pic" sz="quarter" idx="13"/>
          </p:nvPr>
        </p:nvPicPr>
        <p:blipFill rotWithShape="1">
          <a:blip r:embed="rId3"/>
          <a:srcRect t="28164" b="28164"/>
          <a:stretch/>
        </p:blipFill>
        <p:spPr>
          <a:xfrm>
            <a:off x="383761" y="3103683"/>
            <a:ext cx="11274551" cy="3287971"/>
          </a:xfrm>
        </p:spPr>
      </p:pic>
      <p:pic>
        <p:nvPicPr>
          <p:cNvPr id="3" name="Picture 2">
            <a:extLst>
              <a:ext uri="{FF2B5EF4-FFF2-40B4-BE49-F238E27FC236}">
                <a16:creationId xmlns:a16="http://schemas.microsoft.com/office/drawing/2014/main" id="{325F0DA8-2026-9AFD-D958-9004561862D2}"/>
              </a:ext>
            </a:extLst>
          </p:cNvPr>
          <p:cNvPicPr>
            <a:picLocks noChangeAspect="1"/>
          </p:cNvPicPr>
          <p:nvPr/>
        </p:nvPicPr>
        <p:blipFill>
          <a:blip r:embed="rId4"/>
          <a:stretch>
            <a:fillRect/>
          </a:stretch>
        </p:blipFill>
        <p:spPr>
          <a:xfrm>
            <a:off x="383761" y="3103683"/>
            <a:ext cx="11265407" cy="3287971"/>
          </a:xfrm>
          <a:prstGeom prst="rect">
            <a:avLst/>
          </a:prstGeom>
        </p:spPr>
      </p:pic>
      <p:pic>
        <p:nvPicPr>
          <p:cNvPr id="5" name="Picture 4">
            <a:extLst>
              <a:ext uri="{FF2B5EF4-FFF2-40B4-BE49-F238E27FC236}">
                <a16:creationId xmlns:a16="http://schemas.microsoft.com/office/drawing/2014/main" id="{79E53484-38A8-C666-A46F-B10E53C039C3}"/>
              </a:ext>
            </a:extLst>
          </p:cNvPr>
          <p:cNvPicPr>
            <a:picLocks noChangeAspect="1"/>
          </p:cNvPicPr>
          <p:nvPr/>
        </p:nvPicPr>
        <p:blipFill>
          <a:blip r:embed="rId5"/>
          <a:stretch>
            <a:fillRect/>
          </a:stretch>
        </p:blipFill>
        <p:spPr>
          <a:xfrm>
            <a:off x="8762690" y="1951306"/>
            <a:ext cx="2886478" cy="619211"/>
          </a:xfrm>
          <a:prstGeom prst="rect">
            <a:avLst/>
          </a:prstGeom>
        </p:spPr>
      </p:pic>
    </p:spTree>
    <p:extLst>
      <p:ext uri="{BB962C8B-B14F-4D97-AF65-F5344CB8AC3E}">
        <p14:creationId xmlns:p14="http://schemas.microsoft.com/office/powerpoint/2010/main" val="103975908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itle 29">
            <a:extLst>
              <a:ext uri="{FF2B5EF4-FFF2-40B4-BE49-F238E27FC236}">
                <a16:creationId xmlns:a16="http://schemas.microsoft.com/office/drawing/2014/main" id="{6A93E959-E68D-08C8-9C1E-5A318B3EF272}"/>
              </a:ext>
            </a:extLst>
          </p:cNvPr>
          <p:cNvSpPr>
            <a:spLocks noGrp="1"/>
          </p:cNvSpPr>
          <p:nvPr>
            <p:ph type="title"/>
          </p:nvPr>
        </p:nvSpPr>
        <p:spPr>
          <a:xfrm>
            <a:off x="447040" y="725444"/>
            <a:ext cx="11277600" cy="574719"/>
          </a:xfrm>
        </p:spPr>
        <p:txBody>
          <a:bodyPr/>
          <a:lstStyle/>
          <a:p>
            <a:r>
              <a:rPr lang="en-US" dirty="0"/>
              <a:t>Swot - weaknesses</a:t>
            </a:r>
          </a:p>
        </p:txBody>
      </p:sp>
      <p:pic>
        <p:nvPicPr>
          <p:cNvPr id="5" name="Picture 4">
            <a:extLst>
              <a:ext uri="{FF2B5EF4-FFF2-40B4-BE49-F238E27FC236}">
                <a16:creationId xmlns:a16="http://schemas.microsoft.com/office/drawing/2014/main" id="{F5ECFF4D-0C4D-285E-3620-B3B528C1B55C}"/>
              </a:ext>
            </a:extLst>
          </p:cNvPr>
          <p:cNvPicPr>
            <a:picLocks noChangeAspect="1"/>
          </p:cNvPicPr>
          <p:nvPr/>
        </p:nvPicPr>
        <p:blipFill>
          <a:blip r:embed="rId3"/>
          <a:stretch>
            <a:fillRect/>
          </a:stretch>
        </p:blipFill>
        <p:spPr>
          <a:xfrm>
            <a:off x="10345948" y="3568262"/>
            <a:ext cx="1428949" cy="3019846"/>
          </a:xfrm>
          <a:prstGeom prst="rect">
            <a:avLst/>
          </a:prstGeom>
        </p:spPr>
      </p:pic>
      <p:sp>
        <p:nvSpPr>
          <p:cNvPr id="6" name="TextBox 5">
            <a:extLst>
              <a:ext uri="{FF2B5EF4-FFF2-40B4-BE49-F238E27FC236}">
                <a16:creationId xmlns:a16="http://schemas.microsoft.com/office/drawing/2014/main" id="{EA1892F0-64A4-3B9D-6DB1-957B59AB2C74}"/>
              </a:ext>
            </a:extLst>
          </p:cNvPr>
          <p:cNvSpPr txBox="1"/>
          <p:nvPr/>
        </p:nvSpPr>
        <p:spPr>
          <a:xfrm>
            <a:off x="447040" y="1300163"/>
            <a:ext cx="5331279" cy="2585323"/>
          </a:xfrm>
          <a:prstGeom prst="rect">
            <a:avLst/>
          </a:prstGeom>
          <a:noFill/>
        </p:spPr>
        <p:txBody>
          <a:bodyPr wrap="square" rtlCol="0">
            <a:spAutoFit/>
          </a:bodyPr>
          <a:lstStyle/>
          <a:p>
            <a:r>
              <a:rPr lang="en-US" dirty="0"/>
              <a:t>Service Writer tenure</a:t>
            </a:r>
          </a:p>
          <a:p>
            <a:endParaRPr lang="en-US" dirty="0"/>
          </a:p>
          <a:p>
            <a:r>
              <a:rPr lang="en-US" dirty="0"/>
              <a:t>EV Technician shortage</a:t>
            </a:r>
          </a:p>
          <a:p>
            <a:endParaRPr lang="en-US" dirty="0"/>
          </a:p>
          <a:p>
            <a:r>
              <a:rPr lang="en-US" dirty="0"/>
              <a:t>Geographical reputation (crime)</a:t>
            </a:r>
          </a:p>
          <a:p>
            <a:endParaRPr lang="en-US" dirty="0"/>
          </a:p>
          <a:p>
            <a:r>
              <a:rPr lang="en-US" dirty="0"/>
              <a:t>Competitive Pay</a:t>
            </a:r>
          </a:p>
          <a:p>
            <a:endParaRPr lang="en-US" dirty="0"/>
          </a:p>
          <a:p>
            <a:r>
              <a:rPr lang="en-US" dirty="0"/>
              <a:t>Competitive Marketing Area (PMA)</a:t>
            </a:r>
          </a:p>
        </p:txBody>
      </p:sp>
    </p:spTree>
    <p:extLst>
      <p:ext uri="{BB962C8B-B14F-4D97-AF65-F5344CB8AC3E}">
        <p14:creationId xmlns:p14="http://schemas.microsoft.com/office/powerpoint/2010/main" val="42599771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1332C6-AEE4-A451-A3C8-7C2C8E2A5725}"/>
              </a:ext>
            </a:extLst>
          </p:cNvPr>
          <p:cNvSpPr>
            <a:spLocks noGrp="1"/>
          </p:cNvSpPr>
          <p:nvPr>
            <p:ph type="title"/>
          </p:nvPr>
        </p:nvSpPr>
        <p:spPr>
          <a:xfrm>
            <a:off x="457200" y="690880"/>
            <a:ext cx="11267440" cy="587851"/>
          </a:xfrm>
        </p:spPr>
        <p:txBody>
          <a:bodyPr/>
          <a:lstStyle/>
          <a:p>
            <a:r>
              <a:rPr lang="en-US" dirty="0"/>
              <a:t>Swot - opportunities</a:t>
            </a:r>
          </a:p>
        </p:txBody>
      </p:sp>
      <p:pic>
        <p:nvPicPr>
          <p:cNvPr id="10" name="Picture 9">
            <a:extLst>
              <a:ext uri="{FF2B5EF4-FFF2-40B4-BE49-F238E27FC236}">
                <a16:creationId xmlns:a16="http://schemas.microsoft.com/office/drawing/2014/main" id="{0AF8DCE4-8771-F89A-204D-5CA62B7CD14D}"/>
              </a:ext>
            </a:extLst>
          </p:cNvPr>
          <p:cNvPicPr>
            <a:picLocks noChangeAspect="1"/>
          </p:cNvPicPr>
          <p:nvPr/>
        </p:nvPicPr>
        <p:blipFill>
          <a:blip r:embed="rId3"/>
          <a:stretch>
            <a:fillRect/>
          </a:stretch>
        </p:blipFill>
        <p:spPr>
          <a:xfrm>
            <a:off x="10248059" y="690880"/>
            <a:ext cx="1476581" cy="3115110"/>
          </a:xfrm>
          <a:prstGeom prst="rect">
            <a:avLst/>
          </a:prstGeom>
        </p:spPr>
      </p:pic>
      <p:sp>
        <p:nvSpPr>
          <p:cNvPr id="11" name="TextBox 10">
            <a:extLst>
              <a:ext uri="{FF2B5EF4-FFF2-40B4-BE49-F238E27FC236}">
                <a16:creationId xmlns:a16="http://schemas.microsoft.com/office/drawing/2014/main" id="{F3CC5B18-3B4B-DC5E-7638-184321AAAF72}"/>
              </a:ext>
            </a:extLst>
          </p:cNvPr>
          <p:cNvSpPr txBox="1"/>
          <p:nvPr/>
        </p:nvSpPr>
        <p:spPr>
          <a:xfrm>
            <a:off x="447040" y="1300163"/>
            <a:ext cx="5331279" cy="2585323"/>
          </a:xfrm>
          <a:prstGeom prst="rect">
            <a:avLst/>
          </a:prstGeom>
          <a:noFill/>
        </p:spPr>
        <p:txBody>
          <a:bodyPr wrap="square" rtlCol="0">
            <a:spAutoFit/>
          </a:bodyPr>
          <a:lstStyle/>
          <a:p>
            <a:r>
              <a:rPr lang="en-US" dirty="0"/>
              <a:t>Expanded marketing area (West / NW)</a:t>
            </a:r>
          </a:p>
          <a:p>
            <a:endParaRPr lang="en-US" dirty="0"/>
          </a:p>
          <a:p>
            <a:r>
              <a:rPr lang="en-US" dirty="0"/>
              <a:t>Luther Technical Training Trainees</a:t>
            </a:r>
          </a:p>
          <a:p>
            <a:endParaRPr lang="en-US" dirty="0"/>
          </a:p>
          <a:p>
            <a:r>
              <a:rPr lang="en-US" dirty="0"/>
              <a:t>19 bays with opportunity to fill 2</a:t>
            </a:r>
          </a:p>
          <a:p>
            <a:endParaRPr lang="en-US" dirty="0"/>
          </a:p>
          <a:p>
            <a:r>
              <a:rPr lang="en-US" dirty="0"/>
              <a:t>Service writer sales training</a:t>
            </a:r>
          </a:p>
          <a:p>
            <a:endParaRPr lang="en-US" dirty="0"/>
          </a:p>
          <a:p>
            <a:r>
              <a:rPr lang="en-US" dirty="0"/>
              <a:t>Diverse aftermarket for VW</a:t>
            </a:r>
          </a:p>
        </p:txBody>
      </p:sp>
    </p:spTree>
    <p:extLst>
      <p:ext uri="{BB962C8B-B14F-4D97-AF65-F5344CB8AC3E}">
        <p14:creationId xmlns:p14="http://schemas.microsoft.com/office/powerpoint/2010/main" val="3704795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19">
            <a:extLst>
              <a:ext uri="{FF2B5EF4-FFF2-40B4-BE49-F238E27FC236}">
                <a16:creationId xmlns:a16="http://schemas.microsoft.com/office/drawing/2014/main" id="{2D7F0B11-5AF3-1D12-4201-C1E09DF7D70D}"/>
              </a:ext>
            </a:extLst>
          </p:cNvPr>
          <p:cNvSpPr>
            <a:spLocks noGrp="1"/>
          </p:cNvSpPr>
          <p:nvPr>
            <p:ph type="title"/>
          </p:nvPr>
        </p:nvSpPr>
        <p:spPr>
          <a:xfrm>
            <a:off x="457199" y="705124"/>
            <a:ext cx="11272649" cy="545032"/>
          </a:xfrm>
        </p:spPr>
        <p:txBody>
          <a:bodyPr/>
          <a:lstStyle/>
          <a:p>
            <a:r>
              <a:rPr lang="en-US" dirty="0"/>
              <a:t>Swot - threats</a:t>
            </a:r>
          </a:p>
        </p:txBody>
      </p:sp>
      <p:pic>
        <p:nvPicPr>
          <p:cNvPr id="4" name="Picture 3">
            <a:extLst>
              <a:ext uri="{FF2B5EF4-FFF2-40B4-BE49-F238E27FC236}">
                <a16:creationId xmlns:a16="http://schemas.microsoft.com/office/drawing/2014/main" id="{8582E153-D7C5-21D3-15D0-939B75135BB0}"/>
              </a:ext>
            </a:extLst>
          </p:cNvPr>
          <p:cNvPicPr>
            <a:picLocks noChangeAspect="1"/>
          </p:cNvPicPr>
          <p:nvPr/>
        </p:nvPicPr>
        <p:blipFill>
          <a:blip r:embed="rId3"/>
          <a:stretch>
            <a:fillRect/>
          </a:stretch>
        </p:blipFill>
        <p:spPr>
          <a:xfrm>
            <a:off x="10445421" y="3730201"/>
            <a:ext cx="1457528" cy="2810267"/>
          </a:xfrm>
          <a:prstGeom prst="rect">
            <a:avLst/>
          </a:prstGeom>
        </p:spPr>
      </p:pic>
      <p:sp>
        <p:nvSpPr>
          <p:cNvPr id="5" name="TextBox 4">
            <a:extLst>
              <a:ext uri="{FF2B5EF4-FFF2-40B4-BE49-F238E27FC236}">
                <a16:creationId xmlns:a16="http://schemas.microsoft.com/office/drawing/2014/main" id="{AD88D8BD-2DDE-C0EE-7909-2E7450069413}"/>
              </a:ext>
            </a:extLst>
          </p:cNvPr>
          <p:cNvSpPr txBox="1"/>
          <p:nvPr/>
        </p:nvSpPr>
        <p:spPr>
          <a:xfrm>
            <a:off x="447041" y="1300163"/>
            <a:ext cx="3675924" cy="2585323"/>
          </a:xfrm>
          <a:prstGeom prst="rect">
            <a:avLst/>
          </a:prstGeom>
          <a:noFill/>
        </p:spPr>
        <p:txBody>
          <a:bodyPr wrap="square" rtlCol="0">
            <a:spAutoFit/>
          </a:bodyPr>
          <a:lstStyle/>
          <a:p>
            <a:r>
              <a:rPr lang="en-US" dirty="0"/>
              <a:t>Endless recalls</a:t>
            </a:r>
          </a:p>
          <a:p>
            <a:endParaRPr lang="en-US" dirty="0"/>
          </a:p>
          <a:p>
            <a:r>
              <a:rPr lang="en-US" dirty="0"/>
              <a:t>Saturated PMA in the Twin Cities</a:t>
            </a:r>
          </a:p>
          <a:p>
            <a:endParaRPr lang="en-US" dirty="0"/>
          </a:p>
          <a:p>
            <a:r>
              <a:rPr lang="en-US" dirty="0"/>
              <a:t>Average CPO sales program</a:t>
            </a:r>
          </a:p>
          <a:p>
            <a:endParaRPr lang="en-US" dirty="0"/>
          </a:p>
          <a:p>
            <a:r>
              <a:rPr lang="en-US" dirty="0"/>
              <a:t>Lack of snow in MN last winter</a:t>
            </a:r>
          </a:p>
          <a:p>
            <a:endParaRPr lang="en-US" dirty="0"/>
          </a:p>
          <a:p>
            <a:r>
              <a:rPr lang="en-US" dirty="0"/>
              <a:t>Strong EV push by VW</a:t>
            </a:r>
          </a:p>
        </p:txBody>
      </p:sp>
    </p:spTree>
    <p:extLst>
      <p:ext uri="{BB962C8B-B14F-4D97-AF65-F5344CB8AC3E}">
        <p14:creationId xmlns:p14="http://schemas.microsoft.com/office/powerpoint/2010/main" val="36046306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19">
            <a:extLst>
              <a:ext uri="{FF2B5EF4-FFF2-40B4-BE49-F238E27FC236}">
                <a16:creationId xmlns:a16="http://schemas.microsoft.com/office/drawing/2014/main" id="{2D7F0B11-5AF3-1D12-4201-C1E09DF7D70D}"/>
              </a:ext>
            </a:extLst>
          </p:cNvPr>
          <p:cNvSpPr>
            <a:spLocks noGrp="1"/>
          </p:cNvSpPr>
          <p:nvPr>
            <p:ph type="title"/>
          </p:nvPr>
        </p:nvSpPr>
        <p:spPr>
          <a:xfrm>
            <a:off x="457200" y="1046321"/>
            <a:ext cx="11272649" cy="875348"/>
          </a:xfrm>
        </p:spPr>
        <p:txBody>
          <a:bodyPr/>
          <a:lstStyle/>
          <a:p>
            <a:r>
              <a:rPr lang="en-US" dirty="0"/>
              <a:t>Swot analysis</a:t>
            </a:r>
            <a:br>
              <a:rPr lang="en-US" dirty="0"/>
            </a:br>
            <a:br>
              <a:rPr lang="en-US" dirty="0"/>
            </a:br>
            <a:r>
              <a:rPr lang="en-US" dirty="0"/>
              <a:t>      </a:t>
            </a:r>
            <a:r>
              <a:rPr lang="en-US" sz="2400" dirty="0"/>
              <a:t>Objectives					strategies				     tactics</a:t>
            </a:r>
          </a:p>
        </p:txBody>
      </p:sp>
      <p:sp>
        <p:nvSpPr>
          <p:cNvPr id="2" name="TextBox 1">
            <a:extLst>
              <a:ext uri="{FF2B5EF4-FFF2-40B4-BE49-F238E27FC236}">
                <a16:creationId xmlns:a16="http://schemas.microsoft.com/office/drawing/2014/main" id="{46A75856-CB18-BDFB-C46B-A3EA66642CB2}"/>
              </a:ext>
            </a:extLst>
          </p:cNvPr>
          <p:cNvSpPr txBox="1"/>
          <p:nvPr/>
        </p:nvSpPr>
        <p:spPr>
          <a:xfrm>
            <a:off x="457201" y="2024743"/>
            <a:ext cx="3665764" cy="2585323"/>
          </a:xfrm>
          <a:prstGeom prst="rect">
            <a:avLst/>
          </a:prstGeom>
          <a:noFill/>
        </p:spPr>
        <p:txBody>
          <a:bodyPr wrap="square" rtlCol="0">
            <a:spAutoFit/>
          </a:bodyPr>
          <a:lstStyle/>
          <a:p>
            <a:r>
              <a:rPr lang="en-US" dirty="0"/>
              <a:t>Increase customer pay hours = GROSS</a:t>
            </a:r>
          </a:p>
          <a:p>
            <a:endParaRPr lang="en-US" dirty="0"/>
          </a:p>
          <a:p>
            <a:r>
              <a:rPr lang="en-US" dirty="0"/>
              <a:t>Train, Monitor, Motivate techs on proficiency</a:t>
            </a:r>
          </a:p>
          <a:p>
            <a:endParaRPr lang="en-US" dirty="0"/>
          </a:p>
          <a:p>
            <a:r>
              <a:rPr lang="en-US" dirty="0"/>
              <a:t>Foreman putting right techs on correct jobs</a:t>
            </a:r>
          </a:p>
          <a:p>
            <a:endParaRPr lang="en-US" dirty="0"/>
          </a:p>
        </p:txBody>
      </p:sp>
      <p:sp>
        <p:nvSpPr>
          <p:cNvPr id="3" name="TextBox 2">
            <a:extLst>
              <a:ext uri="{FF2B5EF4-FFF2-40B4-BE49-F238E27FC236}">
                <a16:creationId xmlns:a16="http://schemas.microsoft.com/office/drawing/2014/main" id="{2A6E2748-D03D-C529-C460-8012747B1398}"/>
              </a:ext>
            </a:extLst>
          </p:cNvPr>
          <p:cNvSpPr txBox="1"/>
          <p:nvPr/>
        </p:nvSpPr>
        <p:spPr>
          <a:xfrm>
            <a:off x="4260642" y="2022022"/>
            <a:ext cx="3665764" cy="2585323"/>
          </a:xfrm>
          <a:prstGeom prst="rect">
            <a:avLst/>
          </a:prstGeom>
          <a:noFill/>
        </p:spPr>
        <p:txBody>
          <a:bodyPr wrap="square" rtlCol="0">
            <a:spAutoFit/>
          </a:bodyPr>
          <a:lstStyle/>
          <a:p>
            <a:r>
              <a:rPr lang="en-US" dirty="0"/>
              <a:t>Service writers in sales training</a:t>
            </a:r>
          </a:p>
          <a:p>
            <a:endParaRPr lang="en-US" dirty="0"/>
          </a:p>
          <a:p>
            <a:r>
              <a:rPr lang="en-US" dirty="0"/>
              <a:t>Marketing outside of direct PMA</a:t>
            </a:r>
          </a:p>
          <a:p>
            <a:endParaRPr lang="en-US" dirty="0"/>
          </a:p>
          <a:p>
            <a:r>
              <a:rPr lang="en-US" dirty="0"/>
              <a:t>Better communication across all internal departments</a:t>
            </a:r>
          </a:p>
          <a:p>
            <a:endParaRPr lang="en-US" dirty="0"/>
          </a:p>
          <a:p>
            <a:r>
              <a:rPr lang="en-US" dirty="0"/>
              <a:t>Increase communication directly to clientele. </a:t>
            </a:r>
          </a:p>
        </p:txBody>
      </p:sp>
      <p:sp>
        <p:nvSpPr>
          <p:cNvPr id="4" name="TextBox 3">
            <a:extLst>
              <a:ext uri="{FF2B5EF4-FFF2-40B4-BE49-F238E27FC236}">
                <a16:creationId xmlns:a16="http://schemas.microsoft.com/office/drawing/2014/main" id="{D7469081-7E6C-6081-4139-0915893CCB06}"/>
              </a:ext>
            </a:extLst>
          </p:cNvPr>
          <p:cNvSpPr txBox="1"/>
          <p:nvPr/>
        </p:nvSpPr>
        <p:spPr>
          <a:xfrm>
            <a:off x="8064083" y="2022021"/>
            <a:ext cx="3665764" cy="2862322"/>
          </a:xfrm>
          <a:prstGeom prst="rect">
            <a:avLst/>
          </a:prstGeom>
          <a:noFill/>
        </p:spPr>
        <p:txBody>
          <a:bodyPr wrap="square" rtlCol="0">
            <a:spAutoFit/>
          </a:bodyPr>
          <a:lstStyle/>
          <a:p>
            <a:r>
              <a:rPr lang="en-US" dirty="0"/>
              <a:t>Customer walkthrough on sale</a:t>
            </a:r>
          </a:p>
          <a:p>
            <a:endParaRPr lang="en-US" dirty="0"/>
          </a:p>
          <a:p>
            <a:r>
              <a:rPr lang="en-US" dirty="0"/>
              <a:t>Increase video usage</a:t>
            </a:r>
          </a:p>
          <a:p>
            <a:endParaRPr lang="en-US" dirty="0"/>
          </a:p>
          <a:p>
            <a:r>
              <a:rPr lang="en-US" dirty="0"/>
              <a:t>Source 2 more technicians</a:t>
            </a:r>
          </a:p>
          <a:p>
            <a:endParaRPr lang="en-US" dirty="0"/>
          </a:p>
          <a:p>
            <a:r>
              <a:rPr lang="en-US" dirty="0"/>
              <a:t>Fully endorse and maximize service scheduling tool and keep department open later</a:t>
            </a:r>
          </a:p>
          <a:p>
            <a:endParaRPr lang="en-US" dirty="0"/>
          </a:p>
        </p:txBody>
      </p:sp>
    </p:spTree>
    <p:extLst>
      <p:ext uri="{BB962C8B-B14F-4D97-AF65-F5344CB8AC3E}">
        <p14:creationId xmlns:p14="http://schemas.microsoft.com/office/powerpoint/2010/main" val="15313157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itle 29">
            <a:extLst>
              <a:ext uri="{FF2B5EF4-FFF2-40B4-BE49-F238E27FC236}">
                <a16:creationId xmlns:a16="http://schemas.microsoft.com/office/drawing/2014/main" id="{6A93E959-E68D-08C8-9C1E-5A318B3EF272}"/>
              </a:ext>
            </a:extLst>
          </p:cNvPr>
          <p:cNvSpPr>
            <a:spLocks noGrp="1"/>
          </p:cNvSpPr>
          <p:nvPr>
            <p:ph type="title"/>
          </p:nvPr>
        </p:nvSpPr>
        <p:spPr>
          <a:xfrm>
            <a:off x="349068" y="1370423"/>
            <a:ext cx="11277600" cy="523692"/>
          </a:xfrm>
        </p:spPr>
        <p:txBody>
          <a:bodyPr/>
          <a:lstStyle/>
          <a:p>
            <a:r>
              <a:rPr lang="en-US" dirty="0"/>
              <a:t>Swot – action plan</a:t>
            </a:r>
            <a:br>
              <a:rPr lang="en-US" dirty="0"/>
            </a:br>
            <a:br>
              <a:rPr lang="en-US" dirty="0"/>
            </a:br>
            <a:r>
              <a:rPr lang="en-US" dirty="0"/>
              <a:t>	What							who							when</a:t>
            </a:r>
          </a:p>
        </p:txBody>
      </p:sp>
      <p:sp>
        <p:nvSpPr>
          <p:cNvPr id="4" name="TextBox 3">
            <a:extLst>
              <a:ext uri="{FF2B5EF4-FFF2-40B4-BE49-F238E27FC236}">
                <a16:creationId xmlns:a16="http://schemas.microsoft.com/office/drawing/2014/main" id="{FB9B94AD-15FA-37DF-7607-EA2E61FC3AA3}"/>
              </a:ext>
            </a:extLst>
          </p:cNvPr>
          <p:cNvSpPr txBox="1"/>
          <p:nvPr/>
        </p:nvSpPr>
        <p:spPr>
          <a:xfrm>
            <a:off x="349068" y="1894115"/>
            <a:ext cx="3675924" cy="3139321"/>
          </a:xfrm>
          <a:prstGeom prst="rect">
            <a:avLst/>
          </a:prstGeom>
          <a:noFill/>
        </p:spPr>
        <p:txBody>
          <a:bodyPr wrap="square" rtlCol="0">
            <a:spAutoFit/>
          </a:bodyPr>
          <a:lstStyle/>
          <a:p>
            <a:r>
              <a:rPr lang="en-US" dirty="0"/>
              <a:t>Aftermarket Awareness</a:t>
            </a:r>
          </a:p>
          <a:p>
            <a:endParaRPr lang="en-US" dirty="0"/>
          </a:p>
          <a:p>
            <a:r>
              <a:rPr lang="en-US" dirty="0"/>
              <a:t>Ensuring Daily Proficiency</a:t>
            </a:r>
          </a:p>
          <a:p>
            <a:endParaRPr lang="en-US" dirty="0"/>
          </a:p>
          <a:p>
            <a:r>
              <a:rPr lang="en-US" dirty="0"/>
              <a:t>Daily / Weekly Huddles - Techs</a:t>
            </a:r>
          </a:p>
          <a:p>
            <a:endParaRPr lang="en-US" dirty="0"/>
          </a:p>
          <a:p>
            <a:r>
              <a:rPr lang="en-US" dirty="0"/>
              <a:t>Acquire 2 Technicians</a:t>
            </a:r>
          </a:p>
          <a:p>
            <a:endParaRPr lang="en-US" dirty="0"/>
          </a:p>
          <a:p>
            <a:r>
              <a:rPr lang="en-US" dirty="0"/>
              <a:t>Track Fill Rates and send out</a:t>
            </a:r>
          </a:p>
          <a:p>
            <a:endParaRPr lang="en-US" dirty="0"/>
          </a:p>
          <a:p>
            <a:r>
              <a:rPr lang="en-US" dirty="0"/>
              <a:t>Service Writer sales training</a:t>
            </a:r>
          </a:p>
        </p:txBody>
      </p:sp>
      <p:sp>
        <p:nvSpPr>
          <p:cNvPr id="5" name="TextBox 4">
            <a:extLst>
              <a:ext uri="{FF2B5EF4-FFF2-40B4-BE49-F238E27FC236}">
                <a16:creationId xmlns:a16="http://schemas.microsoft.com/office/drawing/2014/main" id="{73E05001-6E22-580F-33EF-C1B357B89A06}"/>
              </a:ext>
            </a:extLst>
          </p:cNvPr>
          <p:cNvSpPr txBox="1"/>
          <p:nvPr/>
        </p:nvSpPr>
        <p:spPr>
          <a:xfrm>
            <a:off x="4344126" y="1894115"/>
            <a:ext cx="3675924" cy="3139321"/>
          </a:xfrm>
          <a:prstGeom prst="rect">
            <a:avLst/>
          </a:prstGeom>
          <a:noFill/>
        </p:spPr>
        <p:txBody>
          <a:bodyPr wrap="square" rtlCol="0">
            <a:spAutoFit/>
          </a:bodyPr>
          <a:lstStyle/>
          <a:p>
            <a:pPr algn="ctr"/>
            <a:r>
              <a:rPr lang="en-US" dirty="0"/>
              <a:t>Sales Managers</a:t>
            </a:r>
          </a:p>
          <a:p>
            <a:pPr algn="ctr"/>
            <a:endParaRPr lang="en-US" dirty="0"/>
          </a:p>
          <a:p>
            <a:pPr algn="ctr"/>
            <a:r>
              <a:rPr lang="en-US" dirty="0"/>
              <a:t>Service Manager</a:t>
            </a:r>
          </a:p>
          <a:p>
            <a:pPr algn="ctr"/>
            <a:endParaRPr lang="en-US" dirty="0"/>
          </a:p>
          <a:p>
            <a:pPr algn="ctr"/>
            <a:r>
              <a:rPr lang="en-US" dirty="0"/>
              <a:t>Service Foreman</a:t>
            </a:r>
          </a:p>
          <a:p>
            <a:pPr algn="ctr"/>
            <a:endParaRPr lang="en-US" dirty="0"/>
          </a:p>
          <a:p>
            <a:pPr algn="ctr"/>
            <a:r>
              <a:rPr lang="en-US" dirty="0"/>
              <a:t>Corp Recruiter / Service Manager</a:t>
            </a:r>
          </a:p>
          <a:p>
            <a:pPr algn="ctr"/>
            <a:endParaRPr lang="en-US" dirty="0"/>
          </a:p>
          <a:p>
            <a:pPr algn="ctr"/>
            <a:r>
              <a:rPr lang="en-US" dirty="0"/>
              <a:t>Parts Manager</a:t>
            </a:r>
          </a:p>
          <a:p>
            <a:pPr algn="ctr"/>
            <a:endParaRPr lang="en-US" dirty="0"/>
          </a:p>
          <a:p>
            <a:pPr algn="ctr"/>
            <a:r>
              <a:rPr lang="en-US" dirty="0"/>
              <a:t>GM</a:t>
            </a:r>
          </a:p>
        </p:txBody>
      </p:sp>
      <p:sp>
        <p:nvSpPr>
          <p:cNvPr id="6" name="TextBox 5">
            <a:extLst>
              <a:ext uri="{FF2B5EF4-FFF2-40B4-BE49-F238E27FC236}">
                <a16:creationId xmlns:a16="http://schemas.microsoft.com/office/drawing/2014/main" id="{FECF1A7C-E936-757C-B0AE-47EB9B76AFDA}"/>
              </a:ext>
            </a:extLst>
          </p:cNvPr>
          <p:cNvSpPr txBox="1"/>
          <p:nvPr/>
        </p:nvSpPr>
        <p:spPr>
          <a:xfrm>
            <a:off x="8727620" y="1894115"/>
            <a:ext cx="3287487" cy="3139321"/>
          </a:xfrm>
          <a:prstGeom prst="rect">
            <a:avLst/>
          </a:prstGeom>
          <a:noFill/>
        </p:spPr>
        <p:txBody>
          <a:bodyPr wrap="square" rtlCol="0">
            <a:spAutoFit/>
          </a:bodyPr>
          <a:lstStyle/>
          <a:p>
            <a:r>
              <a:rPr lang="en-US" dirty="0"/>
              <a:t>7/1/24</a:t>
            </a:r>
          </a:p>
          <a:p>
            <a:endParaRPr lang="en-US" dirty="0"/>
          </a:p>
          <a:p>
            <a:r>
              <a:rPr lang="en-US" dirty="0"/>
              <a:t>7/15/24</a:t>
            </a:r>
          </a:p>
          <a:p>
            <a:endParaRPr lang="en-US" dirty="0"/>
          </a:p>
          <a:p>
            <a:r>
              <a:rPr lang="en-US" dirty="0"/>
              <a:t>7/1/24</a:t>
            </a:r>
          </a:p>
          <a:p>
            <a:endParaRPr lang="en-US" dirty="0"/>
          </a:p>
          <a:p>
            <a:r>
              <a:rPr lang="en-US" dirty="0"/>
              <a:t>7/1/24 - Ongoing</a:t>
            </a:r>
          </a:p>
          <a:p>
            <a:endParaRPr lang="en-US" dirty="0"/>
          </a:p>
          <a:p>
            <a:r>
              <a:rPr lang="en-US" dirty="0"/>
              <a:t>7/15/24</a:t>
            </a:r>
          </a:p>
          <a:p>
            <a:endParaRPr lang="en-US" dirty="0"/>
          </a:p>
          <a:p>
            <a:r>
              <a:rPr lang="en-US" dirty="0"/>
              <a:t>8/5/24 Class</a:t>
            </a:r>
          </a:p>
        </p:txBody>
      </p:sp>
      <p:cxnSp>
        <p:nvCxnSpPr>
          <p:cNvPr id="8" name="Straight Arrow Connector 7">
            <a:extLst>
              <a:ext uri="{FF2B5EF4-FFF2-40B4-BE49-F238E27FC236}">
                <a16:creationId xmlns:a16="http://schemas.microsoft.com/office/drawing/2014/main" id="{EB578A9A-0BF7-0F5B-3D66-799741A68088}"/>
              </a:ext>
            </a:extLst>
          </p:cNvPr>
          <p:cNvCxnSpPr/>
          <p:nvPr/>
        </p:nvCxnSpPr>
        <p:spPr>
          <a:xfrm>
            <a:off x="3437164" y="2073729"/>
            <a:ext cx="759279"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id="{D9A8A6C5-1C05-E67B-475B-C47FA29FA87F}"/>
              </a:ext>
            </a:extLst>
          </p:cNvPr>
          <p:cNvCxnSpPr/>
          <p:nvPr/>
        </p:nvCxnSpPr>
        <p:spPr>
          <a:xfrm>
            <a:off x="3437164" y="2680608"/>
            <a:ext cx="759279"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205C57AA-079F-6460-B597-0034D825F1FA}"/>
              </a:ext>
            </a:extLst>
          </p:cNvPr>
          <p:cNvCxnSpPr/>
          <p:nvPr/>
        </p:nvCxnSpPr>
        <p:spPr>
          <a:xfrm>
            <a:off x="3437164" y="3203122"/>
            <a:ext cx="759279"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7AF2649D-DB8F-D0CA-74DC-1F45F0EA638A}"/>
              </a:ext>
            </a:extLst>
          </p:cNvPr>
          <p:cNvCxnSpPr/>
          <p:nvPr/>
        </p:nvCxnSpPr>
        <p:spPr>
          <a:xfrm>
            <a:off x="3437164" y="3755572"/>
            <a:ext cx="759279"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37ED0A24-BCA9-F77D-9C65-6AA07893B9D4}"/>
              </a:ext>
            </a:extLst>
          </p:cNvPr>
          <p:cNvCxnSpPr/>
          <p:nvPr/>
        </p:nvCxnSpPr>
        <p:spPr>
          <a:xfrm>
            <a:off x="3458935" y="4871357"/>
            <a:ext cx="759279"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F92A5896-9149-1E38-5E1E-E656CC4AF8BC}"/>
              </a:ext>
            </a:extLst>
          </p:cNvPr>
          <p:cNvCxnSpPr/>
          <p:nvPr/>
        </p:nvCxnSpPr>
        <p:spPr>
          <a:xfrm>
            <a:off x="3437164" y="4313465"/>
            <a:ext cx="759279"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090B8E45-D179-01A2-7EC6-8EF5A5DB9826}"/>
              </a:ext>
            </a:extLst>
          </p:cNvPr>
          <p:cNvCxnSpPr/>
          <p:nvPr/>
        </p:nvCxnSpPr>
        <p:spPr>
          <a:xfrm>
            <a:off x="7859485" y="2073729"/>
            <a:ext cx="759279"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F7BEB576-6365-EEC3-E375-62010418EC91}"/>
              </a:ext>
            </a:extLst>
          </p:cNvPr>
          <p:cNvCxnSpPr/>
          <p:nvPr/>
        </p:nvCxnSpPr>
        <p:spPr>
          <a:xfrm>
            <a:off x="7859485" y="2683329"/>
            <a:ext cx="759279"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07BCC5CC-7BF8-0AC1-57D2-3382E1AFE832}"/>
              </a:ext>
            </a:extLst>
          </p:cNvPr>
          <p:cNvCxnSpPr/>
          <p:nvPr/>
        </p:nvCxnSpPr>
        <p:spPr>
          <a:xfrm>
            <a:off x="7859485" y="3230336"/>
            <a:ext cx="759279"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2D094C30-EF3C-DA85-86D9-5F9740AEA123}"/>
              </a:ext>
            </a:extLst>
          </p:cNvPr>
          <p:cNvCxnSpPr/>
          <p:nvPr/>
        </p:nvCxnSpPr>
        <p:spPr>
          <a:xfrm>
            <a:off x="7859485" y="3741965"/>
            <a:ext cx="759279"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B19446CC-88E3-7F62-DDB5-6BD4D8D6953F}"/>
              </a:ext>
            </a:extLst>
          </p:cNvPr>
          <p:cNvCxnSpPr/>
          <p:nvPr/>
        </p:nvCxnSpPr>
        <p:spPr>
          <a:xfrm>
            <a:off x="7859485" y="4299858"/>
            <a:ext cx="759279"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17E69502-135F-758E-B1DA-8CD0FD1BE869}"/>
              </a:ext>
            </a:extLst>
          </p:cNvPr>
          <p:cNvCxnSpPr/>
          <p:nvPr/>
        </p:nvCxnSpPr>
        <p:spPr>
          <a:xfrm>
            <a:off x="7859485" y="4865914"/>
            <a:ext cx="759279"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765182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30">
            <a:extLst>
              <a:ext uri="{FF2B5EF4-FFF2-40B4-BE49-F238E27FC236}">
                <a16:creationId xmlns:a16="http://schemas.microsoft.com/office/drawing/2014/main" id="{B045D6AF-532B-394C-0C6F-38B6628CE9DF}"/>
              </a:ext>
            </a:extLst>
          </p:cNvPr>
          <p:cNvSpPr>
            <a:spLocks noGrp="1"/>
          </p:cNvSpPr>
          <p:nvPr>
            <p:ph type="title"/>
          </p:nvPr>
        </p:nvSpPr>
        <p:spPr>
          <a:xfrm>
            <a:off x="462151" y="666985"/>
            <a:ext cx="3672970" cy="483160"/>
          </a:xfrm>
        </p:spPr>
        <p:txBody>
          <a:bodyPr/>
          <a:lstStyle/>
          <a:p>
            <a:r>
              <a:rPr lang="en-US" dirty="0"/>
              <a:t>synopsis</a:t>
            </a:r>
          </a:p>
        </p:txBody>
      </p:sp>
      <p:sp>
        <p:nvSpPr>
          <p:cNvPr id="3" name="Content Placeholder 2">
            <a:extLst>
              <a:ext uri="{FF2B5EF4-FFF2-40B4-BE49-F238E27FC236}">
                <a16:creationId xmlns:a16="http://schemas.microsoft.com/office/drawing/2014/main" id="{2F59B25D-9615-9332-C32E-4F458417E11E}"/>
              </a:ext>
            </a:extLst>
          </p:cNvPr>
          <p:cNvSpPr>
            <a:spLocks noGrp="1"/>
          </p:cNvSpPr>
          <p:nvPr>
            <p:ph sz="quarter" idx="4"/>
          </p:nvPr>
        </p:nvSpPr>
        <p:spPr>
          <a:xfrm>
            <a:off x="462151" y="5981261"/>
            <a:ext cx="3672970" cy="746135"/>
          </a:xfrm>
        </p:spPr>
        <p:txBody>
          <a:bodyPr>
            <a:normAutofit lnSpcReduction="10000"/>
          </a:bodyPr>
          <a:lstStyle/>
          <a:p>
            <a:r>
              <a:rPr lang="en-US" dirty="0"/>
              <a:t>Jamison Rohrbeck</a:t>
            </a:r>
          </a:p>
          <a:p>
            <a:r>
              <a:rPr lang="en-US" dirty="0"/>
              <a:t>612.961.3613</a:t>
            </a:r>
          </a:p>
        </p:txBody>
      </p:sp>
      <p:pic>
        <p:nvPicPr>
          <p:cNvPr id="23" name="Picture Placeholder 22">
            <a:extLst>
              <a:ext uri="{FF2B5EF4-FFF2-40B4-BE49-F238E27FC236}">
                <a16:creationId xmlns:a16="http://schemas.microsoft.com/office/drawing/2014/main" id="{D92A2E6E-E7AB-92FB-0E6F-133483021C22}"/>
              </a:ext>
            </a:extLst>
          </p:cNvPr>
          <p:cNvPicPr>
            <a:picLocks noGrp="1" noChangeAspect="1"/>
          </p:cNvPicPr>
          <p:nvPr>
            <p:ph type="pic" sz="quarter" idx="13"/>
          </p:nvPr>
        </p:nvPicPr>
        <p:blipFill rotWithShape="1">
          <a:blip r:embed="rId3"/>
          <a:srcRect t="15380" b="15380"/>
          <a:stretch/>
        </p:blipFill>
        <p:spPr>
          <a:xfrm>
            <a:off x="5543550" y="666985"/>
            <a:ext cx="6186300" cy="5687344"/>
          </a:xfrm>
        </p:spPr>
      </p:pic>
      <p:sp>
        <p:nvSpPr>
          <p:cNvPr id="2" name="TextBox 1">
            <a:extLst>
              <a:ext uri="{FF2B5EF4-FFF2-40B4-BE49-F238E27FC236}">
                <a16:creationId xmlns:a16="http://schemas.microsoft.com/office/drawing/2014/main" id="{CBD827E1-3918-8D5E-214D-D5CD922EFE6F}"/>
              </a:ext>
            </a:extLst>
          </p:cNvPr>
          <p:cNvSpPr txBox="1"/>
          <p:nvPr/>
        </p:nvSpPr>
        <p:spPr>
          <a:xfrm>
            <a:off x="462151" y="1150145"/>
            <a:ext cx="4967099" cy="3693319"/>
          </a:xfrm>
          <a:prstGeom prst="rect">
            <a:avLst/>
          </a:prstGeom>
          <a:noFill/>
        </p:spPr>
        <p:txBody>
          <a:bodyPr wrap="square" rtlCol="0">
            <a:spAutoFit/>
          </a:bodyPr>
          <a:lstStyle/>
          <a:p>
            <a:r>
              <a:rPr lang="en-US" dirty="0"/>
              <a:t>Efficiency is my love language, and we are anything but. We can add and add, but if we aren’t being proficient then we are wasting opportunity. Providing an overall vision and set of goals from the GM to the Service Writers only funnels more gross profit into the store and allows us to grow arbitrarily. We peeled back some layers and found things that could be improved upon. The Service Department has been managed just fine, but it is/was lacking in the train, monitor, motivate area. The hope is that this exercise will open their eyes to the possibility. Adding the Foreman, Scott; was an excellent example of forward-thinking mentality. </a:t>
            </a:r>
          </a:p>
        </p:txBody>
      </p:sp>
    </p:spTree>
    <p:extLst>
      <p:ext uri="{BB962C8B-B14F-4D97-AF65-F5344CB8AC3E}">
        <p14:creationId xmlns:p14="http://schemas.microsoft.com/office/powerpoint/2010/main" val="27709593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a:extLst>
              <a:ext uri="{FF2B5EF4-FFF2-40B4-BE49-F238E27FC236}">
                <a16:creationId xmlns:a16="http://schemas.microsoft.com/office/drawing/2014/main" id="{FB23E1E4-7CB2-923B-9D41-672CB85E05DA}"/>
              </a:ext>
            </a:extLst>
          </p:cNvPr>
          <p:cNvSpPr>
            <a:spLocks noGrp="1"/>
          </p:cNvSpPr>
          <p:nvPr>
            <p:ph type="title"/>
          </p:nvPr>
        </p:nvSpPr>
        <p:spPr/>
        <p:txBody>
          <a:bodyPr/>
          <a:lstStyle/>
          <a:p>
            <a:r>
              <a:rPr lang="en-US" dirty="0"/>
              <a:t>Service Department Agenda	</a:t>
            </a:r>
          </a:p>
        </p:txBody>
      </p:sp>
      <p:sp>
        <p:nvSpPr>
          <p:cNvPr id="8" name="Content Placeholder 7">
            <a:extLst>
              <a:ext uri="{FF2B5EF4-FFF2-40B4-BE49-F238E27FC236}">
                <a16:creationId xmlns:a16="http://schemas.microsoft.com/office/drawing/2014/main" id="{1A667A9A-3428-68BE-D555-0DE1859FDF8A}"/>
              </a:ext>
            </a:extLst>
          </p:cNvPr>
          <p:cNvSpPr>
            <a:spLocks noGrp="1"/>
          </p:cNvSpPr>
          <p:nvPr>
            <p:ph sz="quarter" idx="4"/>
          </p:nvPr>
        </p:nvSpPr>
        <p:spPr/>
        <p:txBody>
          <a:bodyPr/>
          <a:lstStyle/>
          <a:p>
            <a:r>
              <a:rPr lang="en-US" dirty="0"/>
              <a:t>Marketing</a:t>
            </a:r>
          </a:p>
          <a:p>
            <a:r>
              <a:rPr lang="en-US" dirty="0"/>
              <a:t>Cost of Labor Analysis</a:t>
            </a:r>
          </a:p>
          <a:p>
            <a:r>
              <a:rPr lang="en-US" dirty="0"/>
              <a:t>Changes in Expense Structure</a:t>
            </a:r>
          </a:p>
          <a:p>
            <a:r>
              <a:rPr lang="en-US" dirty="0"/>
              <a:t>Productivity</a:t>
            </a:r>
          </a:p>
          <a:p>
            <a:r>
              <a:rPr lang="en-US" dirty="0"/>
              <a:t>Facility</a:t>
            </a:r>
          </a:p>
          <a:p>
            <a:r>
              <a:rPr lang="en-US" dirty="0"/>
              <a:t>Repair Order Analysis</a:t>
            </a:r>
          </a:p>
          <a:p>
            <a:r>
              <a:rPr lang="en-US" dirty="0"/>
              <a:t>SWOT Analysis</a:t>
            </a:r>
          </a:p>
          <a:p>
            <a:r>
              <a:rPr lang="en-US" dirty="0"/>
              <a:t>Synopsis</a:t>
            </a:r>
          </a:p>
        </p:txBody>
      </p:sp>
      <p:pic>
        <p:nvPicPr>
          <p:cNvPr id="34" name="Picture Placeholder 21">
            <a:extLst>
              <a:ext uri="{FF2B5EF4-FFF2-40B4-BE49-F238E27FC236}">
                <a16:creationId xmlns:a16="http://schemas.microsoft.com/office/drawing/2014/main" id="{63F55FD3-B051-BD22-347E-065B72C87E1C}"/>
              </a:ext>
            </a:extLst>
          </p:cNvPr>
          <p:cNvPicPr>
            <a:picLocks noGrp="1" noChangeAspect="1"/>
          </p:cNvPicPr>
          <p:nvPr>
            <p:ph type="pic" sz="quarter" idx="13"/>
          </p:nvPr>
        </p:nvPicPr>
        <p:blipFill>
          <a:blip r:embed="rId3"/>
          <a:srcRect l="1051" r="1051"/>
          <a:stretch/>
        </p:blipFill>
        <p:spPr/>
      </p:pic>
    </p:spTree>
    <p:extLst>
      <p:ext uri="{BB962C8B-B14F-4D97-AF65-F5344CB8AC3E}">
        <p14:creationId xmlns:p14="http://schemas.microsoft.com/office/powerpoint/2010/main" val="22011259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
            <a:extLst>
              <a:ext uri="{FF2B5EF4-FFF2-40B4-BE49-F238E27FC236}">
                <a16:creationId xmlns:a16="http://schemas.microsoft.com/office/drawing/2014/main" id="{B68E91FE-1E96-9012-B0A7-9E9605A1D060}"/>
              </a:ext>
            </a:extLst>
          </p:cNvPr>
          <p:cNvSpPr>
            <a:spLocks noGrp="1"/>
          </p:cNvSpPr>
          <p:nvPr>
            <p:ph type="ctrTitle"/>
          </p:nvPr>
        </p:nvSpPr>
        <p:spPr>
          <a:xfrm>
            <a:off x="449581" y="3687896"/>
            <a:ext cx="11292839" cy="498342"/>
          </a:xfrm>
        </p:spPr>
        <p:txBody>
          <a:bodyPr>
            <a:normAutofit fontScale="90000"/>
          </a:bodyPr>
          <a:lstStyle/>
          <a:p>
            <a:r>
              <a:rPr lang="en-US" dirty="0"/>
              <a:t>marketing</a:t>
            </a:r>
          </a:p>
        </p:txBody>
      </p:sp>
      <p:pic>
        <p:nvPicPr>
          <p:cNvPr id="19" name="Picture Placeholder 18">
            <a:extLst>
              <a:ext uri="{FF2B5EF4-FFF2-40B4-BE49-F238E27FC236}">
                <a16:creationId xmlns:a16="http://schemas.microsoft.com/office/drawing/2014/main" id="{B92D438B-6D57-86B9-0B77-0CC42EC18FF0}"/>
              </a:ext>
            </a:extLst>
          </p:cNvPr>
          <p:cNvPicPr>
            <a:picLocks noGrp="1" noChangeAspect="1"/>
          </p:cNvPicPr>
          <p:nvPr>
            <p:ph type="pic" sz="quarter" idx="13"/>
          </p:nvPr>
        </p:nvPicPr>
        <p:blipFill>
          <a:blip r:embed="rId3"/>
          <a:srcRect t="17737" b="17737"/>
          <a:stretch/>
        </p:blipFill>
        <p:spPr>
          <a:xfrm>
            <a:off x="449580" y="705104"/>
            <a:ext cx="11292840" cy="2902490"/>
          </a:xfrm>
        </p:spPr>
      </p:pic>
      <p:sp>
        <p:nvSpPr>
          <p:cNvPr id="2" name="TextBox 1">
            <a:extLst>
              <a:ext uri="{FF2B5EF4-FFF2-40B4-BE49-F238E27FC236}">
                <a16:creationId xmlns:a16="http://schemas.microsoft.com/office/drawing/2014/main" id="{1FC45686-25B7-F3BB-6F57-1AE5D9FC1655}"/>
              </a:ext>
            </a:extLst>
          </p:cNvPr>
          <p:cNvSpPr txBox="1"/>
          <p:nvPr/>
        </p:nvSpPr>
        <p:spPr>
          <a:xfrm>
            <a:off x="449579" y="4550570"/>
            <a:ext cx="11292840" cy="1815882"/>
          </a:xfrm>
          <a:prstGeom prst="rect">
            <a:avLst/>
          </a:prstGeom>
          <a:noFill/>
        </p:spPr>
        <p:txBody>
          <a:bodyPr wrap="square" rtlCol="0">
            <a:spAutoFit/>
          </a:bodyPr>
          <a:lstStyle/>
          <a:p>
            <a:r>
              <a:rPr lang="en-US" sz="1400" dirty="0"/>
              <a:t>The current sales marketing structure pertains to the direct PMA that VW has assigned the store. However, we see this as an opportunity to broaden the reach. The Minneapolis-St. Paul area has 4 VW stores; respectively, to which our group owns 3. Our nearest competitor is our own store at 9 miles, but we can broaden our reach to the NW as our nearest VW competitor is 57 miles away. That leaves us a broad window of opportunity. </a:t>
            </a:r>
            <a:br>
              <a:rPr lang="en-US" sz="1400" dirty="0"/>
            </a:br>
            <a:br>
              <a:rPr lang="en-US" sz="1400" dirty="0"/>
            </a:br>
            <a:r>
              <a:rPr lang="en-US" sz="1400" dirty="0"/>
              <a:t>With 19 bays, we have ample opportunity to grow our customer repair business, as well as provide a source of used car inventory. Our sales campaign has helped us focus on these areas where VW stores aren’t readily available. Now it’s time to target them with service.</a:t>
            </a:r>
          </a:p>
          <a:p>
            <a:endParaRPr lang="en-US" sz="1400" dirty="0"/>
          </a:p>
          <a:p>
            <a:r>
              <a:rPr lang="en-US" sz="1400" dirty="0"/>
              <a:t>Q4 of 2024 is right around the corner and we plan to adapt this marketing plan as the weather grows colder and service becomes more of a necessity. </a:t>
            </a:r>
          </a:p>
        </p:txBody>
      </p:sp>
      <p:pic>
        <p:nvPicPr>
          <p:cNvPr id="6" name="Picture 5">
            <a:extLst>
              <a:ext uri="{FF2B5EF4-FFF2-40B4-BE49-F238E27FC236}">
                <a16:creationId xmlns:a16="http://schemas.microsoft.com/office/drawing/2014/main" id="{F83830CD-730C-122D-96D3-000861C6E007}"/>
              </a:ext>
            </a:extLst>
          </p:cNvPr>
          <p:cNvPicPr>
            <a:picLocks noChangeAspect="1"/>
          </p:cNvPicPr>
          <p:nvPr/>
        </p:nvPicPr>
        <p:blipFill>
          <a:blip r:embed="rId4"/>
          <a:stretch>
            <a:fillRect/>
          </a:stretch>
        </p:blipFill>
        <p:spPr>
          <a:xfrm>
            <a:off x="8053127" y="681951"/>
            <a:ext cx="3689294" cy="2902489"/>
          </a:xfrm>
          <a:prstGeom prst="rect">
            <a:avLst/>
          </a:prstGeom>
        </p:spPr>
      </p:pic>
      <p:sp>
        <p:nvSpPr>
          <p:cNvPr id="4" name="Oval 3">
            <a:extLst>
              <a:ext uri="{FF2B5EF4-FFF2-40B4-BE49-F238E27FC236}">
                <a16:creationId xmlns:a16="http://schemas.microsoft.com/office/drawing/2014/main" id="{916498D7-905C-1177-7D63-ECA2D2C6F339}"/>
              </a:ext>
            </a:extLst>
          </p:cNvPr>
          <p:cNvSpPr/>
          <p:nvPr/>
        </p:nvSpPr>
        <p:spPr>
          <a:xfrm>
            <a:off x="7660481" y="271177"/>
            <a:ext cx="3383757" cy="3157823"/>
          </a:xfrm>
          <a:prstGeom prst="ellipse">
            <a:avLst/>
          </a:prstGeom>
          <a:noFill/>
          <a:ln w="571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spTree>
    <p:extLst>
      <p:ext uri="{BB962C8B-B14F-4D97-AF65-F5344CB8AC3E}">
        <p14:creationId xmlns:p14="http://schemas.microsoft.com/office/powerpoint/2010/main" val="17218416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866CF7-69F4-F432-4747-28EF15528DB9}"/>
              </a:ext>
            </a:extLst>
          </p:cNvPr>
          <p:cNvSpPr>
            <a:spLocks noGrp="1"/>
          </p:cNvSpPr>
          <p:nvPr>
            <p:ph type="ctrTitle"/>
          </p:nvPr>
        </p:nvSpPr>
        <p:spPr>
          <a:xfrm>
            <a:off x="436882" y="629920"/>
            <a:ext cx="3606800" cy="884555"/>
          </a:xfrm>
        </p:spPr>
        <p:txBody>
          <a:bodyPr/>
          <a:lstStyle/>
          <a:p>
            <a:r>
              <a:rPr lang="en-US"/>
              <a:t>Cost of labor analysis</a:t>
            </a:r>
            <a:endParaRPr lang="en-US" dirty="0"/>
          </a:p>
        </p:txBody>
      </p:sp>
      <p:sp>
        <p:nvSpPr>
          <p:cNvPr id="3" name="Subtitle 2">
            <a:extLst>
              <a:ext uri="{FF2B5EF4-FFF2-40B4-BE49-F238E27FC236}">
                <a16:creationId xmlns:a16="http://schemas.microsoft.com/office/drawing/2014/main" id="{44082E89-DB15-6D26-7098-DA9792B0B085}"/>
              </a:ext>
            </a:extLst>
          </p:cNvPr>
          <p:cNvSpPr>
            <a:spLocks noGrp="1"/>
          </p:cNvSpPr>
          <p:nvPr>
            <p:ph type="subTitle" idx="1"/>
          </p:nvPr>
        </p:nvSpPr>
        <p:spPr>
          <a:xfrm>
            <a:off x="436881" y="1514475"/>
            <a:ext cx="5923098" cy="4361972"/>
          </a:xfrm>
        </p:spPr>
        <p:txBody>
          <a:bodyPr/>
          <a:lstStyle/>
          <a:p>
            <a:r>
              <a:rPr lang="en-US" sz="1400" dirty="0"/>
              <a:t>Our current jumble of technicians; ranging from light duty, express, and journeyman has maintained a stable production model. Recently, we added a Master VW tech as the shop foreman. This has tightened up productivity and added an additional level of accountability. This “air traffic controller” gives us the added piece of mind as we plan to increase our efforts to add customer volume. </a:t>
            </a:r>
          </a:p>
          <a:p>
            <a:r>
              <a:rPr lang="en-US" sz="1400" dirty="0"/>
              <a:t>This has now become a bi-monthly exercise for the service manager to address.</a:t>
            </a:r>
          </a:p>
          <a:p>
            <a:r>
              <a:rPr lang="en-US" sz="1400" dirty="0"/>
              <a:t>Additionally, we do employ a used car technician, and a used car writer to focus solely on used car production.</a:t>
            </a:r>
            <a:br>
              <a:rPr lang="en-US" sz="1400" dirty="0"/>
            </a:br>
            <a:br>
              <a:rPr lang="en-US" sz="1400" dirty="0"/>
            </a:br>
            <a:endParaRPr lang="en-US" sz="1400" dirty="0"/>
          </a:p>
        </p:txBody>
      </p:sp>
      <p:pic>
        <p:nvPicPr>
          <p:cNvPr id="21" name="Picture Placeholder 20">
            <a:extLst>
              <a:ext uri="{FF2B5EF4-FFF2-40B4-BE49-F238E27FC236}">
                <a16:creationId xmlns:a16="http://schemas.microsoft.com/office/drawing/2014/main" id="{244AC564-6A07-A90A-B027-67CD2423BBD3}"/>
              </a:ext>
            </a:extLst>
          </p:cNvPr>
          <p:cNvPicPr>
            <a:picLocks noGrp="1" noChangeAspect="1"/>
          </p:cNvPicPr>
          <p:nvPr>
            <p:ph type="pic" sz="quarter" idx="13"/>
          </p:nvPr>
        </p:nvPicPr>
        <p:blipFill>
          <a:blip r:embed="rId3"/>
          <a:srcRect t="21500" b="21500"/>
          <a:stretch/>
        </p:blipFill>
        <p:spPr>
          <a:xfrm>
            <a:off x="6421289" y="629920"/>
            <a:ext cx="5333830" cy="6153921"/>
          </a:xfrm>
        </p:spPr>
      </p:pic>
      <p:pic>
        <p:nvPicPr>
          <p:cNvPr id="8" name="Picture 7">
            <a:extLst>
              <a:ext uri="{FF2B5EF4-FFF2-40B4-BE49-F238E27FC236}">
                <a16:creationId xmlns:a16="http://schemas.microsoft.com/office/drawing/2014/main" id="{039D00A6-B1D7-31FC-39B2-7EDCF76135FA}"/>
              </a:ext>
            </a:extLst>
          </p:cNvPr>
          <p:cNvPicPr>
            <a:picLocks noChangeAspect="1"/>
          </p:cNvPicPr>
          <p:nvPr/>
        </p:nvPicPr>
        <p:blipFill>
          <a:blip r:embed="rId4"/>
          <a:stretch>
            <a:fillRect/>
          </a:stretch>
        </p:blipFill>
        <p:spPr>
          <a:xfrm>
            <a:off x="898117" y="3948112"/>
            <a:ext cx="5000625" cy="2790825"/>
          </a:xfrm>
          <a:prstGeom prst="rect">
            <a:avLst/>
          </a:prstGeom>
        </p:spPr>
      </p:pic>
    </p:spTree>
    <p:extLst>
      <p:ext uri="{BB962C8B-B14F-4D97-AF65-F5344CB8AC3E}">
        <p14:creationId xmlns:p14="http://schemas.microsoft.com/office/powerpoint/2010/main" val="16053062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E618A4-5020-A570-BAAC-71C22849B320}"/>
              </a:ext>
            </a:extLst>
          </p:cNvPr>
          <p:cNvSpPr>
            <a:spLocks noGrp="1"/>
          </p:cNvSpPr>
          <p:nvPr>
            <p:ph type="title"/>
          </p:nvPr>
        </p:nvSpPr>
        <p:spPr>
          <a:xfrm>
            <a:off x="457200" y="2878091"/>
            <a:ext cx="3729789" cy="550909"/>
          </a:xfrm>
        </p:spPr>
        <p:txBody>
          <a:bodyPr/>
          <a:lstStyle/>
          <a:p>
            <a:r>
              <a:rPr lang="en-US" dirty="0"/>
              <a:t>Expense structure</a:t>
            </a:r>
          </a:p>
        </p:txBody>
      </p:sp>
      <p:pic>
        <p:nvPicPr>
          <p:cNvPr id="16" name="Picture Placeholder 15">
            <a:extLst>
              <a:ext uri="{FF2B5EF4-FFF2-40B4-BE49-F238E27FC236}">
                <a16:creationId xmlns:a16="http://schemas.microsoft.com/office/drawing/2014/main" id="{6EFD6230-A50E-3A63-7B72-59A8449CAEE2}"/>
              </a:ext>
            </a:extLst>
          </p:cNvPr>
          <p:cNvPicPr>
            <a:picLocks noGrp="1" noChangeAspect="1"/>
          </p:cNvPicPr>
          <p:nvPr>
            <p:ph type="pic" sz="quarter" idx="19"/>
          </p:nvPr>
        </p:nvPicPr>
        <p:blipFill rotWithShape="1">
          <a:blip r:embed="rId3"/>
          <a:srcRect t="37340" b="37340"/>
          <a:stretch/>
        </p:blipFill>
        <p:spPr>
          <a:scene3d>
            <a:camera prst="orthographicFront">
              <a:rot lat="0" lon="10800000" rev="0"/>
            </a:camera>
            <a:lightRig rig="threePt" dir="t"/>
          </a:scene3d>
        </p:spPr>
      </p:pic>
      <p:sp>
        <p:nvSpPr>
          <p:cNvPr id="5" name="TextBox 4">
            <a:extLst>
              <a:ext uri="{FF2B5EF4-FFF2-40B4-BE49-F238E27FC236}">
                <a16:creationId xmlns:a16="http://schemas.microsoft.com/office/drawing/2014/main" id="{A0BEB4AB-0318-A72B-F438-287DA7DE6AC6}"/>
              </a:ext>
            </a:extLst>
          </p:cNvPr>
          <p:cNvSpPr txBox="1"/>
          <p:nvPr/>
        </p:nvSpPr>
        <p:spPr>
          <a:xfrm>
            <a:off x="457200" y="3918856"/>
            <a:ext cx="5638800" cy="2031325"/>
          </a:xfrm>
          <a:prstGeom prst="rect">
            <a:avLst/>
          </a:prstGeom>
          <a:noFill/>
        </p:spPr>
        <p:txBody>
          <a:bodyPr wrap="square" rtlCol="0">
            <a:spAutoFit/>
          </a:bodyPr>
          <a:lstStyle/>
          <a:p>
            <a:r>
              <a:rPr lang="en-US" dirty="0"/>
              <a:t>Having a Foreman to compliment the Service Manager has increased the personnel expense.  However, it is a cause-and-effect scenario where the dividends will pay off by simply being more proficient. With the technician additions we should see an increase in overall gross. Again, something that the Service Manager and Foreman will have to monitor and adjust accordingly every day. </a:t>
            </a:r>
          </a:p>
        </p:txBody>
      </p:sp>
      <p:pic>
        <p:nvPicPr>
          <p:cNvPr id="7" name="Picture 6">
            <a:extLst>
              <a:ext uri="{FF2B5EF4-FFF2-40B4-BE49-F238E27FC236}">
                <a16:creationId xmlns:a16="http://schemas.microsoft.com/office/drawing/2014/main" id="{EE466655-B109-5B90-4B99-902BACE92F76}"/>
              </a:ext>
            </a:extLst>
          </p:cNvPr>
          <p:cNvPicPr>
            <a:picLocks noChangeAspect="1"/>
          </p:cNvPicPr>
          <p:nvPr/>
        </p:nvPicPr>
        <p:blipFill>
          <a:blip r:embed="rId4"/>
          <a:stretch>
            <a:fillRect/>
          </a:stretch>
        </p:blipFill>
        <p:spPr>
          <a:xfrm>
            <a:off x="8005012" y="611347"/>
            <a:ext cx="3719627" cy="2198909"/>
          </a:xfrm>
          <a:prstGeom prst="rect">
            <a:avLst/>
          </a:prstGeom>
        </p:spPr>
      </p:pic>
      <p:pic>
        <p:nvPicPr>
          <p:cNvPr id="6" name="Picture 5">
            <a:extLst>
              <a:ext uri="{FF2B5EF4-FFF2-40B4-BE49-F238E27FC236}">
                <a16:creationId xmlns:a16="http://schemas.microsoft.com/office/drawing/2014/main" id="{3FA1C3CD-A379-4F34-D15A-1F8A87A70F34}"/>
              </a:ext>
            </a:extLst>
          </p:cNvPr>
          <p:cNvPicPr>
            <a:picLocks noChangeAspect="1"/>
          </p:cNvPicPr>
          <p:nvPr/>
        </p:nvPicPr>
        <p:blipFill>
          <a:blip r:embed="rId5"/>
          <a:stretch>
            <a:fillRect/>
          </a:stretch>
        </p:blipFill>
        <p:spPr>
          <a:xfrm>
            <a:off x="7353344" y="2878091"/>
            <a:ext cx="4371295" cy="3621601"/>
          </a:xfrm>
          <a:prstGeom prst="rect">
            <a:avLst/>
          </a:prstGeom>
        </p:spPr>
      </p:pic>
    </p:spTree>
    <p:extLst>
      <p:ext uri="{BB962C8B-B14F-4D97-AF65-F5344CB8AC3E}">
        <p14:creationId xmlns:p14="http://schemas.microsoft.com/office/powerpoint/2010/main" val="36958200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E618A4-5020-A570-BAAC-71C22849B320}"/>
              </a:ext>
            </a:extLst>
          </p:cNvPr>
          <p:cNvSpPr>
            <a:spLocks noGrp="1"/>
          </p:cNvSpPr>
          <p:nvPr>
            <p:ph type="title"/>
          </p:nvPr>
        </p:nvSpPr>
        <p:spPr>
          <a:xfrm>
            <a:off x="457200" y="2878091"/>
            <a:ext cx="3729789" cy="657045"/>
          </a:xfrm>
        </p:spPr>
        <p:txBody>
          <a:bodyPr/>
          <a:lstStyle/>
          <a:p>
            <a:r>
              <a:rPr lang="en-US" dirty="0"/>
              <a:t>productivity</a:t>
            </a:r>
          </a:p>
        </p:txBody>
      </p:sp>
      <p:pic>
        <p:nvPicPr>
          <p:cNvPr id="16" name="Picture Placeholder 15">
            <a:extLst>
              <a:ext uri="{FF2B5EF4-FFF2-40B4-BE49-F238E27FC236}">
                <a16:creationId xmlns:a16="http://schemas.microsoft.com/office/drawing/2014/main" id="{6EFD6230-A50E-3A63-7B72-59A8449CAEE2}"/>
              </a:ext>
            </a:extLst>
          </p:cNvPr>
          <p:cNvPicPr>
            <a:picLocks noGrp="1" noChangeAspect="1"/>
          </p:cNvPicPr>
          <p:nvPr>
            <p:ph type="pic" sz="quarter" idx="19"/>
          </p:nvPr>
        </p:nvPicPr>
        <p:blipFill rotWithShape="1">
          <a:blip r:embed="rId3"/>
          <a:srcRect t="21515" b="21515"/>
          <a:stretch/>
        </p:blipFill>
        <p:spPr/>
      </p:pic>
      <p:sp>
        <p:nvSpPr>
          <p:cNvPr id="3" name="TextBox 2">
            <a:extLst>
              <a:ext uri="{FF2B5EF4-FFF2-40B4-BE49-F238E27FC236}">
                <a16:creationId xmlns:a16="http://schemas.microsoft.com/office/drawing/2014/main" id="{8F2ABAF6-287C-D6D3-6FCC-655705EF6B77}"/>
              </a:ext>
            </a:extLst>
          </p:cNvPr>
          <p:cNvSpPr txBox="1"/>
          <p:nvPr/>
        </p:nvSpPr>
        <p:spPr>
          <a:xfrm>
            <a:off x="478971" y="3429000"/>
            <a:ext cx="6101443" cy="3293209"/>
          </a:xfrm>
          <a:prstGeom prst="rect">
            <a:avLst/>
          </a:prstGeom>
          <a:noFill/>
        </p:spPr>
        <p:txBody>
          <a:bodyPr wrap="square" rtlCol="0">
            <a:spAutoFit/>
          </a:bodyPr>
          <a:lstStyle/>
          <a:p>
            <a:r>
              <a:rPr lang="en-US" sz="1600" dirty="0"/>
              <a:t>Currently 3 technicians are utilizing two bays each. This is good in the sense they can work on two vehicles each. The downside is lower proficiency. Ideally, we would like a productive tech at </a:t>
            </a:r>
            <a:r>
              <a:rPr lang="en-US" sz="1600" u="sng" dirty="0"/>
              <a:t>every</a:t>
            </a:r>
            <a:r>
              <a:rPr lang="en-US" sz="1600" dirty="0"/>
              <a:t> bay, rather than doubling up. </a:t>
            </a:r>
          </a:p>
          <a:p>
            <a:endParaRPr lang="en-US" sz="1600" dirty="0"/>
          </a:p>
          <a:p>
            <a:r>
              <a:rPr lang="en-US" sz="1600" dirty="0"/>
              <a:t>Our Luther Technical Training Center has provided us with opportunity to select technicians based on their skills and address to hire for our store. The goal is to train, monitor, and motivate these techs and track their proficiency. </a:t>
            </a:r>
          </a:p>
          <a:p>
            <a:endParaRPr lang="en-US" sz="1600" dirty="0"/>
          </a:p>
          <a:p>
            <a:r>
              <a:rPr lang="en-US" sz="1600" dirty="0"/>
              <a:t>The service manager and foreman will be responsible for holding weekly meetings after running our reports with the techs to ensure productivity is high.</a:t>
            </a:r>
          </a:p>
        </p:txBody>
      </p:sp>
      <p:pic>
        <p:nvPicPr>
          <p:cNvPr id="4" name="Picture 3">
            <a:extLst>
              <a:ext uri="{FF2B5EF4-FFF2-40B4-BE49-F238E27FC236}">
                <a16:creationId xmlns:a16="http://schemas.microsoft.com/office/drawing/2014/main" id="{96C35F7C-05E3-7297-B294-08ADD603E3B5}"/>
              </a:ext>
            </a:extLst>
          </p:cNvPr>
          <p:cNvPicPr>
            <a:picLocks noChangeAspect="1"/>
          </p:cNvPicPr>
          <p:nvPr/>
        </p:nvPicPr>
        <p:blipFill>
          <a:blip r:embed="rId4"/>
          <a:stretch>
            <a:fillRect/>
          </a:stretch>
        </p:blipFill>
        <p:spPr>
          <a:xfrm>
            <a:off x="6666047" y="2878091"/>
            <a:ext cx="5046982" cy="3906430"/>
          </a:xfrm>
          <a:prstGeom prst="rect">
            <a:avLst/>
          </a:prstGeom>
        </p:spPr>
      </p:pic>
    </p:spTree>
    <p:extLst>
      <p:ext uri="{BB962C8B-B14F-4D97-AF65-F5344CB8AC3E}">
        <p14:creationId xmlns:p14="http://schemas.microsoft.com/office/powerpoint/2010/main" val="14563596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
            <a:extLst>
              <a:ext uri="{FF2B5EF4-FFF2-40B4-BE49-F238E27FC236}">
                <a16:creationId xmlns:a16="http://schemas.microsoft.com/office/drawing/2014/main" id="{C903843E-1FAB-AFBB-BDC9-440FCC8CFB12}"/>
              </a:ext>
            </a:extLst>
          </p:cNvPr>
          <p:cNvSpPr>
            <a:spLocks noGrp="1"/>
          </p:cNvSpPr>
          <p:nvPr>
            <p:ph type="ctrTitle"/>
          </p:nvPr>
        </p:nvSpPr>
        <p:spPr>
          <a:xfrm>
            <a:off x="447785" y="607321"/>
            <a:ext cx="2287251" cy="650081"/>
          </a:xfrm>
          <a:noFill/>
        </p:spPr>
        <p:txBody>
          <a:bodyPr/>
          <a:lstStyle/>
          <a:p>
            <a:pPr algn="l"/>
            <a:r>
              <a:rPr lang="en-US" dirty="0"/>
              <a:t>facility</a:t>
            </a:r>
          </a:p>
        </p:txBody>
      </p:sp>
      <p:pic>
        <p:nvPicPr>
          <p:cNvPr id="4" name="Picture Placeholder 20">
            <a:extLst>
              <a:ext uri="{FF2B5EF4-FFF2-40B4-BE49-F238E27FC236}">
                <a16:creationId xmlns:a16="http://schemas.microsoft.com/office/drawing/2014/main" id="{B97B72DC-6AC2-2A61-407C-57121449EFB6}"/>
              </a:ext>
            </a:extLst>
          </p:cNvPr>
          <p:cNvPicPr>
            <a:picLocks noChangeAspect="1"/>
          </p:cNvPicPr>
          <p:nvPr/>
        </p:nvPicPr>
        <p:blipFill>
          <a:blip r:embed="rId3"/>
          <a:srcRect t="8856" b="8856"/>
          <a:stretch/>
        </p:blipFill>
        <p:spPr>
          <a:xfrm>
            <a:off x="6572775" y="753295"/>
            <a:ext cx="5171440" cy="5662230"/>
          </a:xfrm>
          <a:custGeom>
            <a:avLst/>
            <a:gdLst>
              <a:gd name="connsiteX0" fmla="*/ 0 w 5171440"/>
              <a:gd name="connsiteY0" fmla="*/ 5056400 h 5662230"/>
              <a:gd name="connsiteX1" fmla="*/ 3685975 w 5171440"/>
              <a:gd name="connsiteY1" fmla="*/ 5056400 h 5662230"/>
              <a:gd name="connsiteX2" fmla="*/ 3685975 w 5171440"/>
              <a:gd name="connsiteY2" fmla="*/ 5662230 h 5662230"/>
              <a:gd name="connsiteX3" fmla="*/ 0 w 5171440"/>
              <a:gd name="connsiteY3" fmla="*/ 5662230 h 5662230"/>
              <a:gd name="connsiteX4" fmla="*/ 3789884 w 5171440"/>
              <a:gd name="connsiteY4" fmla="*/ 0 h 5662230"/>
              <a:gd name="connsiteX5" fmla="*/ 5171440 w 5171440"/>
              <a:gd name="connsiteY5" fmla="*/ 0 h 5662230"/>
              <a:gd name="connsiteX6" fmla="*/ 5171440 w 5171440"/>
              <a:gd name="connsiteY6" fmla="*/ 5662230 h 5662230"/>
              <a:gd name="connsiteX7" fmla="*/ 3789884 w 5171440"/>
              <a:gd name="connsiteY7" fmla="*/ 5662230 h 5662230"/>
              <a:gd name="connsiteX8" fmla="*/ 3789884 w 5171440"/>
              <a:gd name="connsiteY8" fmla="*/ 5056400 h 5662230"/>
              <a:gd name="connsiteX9" fmla="*/ 5168980 w 5171440"/>
              <a:gd name="connsiteY9" fmla="*/ 5056400 h 5662230"/>
              <a:gd name="connsiteX10" fmla="*/ 5168980 w 5171440"/>
              <a:gd name="connsiteY10" fmla="*/ 4956108 h 5662230"/>
              <a:gd name="connsiteX11" fmla="*/ 3789884 w 5171440"/>
              <a:gd name="connsiteY11" fmla="*/ 4956108 h 5662230"/>
              <a:gd name="connsiteX12" fmla="*/ 0 w 5171440"/>
              <a:gd name="connsiteY12" fmla="*/ 0 h 5662230"/>
              <a:gd name="connsiteX13" fmla="*/ 3685975 w 5171440"/>
              <a:gd name="connsiteY13" fmla="*/ 0 h 5662230"/>
              <a:gd name="connsiteX14" fmla="*/ 3685975 w 5171440"/>
              <a:gd name="connsiteY14" fmla="*/ 4956108 h 5662230"/>
              <a:gd name="connsiteX15" fmla="*/ 0 w 5171440"/>
              <a:gd name="connsiteY15" fmla="*/ 4956108 h 5662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171440" h="5662230">
                <a:moveTo>
                  <a:pt x="0" y="5056400"/>
                </a:moveTo>
                <a:lnTo>
                  <a:pt x="3685975" y="5056400"/>
                </a:lnTo>
                <a:lnTo>
                  <a:pt x="3685975" y="5662230"/>
                </a:lnTo>
                <a:lnTo>
                  <a:pt x="0" y="5662230"/>
                </a:lnTo>
                <a:close/>
                <a:moveTo>
                  <a:pt x="3789884" y="0"/>
                </a:moveTo>
                <a:lnTo>
                  <a:pt x="5171440" y="0"/>
                </a:lnTo>
                <a:lnTo>
                  <a:pt x="5171440" y="5662230"/>
                </a:lnTo>
                <a:lnTo>
                  <a:pt x="3789884" y="5662230"/>
                </a:lnTo>
                <a:lnTo>
                  <a:pt x="3789884" y="5056400"/>
                </a:lnTo>
                <a:lnTo>
                  <a:pt x="5168980" y="5056400"/>
                </a:lnTo>
                <a:lnTo>
                  <a:pt x="5168980" y="4956108"/>
                </a:lnTo>
                <a:lnTo>
                  <a:pt x="3789884" y="4956108"/>
                </a:lnTo>
                <a:close/>
                <a:moveTo>
                  <a:pt x="0" y="0"/>
                </a:moveTo>
                <a:lnTo>
                  <a:pt x="3685975" y="0"/>
                </a:lnTo>
                <a:lnTo>
                  <a:pt x="3685975" y="4956108"/>
                </a:lnTo>
                <a:lnTo>
                  <a:pt x="0" y="4956108"/>
                </a:lnTo>
                <a:close/>
              </a:path>
            </a:pathLst>
          </a:custGeom>
        </p:spPr>
      </p:pic>
      <p:sp>
        <p:nvSpPr>
          <p:cNvPr id="5" name="TextBox 4">
            <a:extLst>
              <a:ext uri="{FF2B5EF4-FFF2-40B4-BE49-F238E27FC236}">
                <a16:creationId xmlns:a16="http://schemas.microsoft.com/office/drawing/2014/main" id="{7836B90A-498C-FF75-D35E-03FB3CE94ADC}"/>
              </a:ext>
            </a:extLst>
          </p:cNvPr>
          <p:cNvSpPr txBox="1"/>
          <p:nvPr/>
        </p:nvSpPr>
        <p:spPr>
          <a:xfrm>
            <a:off x="587829" y="1183821"/>
            <a:ext cx="5508171" cy="2862322"/>
          </a:xfrm>
          <a:prstGeom prst="rect">
            <a:avLst/>
          </a:prstGeom>
          <a:noFill/>
        </p:spPr>
        <p:txBody>
          <a:bodyPr wrap="square" rtlCol="0">
            <a:spAutoFit/>
          </a:bodyPr>
          <a:lstStyle/>
          <a:p>
            <a:r>
              <a:rPr lang="en-US" dirty="0"/>
              <a:t>The store currently has 19 bays and one alignment rack. </a:t>
            </a:r>
          </a:p>
          <a:p>
            <a:r>
              <a:rPr lang="en-US" dirty="0"/>
              <a:t>2 of which are strictly for used car production.</a:t>
            </a:r>
          </a:p>
          <a:p>
            <a:r>
              <a:rPr lang="en-US" dirty="0"/>
              <a:t>3 techs are doubled up as I mentioned prior. </a:t>
            </a:r>
          </a:p>
          <a:p>
            <a:endParaRPr lang="en-US" dirty="0"/>
          </a:p>
          <a:p>
            <a:r>
              <a:rPr lang="en-US" dirty="0"/>
              <a:t>We are actively looking to fill 3 other technician positions. To ensure we are proficient, the service manager and foreman will need to monitor and motivate productivity daily. The idea would be to fill 2 more spots prior to the marketing efforts to start filling up the service calendar.</a:t>
            </a:r>
          </a:p>
        </p:txBody>
      </p:sp>
      <p:pic>
        <p:nvPicPr>
          <p:cNvPr id="2" name="Picture 1">
            <a:extLst>
              <a:ext uri="{FF2B5EF4-FFF2-40B4-BE49-F238E27FC236}">
                <a16:creationId xmlns:a16="http://schemas.microsoft.com/office/drawing/2014/main" id="{CE36B246-A328-CDCB-DC74-37A2C4E635D3}"/>
              </a:ext>
            </a:extLst>
          </p:cNvPr>
          <p:cNvPicPr>
            <a:picLocks noChangeAspect="1"/>
          </p:cNvPicPr>
          <p:nvPr/>
        </p:nvPicPr>
        <p:blipFill>
          <a:blip r:embed="rId4"/>
          <a:stretch>
            <a:fillRect/>
          </a:stretch>
        </p:blipFill>
        <p:spPr>
          <a:xfrm>
            <a:off x="6655933" y="1087211"/>
            <a:ext cx="3533775" cy="4438650"/>
          </a:xfrm>
          <a:prstGeom prst="rect">
            <a:avLst/>
          </a:prstGeom>
        </p:spPr>
      </p:pic>
    </p:spTree>
    <p:extLst>
      <p:ext uri="{BB962C8B-B14F-4D97-AF65-F5344CB8AC3E}">
        <p14:creationId xmlns:p14="http://schemas.microsoft.com/office/powerpoint/2010/main" val="4351953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FF0FD1A0-C075-EE18-B3AE-363C242D0BCE}"/>
              </a:ext>
            </a:extLst>
          </p:cNvPr>
          <p:cNvSpPr>
            <a:spLocks noGrp="1"/>
          </p:cNvSpPr>
          <p:nvPr>
            <p:ph type="title"/>
          </p:nvPr>
        </p:nvSpPr>
        <p:spPr>
          <a:xfrm>
            <a:off x="457200" y="690880"/>
            <a:ext cx="11267440" cy="530701"/>
          </a:xfrm>
        </p:spPr>
        <p:txBody>
          <a:bodyPr/>
          <a:lstStyle/>
          <a:p>
            <a:r>
              <a:rPr lang="en-US" dirty="0"/>
              <a:t>Repair order analysis</a:t>
            </a:r>
          </a:p>
        </p:txBody>
      </p:sp>
      <p:pic>
        <p:nvPicPr>
          <p:cNvPr id="2" name="Picture 1">
            <a:extLst>
              <a:ext uri="{FF2B5EF4-FFF2-40B4-BE49-F238E27FC236}">
                <a16:creationId xmlns:a16="http://schemas.microsoft.com/office/drawing/2014/main" id="{E0C05427-1C95-1B95-E93E-1AB060A34384}"/>
              </a:ext>
            </a:extLst>
          </p:cNvPr>
          <p:cNvPicPr>
            <a:picLocks noChangeAspect="1"/>
          </p:cNvPicPr>
          <p:nvPr/>
        </p:nvPicPr>
        <p:blipFill>
          <a:blip r:embed="rId3"/>
          <a:stretch>
            <a:fillRect/>
          </a:stretch>
        </p:blipFill>
        <p:spPr>
          <a:xfrm>
            <a:off x="4937761" y="690881"/>
            <a:ext cx="6786880" cy="6062616"/>
          </a:xfrm>
          <a:prstGeom prst="rect">
            <a:avLst/>
          </a:prstGeom>
        </p:spPr>
      </p:pic>
      <p:sp>
        <p:nvSpPr>
          <p:cNvPr id="4" name="TextBox 3">
            <a:extLst>
              <a:ext uri="{FF2B5EF4-FFF2-40B4-BE49-F238E27FC236}">
                <a16:creationId xmlns:a16="http://schemas.microsoft.com/office/drawing/2014/main" id="{42621D17-F957-7C7C-131C-41B04DD60EB1}"/>
              </a:ext>
            </a:extLst>
          </p:cNvPr>
          <p:cNvSpPr txBox="1"/>
          <p:nvPr/>
        </p:nvSpPr>
        <p:spPr>
          <a:xfrm>
            <a:off x="467359" y="1221581"/>
            <a:ext cx="4188862" cy="3416320"/>
          </a:xfrm>
          <a:prstGeom prst="rect">
            <a:avLst/>
          </a:prstGeom>
          <a:noFill/>
        </p:spPr>
        <p:txBody>
          <a:bodyPr wrap="square">
            <a:spAutoFit/>
          </a:bodyPr>
          <a:lstStyle/>
          <a:p>
            <a:r>
              <a:rPr lang="en-US" dirty="0"/>
              <a:t>We set a meeting to review what the analysis had shown. We feel that with the addition of some training for the advisors regarding sales, we can increase the amount of customer pay RO’s. There has been an increase in multiple line RO’s since making video MPI the standard. Clients want to tangibly see it. Scheduling has been an issue and with our new marketing plan to attack our NW metro business, we should see this improve. That should not be the case moving forward in Q4.</a:t>
            </a:r>
          </a:p>
        </p:txBody>
      </p:sp>
    </p:spTree>
    <p:extLst>
      <p:ext uri="{BB962C8B-B14F-4D97-AF65-F5344CB8AC3E}">
        <p14:creationId xmlns:p14="http://schemas.microsoft.com/office/powerpoint/2010/main" val="8374022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a:extLst>
              <a:ext uri="{FF2B5EF4-FFF2-40B4-BE49-F238E27FC236}">
                <a16:creationId xmlns:a16="http://schemas.microsoft.com/office/drawing/2014/main" id="{D715DBBC-70C2-E94B-9B03-12910F0B5438}"/>
              </a:ext>
            </a:extLst>
          </p:cNvPr>
          <p:cNvSpPr>
            <a:spLocks noGrp="1"/>
          </p:cNvSpPr>
          <p:nvPr>
            <p:ph type="ctrTitle"/>
          </p:nvPr>
        </p:nvSpPr>
        <p:spPr>
          <a:xfrm>
            <a:off x="6108219" y="741364"/>
            <a:ext cx="5626579" cy="544512"/>
          </a:xfrm>
        </p:spPr>
        <p:txBody>
          <a:bodyPr/>
          <a:lstStyle/>
          <a:p>
            <a:r>
              <a:rPr lang="en-US" dirty="0"/>
              <a:t>Swot - strengths</a:t>
            </a:r>
          </a:p>
        </p:txBody>
      </p:sp>
      <p:sp>
        <p:nvSpPr>
          <p:cNvPr id="4" name="TextBox 3">
            <a:extLst>
              <a:ext uri="{FF2B5EF4-FFF2-40B4-BE49-F238E27FC236}">
                <a16:creationId xmlns:a16="http://schemas.microsoft.com/office/drawing/2014/main" id="{48AE87C7-C676-77C9-1DC0-2145AB3F829D}"/>
              </a:ext>
            </a:extLst>
          </p:cNvPr>
          <p:cNvSpPr txBox="1"/>
          <p:nvPr/>
        </p:nvSpPr>
        <p:spPr>
          <a:xfrm>
            <a:off x="6108219" y="1445079"/>
            <a:ext cx="5331279" cy="2585323"/>
          </a:xfrm>
          <a:prstGeom prst="rect">
            <a:avLst/>
          </a:prstGeom>
          <a:noFill/>
        </p:spPr>
        <p:txBody>
          <a:bodyPr wrap="square" rtlCol="0">
            <a:spAutoFit/>
          </a:bodyPr>
          <a:lstStyle/>
          <a:p>
            <a:r>
              <a:rPr lang="en-US" dirty="0"/>
              <a:t>Location</a:t>
            </a:r>
          </a:p>
          <a:p>
            <a:endParaRPr lang="en-US" dirty="0"/>
          </a:p>
          <a:p>
            <a:r>
              <a:rPr lang="en-US" dirty="0"/>
              <a:t>Loyal Technicians</a:t>
            </a:r>
          </a:p>
          <a:p>
            <a:endParaRPr lang="en-US" dirty="0"/>
          </a:p>
          <a:p>
            <a:r>
              <a:rPr lang="en-US" dirty="0"/>
              <a:t>Luther Tech Training Center</a:t>
            </a:r>
          </a:p>
          <a:p>
            <a:endParaRPr lang="en-US" dirty="0"/>
          </a:p>
          <a:p>
            <a:r>
              <a:rPr lang="en-US" dirty="0"/>
              <a:t>Luther Direct – Pickup / Delivery options</a:t>
            </a:r>
          </a:p>
          <a:p>
            <a:endParaRPr lang="en-US" dirty="0"/>
          </a:p>
          <a:p>
            <a:r>
              <a:rPr lang="en-US" dirty="0"/>
              <a:t>Shop Foreman – Scott – Air traffic controller and QC</a:t>
            </a:r>
          </a:p>
        </p:txBody>
      </p:sp>
      <p:pic>
        <p:nvPicPr>
          <p:cNvPr id="8" name="Picture 7">
            <a:extLst>
              <a:ext uri="{FF2B5EF4-FFF2-40B4-BE49-F238E27FC236}">
                <a16:creationId xmlns:a16="http://schemas.microsoft.com/office/drawing/2014/main" id="{B90B6637-FFAC-C6B4-7659-89F6DECBFD55}"/>
              </a:ext>
            </a:extLst>
          </p:cNvPr>
          <p:cNvPicPr>
            <a:picLocks noChangeAspect="1"/>
          </p:cNvPicPr>
          <p:nvPr/>
        </p:nvPicPr>
        <p:blipFill>
          <a:blip r:embed="rId3"/>
          <a:stretch>
            <a:fillRect/>
          </a:stretch>
        </p:blipFill>
        <p:spPr>
          <a:xfrm>
            <a:off x="457200" y="761684"/>
            <a:ext cx="1476581" cy="2972215"/>
          </a:xfrm>
          <a:prstGeom prst="rect">
            <a:avLst/>
          </a:prstGeom>
        </p:spPr>
      </p:pic>
    </p:spTree>
    <p:extLst>
      <p:ext uri="{BB962C8B-B14F-4D97-AF65-F5344CB8AC3E}">
        <p14:creationId xmlns:p14="http://schemas.microsoft.com/office/powerpoint/2010/main" val="3854442470"/>
      </p:ext>
    </p:extLst>
  </p:cSld>
  <p:clrMapOvr>
    <a:masterClrMapping/>
  </p:clrMapOvr>
</p:sld>
</file>

<file path=ppt/theme/theme1.xml><?xml version="1.0" encoding="utf-8"?>
<a:theme xmlns:a="http://schemas.openxmlformats.org/drawingml/2006/main" name="DividendVTI">
  <a:themeElements>
    <a:clrScheme name="DividendVTI">
      <a:dk1>
        <a:sysClr val="windowText" lastClr="000000"/>
      </a:dk1>
      <a:lt1>
        <a:sysClr val="window" lastClr="FFFFFF"/>
      </a:lt1>
      <a:dk2>
        <a:srgbClr val="3D3D3D"/>
      </a:dk2>
      <a:lt2>
        <a:srgbClr val="EBEBEB"/>
      </a:lt2>
      <a:accent1>
        <a:srgbClr val="ED8428"/>
      </a:accent1>
      <a:accent2>
        <a:srgbClr val="E6C46D"/>
      </a:accent2>
      <a:accent3>
        <a:srgbClr val="537685"/>
      </a:accent3>
      <a:accent4>
        <a:srgbClr val="969FA7"/>
      </a:accent4>
      <a:accent5>
        <a:srgbClr val="A9C37C"/>
      </a:accent5>
      <a:accent6>
        <a:srgbClr val="5A8071"/>
      </a:accent6>
      <a:hlink>
        <a:srgbClr val="828282"/>
      </a:hlink>
      <a:folHlink>
        <a:srgbClr val="A5A5A5"/>
      </a:folHlink>
    </a:clrScheme>
    <a:fontScheme name="Dividend">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Dividend">
      <a:fillStyleLst>
        <a:solidFill>
          <a:schemeClr val="phClr"/>
        </a:solidFill>
        <a:gradFill rotWithShape="1">
          <a:gsLst>
            <a:gs pos="0">
              <a:schemeClr val="phClr">
                <a:tint val="68000"/>
                <a:alpha val="90000"/>
                <a:lumMod val="100000"/>
              </a:schemeClr>
            </a:gs>
            <a:gs pos="100000">
              <a:schemeClr val="phClr">
                <a:tint val="90000"/>
                <a:lumMod val="95000"/>
              </a:schemeClr>
            </a:gs>
          </a:gsLst>
          <a:lin ang="5400000" scaled="1"/>
        </a:gradFill>
        <a:gradFill rotWithShape="1">
          <a:gsLst>
            <a:gs pos="0">
              <a:schemeClr val="phClr">
                <a:tint val="98000"/>
                <a:lumMod val="110000"/>
              </a:schemeClr>
            </a:gs>
            <a:gs pos="84000">
              <a:schemeClr val="phClr">
                <a:shade val="90000"/>
                <a:lumMod val="88000"/>
              </a:schemeClr>
            </a:gs>
          </a:gsLst>
          <a:lin ang="5400000" scaled="0"/>
        </a:gradFill>
      </a:fillStyleLst>
      <a:lnStyleLst>
        <a:ln w="12700" cap="rnd" cmpd="sng" algn="ctr">
          <a:solidFill>
            <a:schemeClr val="phClr">
              <a:lumMod val="90000"/>
            </a:schemeClr>
          </a:solidFill>
          <a:prstDash val="solid"/>
        </a:ln>
        <a:ln w="22225"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55000"/>
              </a:srgbClr>
            </a:outerShdw>
          </a:effectLst>
        </a:effectStyle>
        <a:effectStyle>
          <a:effectLst>
            <a:outerShdw blurRad="88900" dist="38100" dir="5040000" rotWithShape="0">
              <a:srgbClr val="000000">
                <a:alpha val="60000"/>
              </a:srgbClr>
            </a:outerShdw>
          </a:effectLst>
          <a:scene3d>
            <a:camera prst="orthographicFront">
              <a:rot lat="0" lon="0" rev="0"/>
            </a:camera>
            <a:lightRig rig="threePt" dir="tl">
              <a:rot lat="0" lon="0" rev="1200000"/>
            </a:lightRig>
          </a:scene3d>
          <a:sp3d>
            <a:bevelT w="38100" h="50800"/>
          </a:sp3d>
        </a:effectStyle>
      </a:effectStyleLst>
      <a:bgFillStyleLst>
        <a:solidFill>
          <a:schemeClr val="phClr"/>
        </a:solidFill>
        <a:gradFill rotWithShape="1">
          <a:gsLst>
            <a:gs pos="0">
              <a:schemeClr val="phClr">
                <a:tint val="90000"/>
                <a:lumMod val="110000"/>
              </a:schemeClr>
            </a:gs>
            <a:gs pos="88000">
              <a:schemeClr val="phClr">
                <a:shade val="94000"/>
                <a:satMod val="110000"/>
                <a:lumMod val="88000"/>
              </a:schemeClr>
            </a:gs>
          </a:gsLst>
          <a:lin ang="5400000" scaled="0"/>
        </a:gradFill>
        <a:gradFill rotWithShape="1">
          <a:gsLst>
            <a:gs pos="0">
              <a:schemeClr val="phClr">
                <a:tint val="90000"/>
                <a:lumMod val="110000"/>
              </a:schemeClr>
            </a:gs>
            <a:gs pos="100000">
              <a:schemeClr val="phClr">
                <a:shade val="98000"/>
                <a:satMod val="110000"/>
                <a:lumMod val="8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DividendVTI" id="{97558BDE-0B66-457C-BB6F-7B1B22DAA9B8}" vid="{F53508A3-AC60-448A-AF37-934D5F1A0D5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Image xmlns="71af3243-3dd4-4a8d-8c0d-dd76da1f02a5">
      <Url xsi:nil="true"/>
      <Description xsi:nil="true"/>
    </Image>
    <Status xmlns="71af3243-3dd4-4a8d-8c0d-dd76da1f02a5">Not started</Status>
    <Background xmlns="71af3243-3dd4-4a8d-8c0d-dd76da1f02a5">false</Background>
    <_ip_UnifiedCompliancePolicyProperties xmlns="http://schemas.microsoft.com/sharepoint/v3" xsi:nil="true"/>
    <ImageTagsTaxHTField xmlns="71af3243-3dd4-4a8d-8c0d-dd76da1f02a5">
      <Terms xmlns="http://schemas.microsoft.com/office/infopath/2007/PartnerControls"/>
    </ImageTagsTaxHTField>
    <TaxCatchAll xmlns="230e9df3-be65-4c73-a93b-d1236ebd677e" xsi:nil="true"/>
    <MediaServiceKeyPoints xmlns="71af3243-3dd4-4a8d-8c0d-dd76da1f02a5"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28" ma:contentTypeDescription="Create a new document." ma:contentTypeScope="" ma:versionID="60f5a4f2d2b0abadcf532d48ebf9cb71">
  <xsd:schema xmlns:xsd="http://www.w3.org/2001/XMLSchema" xmlns:xs="http://www.w3.org/2001/XMLSchema" xmlns:p="http://schemas.microsoft.com/office/2006/metadata/properties" xmlns:ns1="http://schemas.microsoft.com/sharepoint/v3" xmlns:ns2="71af3243-3dd4-4a8d-8c0d-dd76da1f02a5" xmlns:ns3="16c05727-aa75-4e4a-9b5f-8a80a1165891" xmlns:ns4="230e9df3-be65-4c73-a93b-d1236ebd677e" targetNamespace="http://schemas.microsoft.com/office/2006/metadata/properties" ma:root="true" ma:fieldsID="7dd78129e6a1811f84807ad11c651531" ns1:_="" ns2:_="" ns3:_="" ns4:_="">
    <xsd:import namespace="http://schemas.microsoft.com/sharepoint/v3"/>
    <xsd:import namespace="71af3243-3dd4-4a8d-8c0d-dd76da1f02a5"/>
    <xsd:import namespace="16c05727-aa75-4e4a-9b5f-8a80a1165891"/>
    <xsd:import namespace="230e9df3-be65-4c73-a93b-d1236ebd677e"/>
    <xsd:element name="properties">
      <xsd:complexType>
        <xsd:sequence>
          <xsd:element name="documentManagement">
            <xsd:complexType>
              <xsd:all>
                <xsd:element ref="ns2:Status" minOccurs="0"/>
                <xsd:element ref="ns2:Image" minOccurs="0"/>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1:_ip_UnifiedCompliancePolicyProperties" minOccurs="0"/>
                <xsd:element ref="ns1:_ip_UnifiedCompliancePolicyUIAction" minOccurs="0"/>
                <xsd:element ref="ns4:TaxCatchAll" minOccurs="0"/>
                <xsd:element ref="ns2:ImageTagsTaxHTField" minOccurs="0"/>
                <xsd:element ref="ns2:MediaServiceLocation" minOccurs="0"/>
                <xsd:element ref="ns2:MediaLengthInSeconds" minOccurs="0"/>
                <xsd:element ref="ns2:Background" minOccurs="0"/>
                <xsd:element ref="ns2:MediaServiceSearchProperties" minOccurs="0"/>
                <xsd:element ref="ns2:MediaServiceDocTags" minOccurs="0"/>
                <xsd:element ref="ns2:MediaServiceObjectDetectorVersions" minOccurs="0"/>
                <xsd:element ref="ns2:MediaServiceSystem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ma:readOnly="false">
      <xsd:simpleType>
        <xsd:restriction base="dms:Note"/>
      </xsd:simpleType>
    </xsd:element>
    <xsd:element name="_ip_UnifiedCompliancePolicyUIAction" ma:index="21" nillable="true" ma:displayName="Unified Compliance Policy UI Action" ma:hidden="true" ma:internalName="_ip_UnifiedCompliancePolicyUIAction" ma:readOnly="fals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Status" ma:index="2" nillable="true" ma:displayName="Status" ma:default="Not started" ma:format="Dropdown" ma:internalName="Status" ma:readOnly="false">
      <xsd:simpleType>
        <xsd:restriction base="dms:Choice">
          <xsd:enumeration value="Not started"/>
          <xsd:enumeration value="In Progress"/>
          <xsd:enumeration value="Completed"/>
        </xsd:restriction>
      </xsd:simpleType>
    </xsd:element>
    <xsd:element name="Image" ma:index="3" nillable="true" ma:displayName="Image" ma:format="Image" ma:internalName="Image" ma:readOnly="false">
      <xsd:complexType>
        <xsd:complexContent>
          <xsd:extension base="dms:URL">
            <xsd:sequence>
              <xsd:element name="Url" type="dms:ValidUrl" minOccurs="0" nillable="true"/>
              <xsd:element name="Description" type="xsd:string" nillable="true"/>
            </xsd:sequence>
          </xsd:extension>
        </xsd:complexContent>
      </xsd:complex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hidden="true" ma:internalName="MediaServiceOCR" ma:readOnly="true">
      <xsd:simpleType>
        <xsd:restriction base="dms:Note"/>
      </xsd:simpleType>
    </xsd:element>
    <xsd:element name="MediaServiceAutoTags" ma:index="11" nillable="true" ma:displayName="MediaServiceAutoTags" ma:hidden="true"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hidden="true" ma:internalName="MediaServiceKeyPoints" ma:readOnly="false">
      <xsd:simpleType>
        <xsd:restriction base="dms:Note"/>
      </xsd:simpleType>
    </xsd:element>
    <xsd:element name="MediaServiceDateTaken" ma:index="18" nillable="true" ma:displayName="MediaServiceDateTaken" ma:hidden="true" ma:internalName="MediaServiceDateTaken" ma:readOnly="true">
      <xsd:simpleType>
        <xsd:restriction base="dms:Text"/>
      </xsd:simpleType>
    </xsd:element>
    <xsd:element name="ImageTagsTaxHTField" ma:index="25" nillable="true" ma:taxonomy="true" ma:internalName="ImageTagsTaxHTField"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Location" ma:index="26" nillable="true" ma:displayName="Location" ma:hidden="true" ma:internalName="MediaServiceLocation" ma:readOnly="true">
      <xsd:simpleType>
        <xsd:restriction base="dms:Text"/>
      </xsd:simpleType>
    </xsd:element>
    <xsd:element name="MediaLengthInSeconds" ma:index="27" nillable="true" ma:displayName="MediaLengthInSeconds" ma:hidden="true" ma:internalName="MediaLengthInSeconds" ma:readOnly="true">
      <xsd:simpleType>
        <xsd:restriction base="dms:Unknown"/>
      </xsd:simpleType>
    </xsd:element>
    <xsd:element name="Background" ma:index="28" nillable="true" ma:displayName="Background" ma:default="0" ma:format="Dropdown" ma:internalName="Background">
      <xsd:simpleType>
        <xsd:restriction base="dms:Boolean"/>
      </xsd:simpleType>
    </xsd:element>
    <xsd:element name="MediaServiceSearchProperties" ma:index="29" nillable="true" ma:displayName="MediaServiceSearchProperties" ma:hidden="true" ma:internalName="MediaServiceSearchProperties" ma:readOnly="true">
      <xsd:simpleType>
        <xsd:restriction base="dms:Note"/>
      </xsd:simpleType>
    </xsd:element>
    <xsd:element name="MediaServiceDocTags" ma:index="30" nillable="true" ma:displayName="MediaServiceDocTags" ma:hidden="true" ma:internalName="MediaServiceDocTags" ma:readOnly="true">
      <xsd:simpleType>
        <xsd:restriction base="dms:Note"/>
      </xsd:simpleType>
    </xsd:element>
    <xsd:element name="MediaServiceObjectDetectorVersions" ma:index="31" nillable="true" ma:displayName="MediaServiceObjectDetectorVersions" ma:description="" ma:hidden="true" ma:indexed="true" ma:internalName="MediaServiceObjectDetectorVersions" ma:readOnly="true">
      <xsd:simpleType>
        <xsd:restriction base="dms:Text"/>
      </xsd:simpleType>
    </xsd:element>
    <xsd:element name="MediaServiceSystemTags" ma:index="32" nillable="true" ma:displayName="MediaServiceSystemTags" ma:hidden="true" ma:internalName="MediaServiceSystemTag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hidden="true" ma:internalName="SharedWithDetail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3f6bfcbc-3db3-4ae6-bd76-326f0798ad28}" ma:internalName="TaxCatchAll" ma:readOnly="false" ma:showField="CatchAllData" ma:web="16c05727-aa75-4e4a-9b5f-8a80a116589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A00B2AC-C335-4100-B8B3-2D9F49A72906}">
  <ds:schemaRefs>
    <ds:schemaRef ds:uri="http://schemas.microsoft.com/office/2006/metadata/properties"/>
    <ds:schemaRef ds:uri="http://schemas.microsoft.com/office/infopath/2007/PartnerControls"/>
    <ds:schemaRef ds:uri="http://schemas.microsoft.com/sharepoint/v3"/>
    <ds:schemaRef ds:uri="71af3243-3dd4-4a8d-8c0d-dd76da1f02a5"/>
    <ds:schemaRef ds:uri="230e9df3-be65-4c73-a93b-d1236ebd677e"/>
  </ds:schemaRefs>
</ds:datastoreItem>
</file>

<file path=customXml/itemProps2.xml><?xml version="1.0" encoding="utf-8"?>
<ds:datastoreItem xmlns:ds="http://schemas.openxmlformats.org/officeDocument/2006/customXml" ds:itemID="{19D1F84C-D1FD-4B1B-9CFD-8E0D96AC4DF2}">
  <ds:schemaRefs>
    <ds:schemaRef ds:uri="http://schemas.microsoft.com/sharepoint/v3/contenttype/forms"/>
  </ds:schemaRefs>
</ds:datastoreItem>
</file>

<file path=customXml/itemProps3.xml><?xml version="1.0" encoding="utf-8"?>
<ds:datastoreItem xmlns:ds="http://schemas.openxmlformats.org/officeDocument/2006/customXml" ds:itemID="{0037C456-A6DA-4DEE-A3FB-4EC3058FD08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71af3243-3dd4-4a8d-8c0d-dd76da1f02a5"/>
    <ds:schemaRef ds:uri="16c05727-aa75-4e4a-9b5f-8a80a1165891"/>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file>

<file path=docProps/app.xml><?xml version="1.0" encoding="utf-8"?>
<Properties xmlns="http://schemas.openxmlformats.org/officeDocument/2006/extended-properties" xmlns:vt="http://schemas.openxmlformats.org/officeDocument/2006/docPropsVTypes">
  <Template>Dividend design</Template>
  <TotalTime>258</TotalTime>
  <Words>1090</Words>
  <Application>Microsoft Office PowerPoint</Application>
  <PresentationFormat>Widescreen</PresentationFormat>
  <Paragraphs>147</Paragraphs>
  <Slides>15</Slides>
  <Notes>15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15</vt:i4>
      </vt:variant>
    </vt:vector>
  </HeadingPairs>
  <TitlesOfParts>
    <vt:vector size="20" baseType="lpstr">
      <vt:lpstr>Arial</vt:lpstr>
      <vt:lpstr>Calibri</vt:lpstr>
      <vt:lpstr>Gill Sans MT</vt:lpstr>
      <vt:lpstr>Wingdings 2</vt:lpstr>
      <vt:lpstr>DividendVTI</vt:lpstr>
      <vt:lpstr>N445 Fixed Operations 2 Jamison Rohrbeck – Luther Brookdale Volkswagen</vt:lpstr>
      <vt:lpstr>Service Department Agenda </vt:lpstr>
      <vt:lpstr>marketing</vt:lpstr>
      <vt:lpstr>Cost of labor analysis</vt:lpstr>
      <vt:lpstr>Expense structure</vt:lpstr>
      <vt:lpstr>productivity</vt:lpstr>
      <vt:lpstr>facility</vt:lpstr>
      <vt:lpstr>Repair order analysis</vt:lpstr>
      <vt:lpstr>Swot - strengths</vt:lpstr>
      <vt:lpstr>Swot - weaknesses</vt:lpstr>
      <vt:lpstr>Swot - opportunities</vt:lpstr>
      <vt:lpstr>Swot - threats</vt:lpstr>
      <vt:lpstr>Swot analysis        Objectives     strategies         tactics</vt:lpstr>
      <vt:lpstr>Swot – action plan   What       who       when</vt:lpstr>
      <vt:lpstr>synopsis</vt:lpstr>
    </vt:vector>
  </TitlesOfParts>
  <Company>Luther Automotive Group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N445 Fixed Operations 2 Jamison Rohrbeck – Brookdale Volkswagen</dc:title>
  <dc:creator>Jamison Rohrbeck</dc:creator>
  <cp:lastModifiedBy>Jamison Rohrbeck</cp:lastModifiedBy>
  <cp:revision>16</cp:revision>
  <dcterms:created xsi:type="dcterms:W3CDTF">2024-07-29T14:54:28Z</dcterms:created>
  <dcterms:modified xsi:type="dcterms:W3CDTF">2024-07-30T00:49:22Z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