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96" r:id="rId4"/>
    <p:sldMasterId id="2147483697" r:id="rId5"/>
    <p:sldMasterId id="2147483698" r:id="rId6"/>
    <p:sldMasterId id="214748369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Lst>
  <p:sldSz cy="6858000" cx="12192000"/>
  <p:notesSz cx="7772400" cy="10058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7F7D4DB-0715-416C-A471-18E558AEF7FA}">
  <a:tblStyle styleId="{57F7D4DB-0715-416C-A471-18E558AEF7FA}"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11" Type="http://schemas.openxmlformats.org/officeDocument/2006/relationships/slide" Target="slides/slide3.xml"/><Relationship Id="rId22" Type="http://schemas.openxmlformats.org/officeDocument/2006/relationships/slide" Target="slides/slide14.xml"/><Relationship Id="rId10" Type="http://schemas.openxmlformats.org/officeDocument/2006/relationships/slide" Target="slides/slide2.xml"/><Relationship Id="rId21" Type="http://schemas.openxmlformats.org/officeDocument/2006/relationships/slide" Target="slides/slide13.xml"/><Relationship Id="rId13" Type="http://schemas.openxmlformats.org/officeDocument/2006/relationships/slide" Target="slides/slide5.xml"/><Relationship Id="rId24" Type="http://schemas.openxmlformats.org/officeDocument/2006/relationships/slide" Target="slides/slide16.xml"/><Relationship Id="rId12" Type="http://schemas.openxmlformats.org/officeDocument/2006/relationships/slide" Target="slides/slide4.xml"/><Relationship Id="rId23" Type="http://schemas.openxmlformats.org/officeDocument/2006/relationships/slide" Target="slides/slide15.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5" Type="http://schemas.openxmlformats.org/officeDocument/2006/relationships/slideMaster" Target="slideMasters/slideMaster2.xml"/><Relationship Id="rId19" Type="http://schemas.openxmlformats.org/officeDocument/2006/relationships/slide" Target="slides/slide11.xml"/><Relationship Id="rId6" Type="http://schemas.openxmlformats.org/officeDocument/2006/relationships/slideMaster" Target="slideMasters/slideMaster3.xml"/><Relationship Id="rId18" Type="http://schemas.openxmlformats.org/officeDocument/2006/relationships/slide" Target="slides/slide10.xml"/><Relationship Id="rId7" Type="http://schemas.openxmlformats.org/officeDocument/2006/relationships/slideMaster" Target="slideMasters/slideMaster4.xml"/><Relationship Id="rId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10: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10: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11: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11: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12: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12: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3: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3: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14: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14: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5: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5: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6: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6: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3: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4: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4: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5: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5: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6: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6: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7: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7: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8: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8: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9:notes"/>
          <p:cNvSpPr txBox="1"/>
          <p:nvPr>
            <p:ph idx="1" type="body"/>
          </p:nvPr>
        </p:nvSpPr>
        <p:spPr>
          <a:xfrm>
            <a:off x="777225" y="4777725"/>
            <a:ext cx="6217900" cy="452627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9: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33" name="Shape 33"/>
        <p:cNvGrpSpPr/>
        <p:nvPr/>
      </p:nvGrpSpPr>
      <p:grpSpPr>
        <a:xfrm>
          <a:off x="0" y="0"/>
          <a:ext cx="0" cy="0"/>
          <a:chOff x="0" y="0"/>
          <a:chExt cx="0" cy="0"/>
        </a:xfrm>
      </p:grpSpPr>
      <p:sp>
        <p:nvSpPr>
          <p:cNvPr id="34" name="Google Shape;34;p2"/>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
          <p:cNvSpPr txBox="1"/>
          <p:nvPr>
            <p:ph idx="1" type="subTitle"/>
          </p:nvPr>
        </p:nvSpPr>
        <p:spPr>
          <a:xfrm>
            <a:off x="677160" y="2160720"/>
            <a:ext cx="8596440" cy="388044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63" name="Shape 63"/>
        <p:cNvGrpSpPr/>
        <p:nvPr/>
      </p:nvGrpSpPr>
      <p:grpSpPr>
        <a:xfrm>
          <a:off x="0" y="0"/>
          <a:ext cx="0" cy="0"/>
          <a:chOff x="0" y="0"/>
          <a:chExt cx="0" cy="0"/>
        </a:xfrm>
      </p:grpSpPr>
      <p:sp>
        <p:nvSpPr>
          <p:cNvPr id="64" name="Google Shape;64;p11"/>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1"/>
          <p:cNvSpPr txBox="1"/>
          <p:nvPr>
            <p:ph idx="1" type="body"/>
          </p:nvPr>
        </p:nvSpPr>
        <p:spPr>
          <a:xfrm>
            <a:off x="677160" y="21607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6" name="Google Shape;66;p11"/>
          <p:cNvSpPr txBox="1"/>
          <p:nvPr>
            <p:ph idx="2" type="body"/>
          </p:nvPr>
        </p:nvSpPr>
        <p:spPr>
          <a:xfrm>
            <a:off x="677160" y="41875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67" name="Shape 67"/>
        <p:cNvGrpSpPr/>
        <p:nvPr/>
      </p:nvGrpSpPr>
      <p:grpSpPr>
        <a:xfrm>
          <a:off x="0" y="0"/>
          <a:ext cx="0" cy="0"/>
          <a:chOff x="0" y="0"/>
          <a:chExt cx="0" cy="0"/>
        </a:xfrm>
      </p:grpSpPr>
      <p:sp>
        <p:nvSpPr>
          <p:cNvPr id="68" name="Google Shape;68;p12"/>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2"/>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0" name="Google Shape;70;p12"/>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1" name="Google Shape;71;p12"/>
          <p:cNvSpPr txBox="1"/>
          <p:nvPr>
            <p:ph idx="3" type="body"/>
          </p:nvPr>
        </p:nvSpPr>
        <p:spPr>
          <a:xfrm>
            <a:off x="67716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2" name="Google Shape;72;p12"/>
          <p:cNvSpPr txBox="1"/>
          <p:nvPr>
            <p:ph idx="4" type="body"/>
          </p:nvPr>
        </p:nvSpPr>
        <p:spPr>
          <a:xfrm>
            <a:off x="508212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73" name="Shape 73"/>
        <p:cNvGrpSpPr/>
        <p:nvPr/>
      </p:nvGrpSpPr>
      <p:grpSpPr>
        <a:xfrm>
          <a:off x="0" y="0"/>
          <a:ext cx="0" cy="0"/>
          <a:chOff x="0" y="0"/>
          <a:chExt cx="0" cy="0"/>
        </a:xfrm>
      </p:grpSpPr>
      <p:sp>
        <p:nvSpPr>
          <p:cNvPr id="74" name="Google Shape;74;p13"/>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3"/>
          <p:cNvSpPr txBox="1"/>
          <p:nvPr>
            <p:ph idx="1" type="body"/>
          </p:nvPr>
        </p:nvSpPr>
        <p:spPr>
          <a:xfrm>
            <a:off x="67716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6" name="Google Shape;76;p13"/>
          <p:cNvSpPr txBox="1"/>
          <p:nvPr>
            <p:ph idx="2" type="body"/>
          </p:nvPr>
        </p:nvSpPr>
        <p:spPr>
          <a:xfrm>
            <a:off x="358344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7" name="Google Shape;77;p13"/>
          <p:cNvSpPr txBox="1"/>
          <p:nvPr>
            <p:ph idx="3" type="body"/>
          </p:nvPr>
        </p:nvSpPr>
        <p:spPr>
          <a:xfrm>
            <a:off x="649008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8" name="Google Shape;78;p13"/>
          <p:cNvSpPr txBox="1"/>
          <p:nvPr>
            <p:ph idx="4" type="body"/>
          </p:nvPr>
        </p:nvSpPr>
        <p:spPr>
          <a:xfrm>
            <a:off x="67716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79" name="Google Shape;79;p13"/>
          <p:cNvSpPr txBox="1"/>
          <p:nvPr>
            <p:ph idx="5" type="body"/>
          </p:nvPr>
        </p:nvSpPr>
        <p:spPr>
          <a:xfrm>
            <a:off x="358344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80" name="Google Shape;80;p13"/>
          <p:cNvSpPr txBox="1"/>
          <p:nvPr>
            <p:ph idx="6" type="body"/>
          </p:nvPr>
        </p:nvSpPr>
        <p:spPr>
          <a:xfrm>
            <a:off x="649008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98" name="Shape 98"/>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99" name="Shape 99"/>
        <p:cNvGrpSpPr/>
        <p:nvPr/>
      </p:nvGrpSpPr>
      <p:grpSpPr>
        <a:xfrm>
          <a:off x="0" y="0"/>
          <a:ext cx="0" cy="0"/>
          <a:chOff x="0" y="0"/>
          <a:chExt cx="0" cy="0"/>
        </a:xfrm>
      </p:grpSpPr>
      <p:sp>
        <p:nvSpPr>
          <p:cNvPr id="100" name="Google Shape;100;p16"/>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16"/>
          <p:cNvSpPr txBox="1"/>
          <p:nvPr>
            <p:ph idx="1" type="subTitle"/>
          </p:nvPr>
        </p:nvSpPr>
        <p:spPr>
          <a:xfrm>
            <a:off x="677160" y="2160720"/>
            <a:ext cx="8596440" cy="388044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02" name="Shape 102"/>
        <p:cNvGrpSpPr/>
        <p:nvPr/>
      </p:nvGrpSpPr>
      <p:grpSpPr>
        <a:xfrm>
          <a:off x="0" y="0"/>
          <a:ext cx="0" cy="0"/>
          <a:chOff x="0" y="0"/>
          <a:chExt cx="0" cy="0"/>
        </a:xfrm>
      </p:grpSpPr>
      <p:sp>
        <p:nvSpPr>
          <p:cNvPr id="103" name="Google Shape;103;p17"/>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7"/>
          <p:cNvSpPr txBox="1"/>
          <p:nvPr>
            <p:ph idx="1" type="body"/>
          </p:nvPr>
        </p:nvSpPr>
        <p:spPr>
          <a:xfrm>
            <a:off x="677160" y="2160720"/>
            <a:ext cx="859644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05" name="Shape 105"/>
        <p:cNvGrpSpPr/>
        <p:nvPr/>
      </p:nvGrpSpPr>
      <p:grpSpPr>
        <a:xfrm>
          <a:off x="0" y="0"/>
          <a:ext cx="0" cy="0"/>
          <a:chOff x="0" y="0"/>
          <a:chExt cx="0" cy="0"/>
        </a:xfrm>
      </p:grpSpPr>
      <p:sp>
        <p:nvSpPr>
          <p:cNvPr id="106" name="Google Shape;106;p18"/>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18"/>
          <p:cNvSpPr txBox="1"/>
          <p:nvPr>
            <p:ph idx="1" type="body"/>
          </p:nvPr>
        </p:nvSpPr>
        <p:spPr>
          <a:xfrm>
            <a:off x="67716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8" name="Google Shape;108;p18"/>
          <p:cNvSpPr txBox="1"/>
          <p:nvPr>
            <p:ph idx="2" type="body"/>
          </p:nvPr>
        </p:nvSpPr>
        <p:spPr>
          <a:xfrm>
            <a:off x="508212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9" name="Shape 109"/>
        <p:cNvGrpSpPr/>
        <p:nvPr/>
      </p:nvGrpSpPr>
      <p:grpSpPr>
        <a:xfrm>
          <a:off x="0" y="0"/>
          <a:ext cx="0" cy="0"/>
          <a:chOff x="0" y="0"/>
          <a:chExt cx="0" cy="0"/>
        </a:xfrm>
      </p:grpSpPr>
      <p:sp>
        <p:nvSpPr>
          <p:cNvPr id="110" name="Google Shape;110;p19"/>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111" name="Shape 111"/>
        <p:cNvGrpSpPr/>
        <p:nvPr/>
      </p:nvGrpSpPr>
      <p:grpSpPr>
        <a:xfrm>
          <a:off x="0" y="0"/>
          <a:ext cx="0" cy="0"/>
          <a:chOff x="0" y="0"/>
          <a:chExt cx="0" cy="0"/>
        </a:xfrm>
      </p:grpSpPr>
      <p:sp>
        <p:nvSpPr>
          <p:cNvPr id="112" name="Google Shape;112;p20"/>
          <p:cNvSpPr txBox="1"/>
          <p:nvPr>
            <p:ph idx="1" type="subTitle"/>
          </p:nvPr>
        </p:nvSpPr>
        <p:spPr>
          <a:xfrm>
            <a:off x="677160" y="609480"/>
            <a:ext cx="8596440" cy="612216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113" name="Shape 113"/>
        <p:cNvGrpSpPr/>
        <p:nvPr/>
      </p:nvGrpSpPr>
      <p:grpSpPr>
        <a:xfrm>
          <a:off x="0" y="0"/>
          <a:ext cx="0" cy="0"/>
          <a:chOff x="0" y="0"/>
          <a:chExt cx="0" cy="0"/>
        </a:xfrm>
      </p:grpSpPr>
      <p:sp>
        <p:nvSpPr>
          <p:cNvPr id="114" name="Google Shape;114;p21"/>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21"/>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6" name="Google Shape;116;p21"/>
          <p:cNvSpPr txBox="1"/>
          <p:nvPr>
            <p:ph idx="2" type="body"/>
          </p:nvPr>
        </p:nvSpPr>
        <p:spPr>
          <a:xfrm>
            <a:off x="508212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7" name="Google Shape;117;p21"/>
          <p:cNvSpPr txBox="1"/>
          <p:nvPr>
            <p:ph idx="3" type="body"/>
          </p:nvPr>
        </p:nvSpPr>
        <p:spPr>
          <a:xfrm>
            <a:off x="67716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36" name="Shape 36"/>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118" name="Shape 118"/>
        <p:cNvGrpSpPr/>
        <p:nvPr/>
      </p:nvGrpSpPr>
      <p:grpSpPr>
        <a:xfrm>
          <a:off x="0" y="0"/>
          <a:ext cx="0" cy="0"/>
          <a:chOff x="0" y="0"/>
          <a:chExt cx="0" cy="0"/>
        </a:xfrm>
      </p:grpSpPr>
      <p:sp>
        <p:nvSpPr>
          <p:cNvPr id="119" name="Google Shape;119;p22"/>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2"/>
          <p:cNvSpPr txBox="1"/>
          <p:nvPr>
            <p:ph idx="1" type="body"/>
          </p:nvPr>
        </p:nvSpPr>
        <p:spPr>
          <a:xfrm>
            <a:off x="67716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1" name="Google Shape;121;p22"/>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2" name="Google Shape;122;p22"/>
          <p:cNvSpPr txBox="1"/>
          <p:nvPr>
            <p:ph idx="3" type="body"/>
          </p:nvPr>
        </p:nvSpPr>
        <p:spPr>
          <a:xfrm>
            <a:off x="508212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123" name="Shape 123"/>
        <p:cNvGrpSpPr/>
        <p:nvPr/>
      </p:nvGrpSpPr>
      <p:grpSpPr>
        <a:xfrm>
          <a:off x="0" y="0"/>
          <a:ext cx="0" cy="0"/>
          <a:chOff x="0" y="0"/>
          <a:chExt cx="0" cy="0"/>
        </a:xfrm>
      </p:grpSpPr>
      <p:sp>
        <p:nvSpPr>
          <p:cNvPr id="124" name="Google Shape;124;p23"/>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3"/>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6" name="Google Shape;126;p23"/>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27" name="Google Shape;127;p23"/>
          <p:cNvSpPr txBox="1"/>
          <p:nvPr>
            <p:ph idx="3" type="body"/>
          </p:nvPr>
        </p:nvSpPr>
        <p:spPr>
          <a:xfrm>
            <a:off x="677160" y="41875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128" name="Shape 128"/>
        <p:cNvGrpSpPr/>
        <p:nvPr/>
      </p:nvGrpSpPr>
      <p:grpSpPr>
        <a:xfrm>
          <a:off x="0" y="0"/>
          <a:ext cx="0" cy="0"/>
          <a:chOff x="0" y="0"/>
          <a:chExt cx="0" cy="0"/>
        </a:xfrm>
      </p:grpSpPr>
      <p:sp>
        <p:nvSpPr>
          <p:cNvPr id="129" name="Google Shape;129;p24"/>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24"/>
          <p:cNvSpPr txBox="1"/>
          <p:nvPr>
            <p:ph idx="1" type="body"/>
          </p:nvPr>
        </p:nvSpPr>
        <p:spPr>
          <a:xfrm>
            <a:off x="677160" y="21607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31" name="Google Shape;131;p24"/>
          <p:cNvSpPr txBox="1"/>
          <p:nvPr>
            <p:ph idx="2" type="body"/>
          </p:nvPr>
        </p:nvSpPr>
        <p:spPr>
          <a:xfrm>
            <a:off x="677160" y="41875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32" name="Shape 132"/>
        <p:cNvGrpSpPr/>
        <p:nvPr/>
      </p:nvGrpSpPr>
      <p:grpSpPr>
        <a:xfrm>
          <a:off x="0" y="0"/>
          <a:ext cx="0" cy="0"/>
          <a:chOff x="0" y="0"/>
          <a:chExt cx="0" cy="0"/>
        </a:xfrm>
      </p:grpSpPr>
      <p:sp>
        <p:nvSpPr>
          <p:cNvPr id="133" name="Google Shape;133;p25"/>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25"/>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35" name="Google Shape;135;p25"/>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36" name="Google Shape;136;p25"/>
          <p:cNvSpPr txBox="1"/>
          <p:nvPr>
            <p:ph idx="3" type="body"/>
          </p:nvPr>
        </p:nvSpPr>
        <p:spPr>
          <a:xfrm>
            <a:off x="67716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37" name="Google Shape;137;p25"/>
          <p:cNvSpPr txBox="1"/>
          <p:nvPr>
            <p:ph idx="4" type="body"/>
          </p:nvPr>
        </p:nvSpPr>
        <p:spPr>
          <a:xfrm>
            <a:off x="508212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38" name="Shape 138"/>
        <p:cNvGrpSpPr/>
        <p:nvPr/>
      </p:nvGrpSpPr>
      <p:grpSpPr>
        <a:xfrm>
          <a:off x="0" y="0"/>
          <a:ext cx="0" cy="0"/>
          <a:chOff x="0" y="0"/>
          <a:chExt cx="0" cy="0"/>
        </a:xfrm>
      </p:grpSpPr>
      <p:sp>
        <p:nvSpPr>
          <p:cNvPr id="139" name="Google Shape;139;p26"/>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26"/>
          <p:cNvSpPr txBox="1"/>
          <p:nvPr>
            <p:ph idx="1" type="body"/>
          </p:nvPr>
        </p:nvSpPr>
        <p:spPr>
          <a:xfrm>
            <a:off x="67716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41" name="Google Shape;141;p26"/>
          <p:cNvSpPr txBox="1"/>
          <p:nvPr>
            <p:ph idx="2" type="body"/>
          </p:nvPr>
        </p:nvSpPr>
        <p:spPr>
          <a:xfrm>
            <a:off x="358344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42" name="Google Shape;142;p26"/>
          <p:cNvSpPr txBox="1"/>
          <p:nvPr>
            <p:ph idx="3" type="body"/>
          </p:nvPr>
        </p:nvSpPr>
        <p:spPr>
          <a:xfrm>
            <a:off x="649008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43" name="Google Shape;143;p26"/>
          <p:cNvSpPr txBox="1"/>
          <p:nvPr>
            <p:ph idx="4" type="body"/>
          </p:nvPr>
        </p:nvSpPr>
        <p:spPr>
          <a:xfrm>
            <a:off x="67716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44" name="Google Shape;144;p26"/>
          <p:cNvSpPr txBox="1"/>
          <p:nvPr>
            <p:ph idx="5" type="body"/>
          </p:nvPr>
        </p:nvSpPr>
        <p:spPr>
          <a:xfrm>
            <a:off x="358344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45" name="Google Shape;145;p26"/>
          <p:cNvSpPr txBox="1"/>
          <p:nvPr>
            <p:ph idx="6" type="body"/>
          </p:nvPr>
        </p:nvSpPr>
        <p:spPr>
          <a:xfrm>
            <a:off x="649008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66" name="Shape 166"/>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67" name="Shape 167"/>
        <p:cNvGrpSpPr/>
        <p:nvPr/>
      </p:nvGrpSpPr>
      <p:grpSpPr>
        <a:xfrm>
          <a:off x="0" y="0"/>
          <a:ext cx="0" cy="0"/>
          <a:chOff x="0" y="0"/>
          <a:chExt cx="0" cy="0"/>
        </a:xfrm>
      </p:grpSpPr>
      <p:sp>
        <p:nvSpPr>
          <p:cNvPr id="168" name="Google Shape;168;p29"/>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29"/>
          <p:cNvSpPr txBox="1"/>
          <p:nvPr>
            <p:ph idx="1" type="subTitle"/>
          </p:nvPr>
        </p:nvSpPr>
        <p:spPr>
          <a:xfrm>
            <a:off x="677160" y="2160720"/>
            <a:ext cx="8596440" cy="388044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70" name="Shape 170"/>
        <p:cNvGrpSpPr/>
        <p:nvPr/>
      </p:nvGrpSpPr>
      <p:grpSpPr>
        <a:xfrm>
          <a:off x="0" y="0"/>
          <a:ext cx="0" cy="0"/>
          <a:chOff x="0" y="0"/>
          <a:chExt cx="0" cy="0"/>
        </a:xfrm>
      </p:grpSpPr>
      <p:sp>
        <p:nvSpPr>
          <p:cNvPr id="171" name="Google Shape;171;p30"/>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 name="Google Shape;172;p30"/>
          <p:cNvSpPr txBox="1"/>
          <p:nvPr>
            <p:ph idx="1" type="body"/>
          </p:nvPr>
        </p:nvSpPr>
        <p:spPr>
          <a:xfrm>
            <a:off x="677160" y="2160720"/>
            <a:ext cx="8596440" cy="388044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73" name="Shape 173"/>
        <p:cNvGrpSpPr/>
        <p:nvPr/>
      </p:nvGrpSpPr>
      <p:grpSpPr>
        <a:xfrm>
          <a:off x="0" y="0"/>
          <a:ext cx="0" cy="0"/>
          <a:chOff x="0" y="0"/>
          <a:chExt cx="0" cy="0"/>
        </a:xfrm>
      </p:grpSpPr>
      <p:sp>
        <p:nvSpPr>
          <p:cNvPr id="174" name="Google Shape;174;p31"/>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 name="Google Shape;175;p31"/>
          <p:cNvSpPr txBox="1"/>
          <p:nvPr>
            <p:ph idx="1" type="body"/>
          </p:nvPr>
        </p:nvSpPr>
        <p:spPr>
          <a:xfrm>
            <a:off x="677160" y="2160720"/>
            <a:ext cx="4194720" cy="388044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76" name="Google Shape;176;p31"/>
          <p:cNvSpPr txBox="1"/>
          <p:nvPr>
            <p:ph idx="2" type="body"/>
          </p:nvPr>
        </p:nvSpPr>
        <p:spPr>
          <a:xfrm>
            <a:off x="5082120" y="2160720"/>
            <a:ext cx="4194720" cy="388044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7" name="Shape 177"/>
        <p:cNvGrpSpPr/>
        <p:nvPr/>
      </p:nvGrpSpPr>
      <p:grpSpPr>
        <a:xfrm>
          <a:off x="0" y="0"/>
          <a:ext cx="0" cy="0"/>
          <a:chOff x="0" y="0"/>
          <a:chExt cx="0" cy="0"/>
        </a:xfrm>
      </p:grpSpPr>
      <p:sp>
        <p:nvSpPr>
          <p:cNvPr id="178" name="Google Shape;178;p32"/>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37" name="Shape 37"/>
        <p:cNvGrpSpPr/>
        <p:nvPr/>
      </p:nvGrpSpPr>
      <p:grpSpPr>
        <a:xfrm>
          <a:off x="0" y="0"/>
          <a:ext cx="0" cy="0"/>
          <a:chOff x="0" y="0"/>
          <a:chExt cx="0" cy="0"/>
        </a:xfrm>
      </p:grpSpPr>
      <p:sp>
        <p:nvSpPr>
          <p:cNvPr id="38" name="Google Shape;38;p4"/>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4"/>
          <p:cNvSpPr txBox="1"/>
          <p:nvPr>
            <p:ph idx="1" type="body"/>
          </p:nvPr>
        </p:nvSpPr>
        <p:spPr>
          <a:xfrm>
            <a:off x="677160" y="2160720"/>
            <a:ext cx="859644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179" name="Shape 179"/>
        <p:cNvGrpSpPr/>
        <p:nvPr/>
      </p:nvGrpSpPr>
      <p:grpSpPr>
        <a:xfrm>
          <a:off x="0" y="0"/>
          <a:ext cx="0" cy="0"/>
          <a:chOff x="0" y="0"/>
          <a:chExt cx="0" cy="0"/>
        </a:xfrm>
      </p:grpSpPr>
      <p:sp>
        <p:nvSpPr>
          <p:cNvPr id="180" name="Google Shape;180;p33"/>
          <p:cNvSpPr txBox="1"/>
          <p:nvPr>
            <p:ph idx="1" type="subTitle"/>
          </p:nvPr>
        </p:nvSpPr>
        <p:spPr>
          <a:xfrm>
            <a:off x="677160" y="609480"/>
            <a:ext cx="8596440" cy="612216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181" name="Shape 181"/>
        <p:cNvGrpSpPr/>
        <p:nvPr/>
      </p:nvGrpSpPr>
      <p:grpSpPr>
        <a:xfrm>
          <a:off x="0" y="0"/>
          <a:ext cx="0" cy="0"/>
          <a:chOff x="0" y="0"/>
          <a:chExt cx="0" cy="0"/>
        </a:xfrm>
      </p:grpSpPr>
      <p:sp>
        <p:nvSpPr>
          <p:cNvPr id="182" name="Google Shape;182;p34"/>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3" name="Google Shape;183;p34"/>
          <p:cNvSpPr txBox="1"/>
          <p:nvPr>
            <p:ph idx="1" type="body"/>
          </p:nvPr>
        </p:nvSpPr>
        <p:spPr>
          <a:xfrm>
            <a:off x="677160" y="21607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4" name="Google Shape;184;p34"/>
          <p:cNvSpPr txBox="1"/>
          <p:nvPr>
            <p:ph idx="2" type="body"/>
          </p:nvPr>
        </p:nvSpPr>
        <p:spPr>
          <a:xfrm>
            <a:off x="5082120" y="2160720"/>
            <a:ext cx="4194720" cy="388044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5" name="Google Shape;185;p34"/>
          <p:cNvSpPr txBox="1"/>
          <p:nvPr>
            <p:ph idx="3" type="body"/>
          </p:nvPr>
        </p:nvSpPr>
        <p:spPr>
          <a:xfrm>
            <a:off x="677160" y="41875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186" name="Shape 186"/>
        <p:cNvGrpSpPr/>
        <p:nvPr/>
      </p:nvGrpSpPr>
      <p:grpSpPr>
        <a:xfrm>
          <a:off x="0" y="0"/>
          <a:ext cx="0" cy="0"/>
          <a:chOff x="0" y="0"/>
          <a:chExt cx="0" cy="0"/>
        </a:xfrm>
      </p:grpSpPr>
      <p:sp>
        <p:nvSpPr>
          <p:cNvPr id="187" name="Google Shape;187;p35"/>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8" name="Google Shape;188;p35"/>
          <p:cNvSpPr txBox="1"/>
          <p:nvPr>
            <p:ph idx="1" type="body"/>
          </p:nvPr>
        </p:nvSpPr>
        <p:spPr>
          <a:xfrm>
            <a:off x="677160" y="2160720"/>
            <a:ext cx="4194720" cy="388044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9" name="Google Shape;189;p35"/>
          <p:cNvSpPr txBox="1"/>
          <p:nvPr>
            <p:ph idx="2" type="body"/>
          </p:nvPr>
        </p:nvSpPr>
        <p:spPr>
          <a:xfrm>
            <a:off x="5082120" y="21607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90" name="Google Shape;190;p35"/>
          <p:cNvSpPr txBox="1"/>
          <p:nvPr>
            <p:ph idx="3" type="body"/>
          </p:nvPr>
        </p:nvSpPr>
        <p:spPr>
          <a:xfrm>
            <a:off x="5082120" y="41875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191" name="Shape 191"/>
        <p:cNvGrpSpPr/>
        <p:nvPr/>
      </p:nvGrpSpPr>
      <p:grpSpPr>
        <a:xfrm>
          <a:off x="0" y="0"/>
          <a:ext cx="0" cy="0"/>
          <a:chOff x="0" y="0"/>
          <a:chExt cx="0" cy="0"/>
        </a:xfrm>
      </p:grpSpPr>
      <p:sp>
        <p:nvSpPr>
          <p:cNvPr id="192" name="Google Shape;192;p36"/>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36"/>
          <p:cNvSpPr txBox="1"/>
          <p:nvPr>
            <p:ph idx="1" type="body"/>
          </p:nvPr>
        </p:nvSpPr>
        <p:spPr>
          <a:xfrm>
            <a:off x="677160" y="21607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94" name="Google Shape;194;p36"/>
          <p:cNvSpPr txBox="1"/>
          <p:nvPr>
            <p:ph idx="2" type="body"/>
          </p:nvPr>
        </p:nvSpPr>
        <p:spPr>
          <a:xfrm>
            <a:off x="5082120" y="21607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95" name="Google Shape;195;p36"/>
          <p:cNvSpPr txBox="1"/>
          <p:nvPr>
            <p:ph idx="3" type="body"/>
          </p:nvPr>
        </p:nvSpPr>
        <p:spPr>
          <a:xfrm>
            <a:off x="677160" y="4187520"/>
            <a:ext cx="859644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196" name="Shape 196"/>
        <p:cNvGrpSpPr/>
        <p:nvPr/>
      </p:nvGrpSpPr>
      <p:grpSpPr>
        <a:xfrm>
          <a:off x="0" y="0"/>
          <a:ext cx="0" cy="0"/>
          <a:chOff x="0" y="0"/>
          <a:chExt cx="0" cy="0"/>
        </a:xfrm>
      </p:grpSpPr>
      <p:sp>
        <p:nvSpPr>
          <p:cNvPr id="197" name="Google Shape;197;p37"/>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37"/>
          <p:cNvSpPr txBox="1"/>
          <p:nvPr>
            <p:ph idx="1" type="body"/>
          </p:nvPr>
        </p:nvSpPr>
        <p:spPr>
          <a:xfrm>
            <a:off x="677160" y="2160720"/>
            <a:ext cx="859644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99" name="Google Shape;199;p37"/>
          <p:cNvSpPr txBox="1"/>
          <p:nvPr>
            <p:ph idx="2" type="body"/>
          </p:nvPr>
        </p:nvSpPr>
        <p:spPr>
          <a:xfrm>
            <a:off x="677160" y="4187520"/>
            <a:ext cx="859644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200" name="Shape 200"/>
        <p:cNvGrpSpPr/>
        <p:nvPr/>
      </p:nvGrpSpPr>
      <p:grpSpPr>
        <a:xfrm>
          <a:off x="0" y="0"/>
          <a:ext cx="0" cy="0"/>
          <a:chOff x="0" y="0"/>
          <a:chExt cx="0" cy="0"/>
        </a:xfrm>
      </p:grpSpPr>
      <p:sp>
        <p:nvSpPr>
          <p:cNvPr id="201" name="Google Shape;201;p38"/>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2" name="Google Shape;202;p38"/>
          <p:cNvSpPr txBox="1"/>
          <p:nvPr>
            <p:ph idx="1" type="body"/>
          </p:nvPr>
        </p:nvSpPr>
        <p:spPr>
          <a:xfrm>
            <a:off x="677160" y="21607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03" name="Google Shape;203;p38"/>
          <p:cNvSpPr txBox="1"/>
          <p:nvPr>
            <p:ph idx="2" type="body"/>
          </p:nvPr>
        </p:nvSpPr>
        <p:spPr>
          <a:xfrm>
            <a:off x="5082120" y="21607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04" name="Google Shape;204;p38"/>
          <p:cNvSpPr txBox="1"/>
          <p:nvPr>
            <p:ph idx="3" type="body"/>
          </p:nvPr>
        </p:nvSpPr>
        <p:spPr>
          <a:xfrm>
            <a:off x="677160" y="41875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05" name="Google Shape;205;p38"/>
          <p:cNvSpPr txBox="1"/>
          <p:nvPr>
            <p:ph idx="4" type="body"/>
          </p:nvPr>
        </p:nvSpPr>
        <p:spPr>
          <a:xfrm>
            <a:off x="5082120" y="4187520"/>
            <a:ext cx="419472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206" name="Shape 206"/>
        <p:cNvGrpSpPr/>
        <p:nvPr/>
      </p:nvGrpSpPr>
      <p:grpSpPr>
        <a:xfrm>
          <a:off x="0" y="0"/>
          <a:ext cx="0" cy="0"/>
          <a:chOff x="0" y="0"/>
          <a:chExt cx="0" cy="0"/>
        </a:xfrm>
      </p:grpSpPr>
      <p:sp>
        <p:nvSpPr>
          <p:cNvPr id="207" name="Google Shape;207;p39"/>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8" name="Google Shape;208;p39"/>
          <p:cNvSpPr txBox="1"/>
          <p:nvPr>
            <p:ph idx="1" type="body"/>
          </p:nvPr>
        </p:nvSpPr>
        <p:spPr>
          <a:xfrm>
            <a:off x="677160" y="2160720"/>
            <a:ext cx="276768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09" name="Google Shape;209;p39"/>
          <p:cNvSpPr txBox="1"/>
          <p:nvPr>
            <p:ph idx="2" type="body"/>
          </p:nvPr>
        </p:nvSpPr>
        <p:spPr>
          <a:xfrm>
            <a:off x="3583440" y="2160720"/>
            <a:ext cx="276768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10" name="Google Shape;210;p39"/>
          <p:cNvSpPr txBox="1"/>
          <p:nvPr>
            <p:ph idx="3" type="body"/>
          </p:nvPr>
        </p:nvSpPr>
        <p:spPr>
          <a:xfrm>
            <a:off x="6490080" y="2160720"/>
            <a:ext cx="276768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11" name="Google Shape;211;p39"/>
          <p:cNvSpPr txBox="1"/>
          <p:nvPr>
            <p:ph idx="4" type="body"/>
          </p:nvPr>
        </p:nvSpPr>
        <p:spPr>
          <a:xfrm>
            <a:off x="677160" y="4187520"/>
            <a:ext cx="276768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12" name="Google Shape;212;p39"/>
          <p:cNvSpPr txBox="1"/>
          <p:nvPr>
            <p:ph idx="5" type="body"/>
          </p:nvPr>
        </p:nvSpPr>
        <p:spPr>
          <a:xfrm>
            <a:off x="3583440" y="4187520"/>
            <a:ext cx="276768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13" name="Google Shape;213;p39"/>
          <p:cNvSpPr txBox="1"/>
          <p:nvPr>
            <p:ph idx="6" type="body"/>
          </p:nvPr>
        </p:nvSpPr>
        <p:spPr>
          <a:xfrm>
            <a:off x="6490080" y="4187520"/>
            <a:ext cx="2767680" cy="1850760"/>
          </a:xfrm>
          <a:prstGeom prst="rect">
            <a:avLst/>
          </a:prstGeom>
          <a:noFill/>
          <a:ln>
            <a:noFill/>
          </a:ln>
        </p:spPr>
        <p:txBody>
          <a:bodyPr anchorCtr="0" anchor="b"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232" name="Shape 232"/>
        <p:cNvGrpSpPr/>
        <p:nvPr/>
      </p:nvGrpSpPr>
      <p:grpSpPr>
        <a:xfrm>
          <a:off x="0" y="0"/>
          <a:ext cx="0" cy="0"/>
          <a:chOff x="0" y="0"/>
          <a:chExt cx="0" cy="0"/>
        </a:xfrm>
      </p:grpSpPr>
      <p:sp>
        <p:nvSpPr>
          <p:cNvPr id="233" name="Google Shape;233;p41"/>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4" name="Google Shape;234;p41"/>
          <p:cNvSpPr txBox="1"/>
          <p:nvPr>
            <p:ph idx="1" type="body"/>
          </p:nvPr>
        </p:nvSpPr>
        <p:spPr>
          <a:xfrm>
            <a:off x="67716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35" name="Google Shape;235;p41"/>
          <p:cNvSpPr txBox="1"/>
          <p:nvPr>
            <p:ph idx="2" type="body"/>
          </p:nvPr>
        </p:nvSpPr>
        <p:spPr>
          <a:xfrm>
            <a:off x="508212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236" name="Shape 236"/>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37" name="Shape 237"/>
        <p:cNvGrpSpPr/>
        <p:nvPr/>
      </p:nvGrpSpPr>
      <p:grpSpPr>
        <a:xfrm>
          <a:off x="0" y="0"/>
          <a:ext cx="0" cy="0"/>
          <a:chOff x="0" y="0"/>
          <a:chExt cx="0" cy="0"/>
        </a:xfrm>
      </p:grpSpPr>
      <p:sp>
        <p:nvSpPr>
          <p:cNvPr id="238" name="Google Shape;238;p43"/>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9" name="Google Shape;239;p43"/>
          <p:cNvSpPr txBox="1"/>
          <p:nvPr>
            <p:ph idx="1" type="subTitle"/>
          </p:nvPr>
        </p:nvSpPr>
        <p:spPr>
          <a:xfrm>
            <a:off x="677160" y="2160720"/>
            <a:ext cx="8596440" cy="388044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40" name="Shape 40"/>
        <p:cNvGrpSpPr/>
        <p:nvPr/>
      </p:nvGrpSpPr>
      <p:grpSpPr>
        <a:xfrm>
          <a:off x="0" y="0"/>
          <a:ext cx="0" cy="0"/>
          <a:chOff x="0" y="0"/>
          <a:chExt cx="0" cy="0"/>
        </a:xfrm>
      </p:grpSpPr>
      <p:sp>
        <p:nvSpPr>
          <p:cNvPr id="41" name="Google Shape;41;p5"/>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5"/>
          <p:cNvSpPr txBox="1"/>
          <p:nvPr>
            <p:ph idx="1" type="body"/>
          </p:nvPr>
        </p:nvSpPr>
        <p:spPr>
          <a:xfrm>
            <a:off x="67716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3" name="Google Shape;43;p5"/>
          <p:cNvSpPr txBox="1"/>
          <p:nvPr>
            <p:ph idx="2" type="body"/>
          </p:nvPr>
        </p:nvSpPr>
        <p:spPr>
          <a:xfrm>
            <a:off x="508212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240" name="Shape 240"/>
        <p:cNvGrpSpPr/>
        <p:nvPr/>
      </p:nvGrpSpPr>
      <p:grpSpPr>
        <a:xfrm>
          <a:off x="0" y="0"/>
          <a:ext cx="0" cy="0"/>
          <a:chOff x="0" y="0"/>
          <a:chExt cx="0" cy="0"/>
        </a:xfrm>
      </p:grpSpPr>
      <p:sp>
        <p:nvSpPr>
          <p:cNvPr id="241" name="Google Shape;241;p44"/>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2" name="Google Shape;242;p44"/>
          <p:cNvSpPr txBox="1"/>
          <p:nvPr>
            <p:ph idx="1" type="body"/>
          </p:nvPr>
        </p:nvSpPr>
        <p:spPr>
          <a:xfrm>
            <a:off x="677160" y="2160720"/>
            <a:ext cx="859644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3" name="Shape 243"/>
        <p:cNvGrpSpPr/>
        <p:nvPr/>
      </p:nvGrpSpPr>
      <p:grpSpPr>
        <a:xfrm>
          <a:off x="0" y="0"/>
          <a:ext cx="0" cy="0"/>
          <a:chOff x="0" y="0"/>
          <a:chExt cx="0" cy="0"/>
        </a:xfrm>
      </p:grpSpPr>
      <p:sp>
        <p:nvSpPr>
          <p:cNvPr id="244" name="Google Shape;244;p45"/>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5" name="Shape 245"/>
        <p:cNvGrpSpPr/>
        <p:nvPr/>
      </p:nvGrpSpPr>
      <p:grpSpPr>
        <a:xfrm>
          <a:off x="0" y="0"/>
          <a:ext cx="0" cy="0"/>
          <a:chOff x="0" y="0"/>
          <a:chExt cx="0" cy="0"/>
        </a:xfrm>
      </p:grpSpPr>
      <p:sp>
        <p:nvSpPr>
          <p:cNvPr id="246" name="Google Shape;246;p46"/>
          <p:cNvSpPr txBox="1"/>
          <p:nvPr>
            <p:ph idx="1" type="subTitle"/>
          </p:nvPr>
        </p:nvSpPr>
        <p:spPr>
          <a:xfrm>
            <a:off x="677160" y="609480"/>
            <a:ext cx="8596440" cy="612216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47" name="Shape 247"/>
        <p:cNvGrpSpPr/>
        <p:nvPr/>
      </p:nvGrpSpPr>
      <p:grpSpPr>
        <a:xfrm>
          <a:off x="0" y="0"/>
          <a:ext cx="0" cy="0"/>
          <a:chOff x="0" y="0"/>
          <a:chExt cx="0" cy="0"/>
        </a:xfrm>
      </p:grpSpPr>
      <p:sp>
        <p:nvSpPr>
          <p:cNvPr id="248" name="Google Shape;248;p47"/>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9" name="Google Shape;249;p47"/>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50" name="Google Shape;250;p47"/>
          <p:cNvSpPr txBox="1"/>
          <p:nvPr>
            <p:ph idx="2" type="body"/>
          </p:nvPr>
        </p:nvSpPr>
        <p:spPr>
          <a:xfrm>
            <a:off x="508212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51" name="Google Shape;251;p47"/>
          <p:cNvSpPr txBox="1"/>
          <p:nvPr>
            <p:ph idx="3" type="body"/>
          </p:nvPr>
        </p:nvSpPr>
        <p:spPr>
          <a:xfrm>
            <a:off x="67716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252" name="Shape 252"/>
        <p:cNvGrpSpPr/>
        <p:nvPr/>
      </p:nvGrpSpPr>
      <p:grpSpPr>
        <a:xfrm>
          <a:off x="0" y="0"/>
          <a:ext cx="0" cy="0"/>
          <a:chOff x="0" y="0"/>
          <a:chExt cx="0" cy="0"/>
        </a:xfrm>
      </p:grpSpPr>
      <p:sp>
        <p:nvSpPr>
          <p:cNvPr id="253" name="Google Shape;253;p48"/>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4" name="Google Shape;254;p48"/>
          <p:cNvSpPr txBox="1"/>
          <p:nvPr>
            <p:ph idx="1" type="body"/>
          </p:nvPr>
        </p:nvSpPr>
        <p:spPr>
          <a:xfrm>
            <a:off x="67716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55" name="Google Shape;255;p48"/>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56" name="Google Shape;256;p48"/>
          <p:cNvSpPr txBox="1"/>
          <p:nvPr>
            <p:ph idx="3" type="body"/>
          </p:nvPr>
        </p:nvSpPr>
        <p:spPr>
          <a:xfrm>
            <a:off x="508212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257" name="Shape 257"/>
        <p:cNvGrpSpPr/>
        <p:nvPr/>
      </p:nvGrpSpPr>
      <p:grpSpPr>
        <a:xfrm>
          <a:off x="0" y="0"/>
          <a:ext cx="0" cy="0"/>
          <a:chOff x="0" y="0"/>
          <a:chExt cx="0" cy="0"/>
        </a:xfrm>
      </p:grpSpPr>
      <p:sp>
        <p:nvSpPr>
          <p:cNvPr id="258" name="Google Shape;258;p49"/>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9" name="Google Shape;259;p49"/>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60" name="Google Shape;260;p49"/>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61" name="Google Shape;261;p49"/>
          <p:cNvSpPr txBox="1"/>
          <p:nvPr>
            <p:ph idx="3" type="body"/>
          </p:nvPr>
        </p:nvSpPr>
        <p:spPr>
          <a:xfrm>
            <a:off x="677160" y="41875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262" name="Shape 262"/>
        <p:cNvGrpSpPr/>
        <p:nvPr/>
      </p:nvGrpSpPr>
      <p:grpSpPr>
        <a:xfrm>
          <a:off x="0" y="0"/>
          <a:ext cx="0" cy="0"/>
          <a:chOff x="0" y="0"/>
          <a:chExt cx="0" cy="0"/>
        </a:xfrm>
      </p:grpSpPr>
      <p:sp>
        <p:nvSpPr>
          <p:cNvPr id="263" name="Google Shape;263;p50"/>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4" name="Google Shape;264;p50"/>
          <p:cNvSpPr txBox="1"/>
          <p:nvPr>
            <p:ph idx="1" type="body"/>
          </p:nvPr>
        </p:nvSpPr>
        <p:spPr>
          <a:xfrm>
            <a:off x="677160" y="21607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65" name="Google Shape;265;p50"/>
          <p:cNvSpPr txBox="1"/>
          <p:nvPr>
            <p:ph idx="2" type="body"/>
          </p:nvPr>
        </p:nvSpPr>
        <p:spPr>
          <a:xfrm>
            <a:off x="677160" y="41875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266" name="Shape 266"/>
        <p:cNvGrpSpPr/>
        <p:nvPr/>
      </p:nvGrpSpPr>
      <p:grpSpPr>
        <a:xfrm>
          <a:off x="0" y="0"/>
          <a:ext cx="0" cy="0"/>
          <a:chOff x="0" y="0"/>
          <a:chExt cx="0" cy="0"/>
        </a:xfrm>
      </p:grpSpPr>
      <p:sp>
        <p:nvSpPr>
          <p:cNvPr id="267" name="Google Shape;267;p51"/>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8" name="Google Shape;268;p51"/>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69" name="Google Shape;269;p51"/>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0" name="Google Shape;270;p51"/>
          <p:cNvSpPr txBox="1"/>
          <p:nvPr>
            <p:ph idx="3" type="body"/>
          </p:nvPr>
        </p:nvSpPr>
        <p:spPr>
          <a:xfrm>
            <a:off x="67716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1" name="Google Shape;271;p51"/>
          <p:cNvSpPr txBox="1"/>
          <p:nvPr>
            <p:ph idx="4" type="body"/>
          </p:nvPr>
        </p:nvSpPr>
        <p:spPr>
          <a:xfrm>
            <a:off x="508212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272" name="Shape 272"/>
        <p:cNvGrpSpPr/>
        <p:nvPr/>
      </p:nvGrpSpPr>
      <p:grpSpPr>
        <a:xfrm>
          <a:off x="0" y="0"/>
          <a:ext cx="0" cy="0"/>
          <a:chOff x="0" y="0"/>
          <a:chExt cx="0" cy="0"/>
        </a:xfrm>
      </p:grpSpPr>
      <p:sp>
        <p:nvSpPr>
          <p:cNvPr id="273" name="Google Shape;273;p52"/>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4" name="Google Shape;274;p52"/>
          <p:cNvSpPr txBox="1"/>
          <p:nvPr>
            <p:ph idx="1" type="body"/>
          </p:nvPr>
        </p:nvSpPr>
        <p:spPr>
          <a:xfrm>
            <a:off x="67716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5" name="Google Shape;275;p52"/>
          <p:cNvSpPr txBox="1"/>
          <p:nvPr>
            <p:ph idx="2" type="body"/>
          </p:nvPr>
        </p:nvSpPr>
        <p:spPr>
          <a:xfrm>
            <a:off x="358344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6" name="Google Shape;276;p52"/>
          <p:cNvSpPr txBox="1"/>
          <p:nvPr>
            <p:ph idx="3" type="body"/>
          </p:nvPr>
        </p:nvSpPr>
        <p:spPr>
          <a:xfrm>
            <a:off x="6490080" y="21607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7" name="Google Shape;277;p52"/>
          <p:cNvSpPr txBox="1"/>
          <p:nvPr>
            <p:ph idx="4" type="body"/>
          </p:nvPr>
        </p:nvSpPr>
        <p:spPr>
          <a:xfrm>
            <a:off x="67716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8" name="Google Shape;278;p52"/>
          <p:cNvSpPr txBox="1"/>
          <p:nvPr>
            <p:ph idx="5" type="body"/>
          </p:nvPr>
        </p:nvSpPr>
        <p:spPr>
          <a:xfrm>
            <a:off x="358344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79" name="Google Shape;279;p52"/>
          <p:cNvSpPr txBox="1"/>
          <p:nvPr>
            <p:ph idx="6" type="body"/>
          </p:nvPr>
        </p:nvSpPr>
        <p:spPr>
          <a:xfrm>
            <a:off x="6490080" y="4187520"/>
            <a:ext cx="276768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4" name="Shape 44"/>
        <p:cNvGrpSpPr/>
        <p:nvPr/>
      </p:nvGrpSpPr>
      <p:grpSpPr>
        <a:xfrm>
          <a:off x="0" y="0"/>
          <a:ext cx="0" cy="0"/>
          <a:chOff x="0" y="0"/>
          <a:chExt cx="0" cy="0"/>
        </a:xfrm>
      </p:grpSpPr>
      <p:sp>
        <p:nvSpPr>
          <p:cNvPr id="45" name="Google Shape;45;p6"/>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46" name="Shape 46"/>
        <p:cNvGrpSpPr/>
        <p:nvPr/>
      </p:nvGrpSpPr>
      <p:grpSpPr>
        <a:xfrm>
          <a:off x="0" y="0"/>
          <a:ext cx="0" cy="0"/>
          <a:chOff x="0" y="0"/>
          <a:chExt cx="0" cy="0"/>
        </a:xfrm>
      </p:grpSpPr>
      <p:sp>
        <p:nvSpPr>
          <p:cNvPr id="47" name="Google Shape;47;p7"/>
          <p:cNvSpPr txBox="1"/>
          <p:nvPr>
            <p:ph idx="1" type="subTitle"/>
          </p:nvPr>
        </p:nvSpPr>
        <p:spPr>
          <a:xfrm>
            <a:off x="677160" y="609480"/>
            <a:ext cx="8596440" cy="612216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48" name="Shape 48"/>
        <p:cNvGrpSpPr/>
        <p:nvPr/>
      </p:nvGrpSpPr>
      <p:grpSpPr>
        <a:xfrm>
          <a:off x="0" y="0"/>
          <a:ext cx="0" cy="0"/>
          <a:chOff x="0" y="0"/>
          <a:chExt cx="0" cy="0"/>
        </a:xfrm>
      </p:grpSpPr>
      <p:sp>
        <p:nvSpPr>
          <p:cNvPr id="49" name="Google Shape;49;p8"/>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8"/>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1" name="Google Shape;51;p8"/>
          <p:cNvSpPr txBox="1"/>
          <p:nvPr>
            <p:ph idx="2" type="body"/>
          </p:nvPr>
        </p:nvSpPr>
        <p:spPr>
          <a:xfrm>
            <a:off x="508212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2" name="Google Shape;52;p8"/>
          <p:cNvSpPr txBox="1"/>
          <p:nvPr>
            <p:ph idx="3" type="body"/>
          </p:nvPr>
        </p:nvSpPr>
        <p:spPr>
          <a:xfrm>
            <a:off x="67716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53" name="Shape 53"/>
        <p:cNvGrpSpPr/>
        <p:nvPr/>
      </p:nvGrpSpPr>
      <p:grpSpPr>
        <a:xfrm>
          <a:off x="0" y="0"/>
          <a:ext cx="0" cy="0"/>
          <a:chOff x="0" y="0"/>
          <a:chExt cx="0" cy="0"/>
        </a:xfrm>
      </p:grpSpPr>
      <p:sp>
        <p:nvSpPr>
          <p:cNvPr id="54" name="Google Shape;54;p9"/>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9"/>
          <p:cNvSpPr txBox="1"/>
          <p:nvPr>
            <p:ph idx="1" type="body"/>
          </p:nvPr>
        </p:nvSpPr>
        <p:spPr>
          <a:xfrm>
            <a:off x="677160" y="2160720"/>
            <a:ext cx="4194720" cy="38804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6" name="Google Shape;56;p9"/>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7" name="Google Shape;57;p9"/>
          <p:cNvSpPr txBox="1"/>
          <p:nvPr>
            <p:ph idx="3" type="body"/>
          </p:nvPr>
        </p:nvSpPr>
        <p:spPr>
          <a:xfrm>
            <a:off x="5082120" y="41875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58" name="Shape 58"/>
        <p:cNvGrpSpPr/>
        <p:nvPr/>
      </p:nvGrpSpPr>
      <p:grpSpPr>
        <a:xfrm>
          <a:off x="0" y="0"/>
          <a:ext cx="0" cy="0"/>
          <a:chOff x="0" y="0"/>
          <a:chExt cx="0" cy="0"/>
        </a:xfrm>
      </p:grpSpPr>
      <p:sp>
        <p:nvSpPr>
          <p:cNvPr id="59" name="Google Shape;59;p10"/>
          <p:cNvSpPr txBox="1"/>
          <p:nvPr>
            <p:ph type="title"/>
          </p:nvPr>
        </p:nvSpPr>
        <p:spPr>
          <a:xfrm>
            <a:off x="677160" y="609480"/>
            <a:ext cx="8596440" cy="1320480"/>
          </a:xfrm>
          <a:prstGeom prst="rect">
            <a:avLst/>
          </a:prstGeom>
          <a:noFill/>
          <a:ln>
            <a:noFill/>
          </a:ln>
        </p:spPr>
        <p:txBody>
          <a:bodyPr anchorCtr="0" anchor="ctr"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0"/>
          <p:cNvSpPr txBox="1"/>
          <p:nvPr>
            <p:ph idx="1" type="body"/>
          </p:nvPr>
        </p:nvSpPr>
        <p:spPr>
          <a:xfrm>
            <a:off x="67716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1" name="Google Shape;61;p10"/>
          <p:cNvSpPr txBox="1"/>
          <p:nvPr>
            <p:ph idx="2" type="body"/>
          </p:nvPr>
        </p:nvSpPr>
        <p:spPr>
          <a:xfrm>
            <a:off x="5082120" y="2160720"/>
            <a:ext cx="419472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2" name="Google Shape;62;p10"/>
          <p:cNvSpPr txBox="1"/>
          <p:nvPr>
            <p:ph idx="3" type="body"/>
          </p:nvPr>
        </p:nvSpPr>
        <p:spPr>
          <a:xfrm>
            <a:off x="677160" y="4187520"/>
            <a:ext cx="8596440" cy="185076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4.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theme" Target="../theme/theme5.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0" Type="http://schemas.openxmlformats.org/officeDocument/2006/relationships/slideLayout" Target="../slideLayouts/slideLayout46.xml"/><Relationship Id="rId13" Type="http://schemas.openxmlformats.org/officeDocument/2006/relationships/theme" Target="../theme/theme2.xml"/><Relationship Id="rId12" Type="http://schemas.openxmlformats.org/officeDocument/2006/relationships/slideLayout" Target="../slideLayouts/slideLayout48.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 name="Shape 5"/>
        <p:cNvGrpSpPr/>
        <p:nvPr/>
      </p:nvGrpSpPr>
      <p:grpSpPr>
        <a:xfrm>
          <a:off x="0" y="0"/>
          <a:ext cx="0" cy="0"/>
          <a:chOff x="0" y="0"/>
          <a:chExt cx="0" cy="0"/>
        </a:xfrm>
      </p:grpSpPr>
      <p:grpSp>
        <p:nvGrpSpPr>
          <p:cNvPr id="6" name="Google Shape;6;p1"/>
          <p:cNvGrpSpPr/>
          <p:nvPr/>
        </p:nvGrpSpPr>
        <p:grpSpPr>
          <a:xfrm>
            <a:off x="0" y="-8640"/>
            <a:ext cx="12191760" cy="6866640"/>
            <a:chOff x="0" y="-8640"/>
            <a:chExt cx="12191760" cy="6866640"/>
          </a:xfrm>
        </p:grpSpPr>
        <p:cxnSp>
          <p:nvCxnSpPr>
            <p:cNvPr id="7" name="Google Shape;7;p1"/>
            <p:cNvCxnSpPr/>
            <p:nvPr/>
          </p:nvCxnSpPr>
          <p:spPr>
            <a:xfrm>
              <a:off x="9370800" y="0"/>
              <a:ext cx="1219320" cy="6858000"/>
            </a:xfrm>
            <a:prstGeom prst="straightConnector1">
              <a:avLst/>
            </a:prstGeom>
            <a:no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cxnSp>
        <p:cxnSp>
          <p:nvCxnSpPr>
            <p:cNvPr id="8" name="Google Shape;8;p1"/>
            <p:cNvCxnSpPr/>
            <p:nvPr/>
          </p:nvCxnSpPr>
          <p:spPr>
            <a:xfrm flipH="1">
              <a:off x="7425000" y="3681360"/>
              <a:ext cx="4763520" cy="3176640"/>
            </a:xfrm>
            <a:prstGeom prst="straightConnector1">
              <a:avLst/>
            </a:prstGeom>
            <a:noFill/>
            <a:ln cap="flat" cmpd="sng" w="9525">
              <a:solidFill>
                <a:srgbClr val="D8D8D8"/>
              </a:solidFill>
              <a:prstDash val="solid"/>
              <a:round/>
              <a:headEnd len="sm" w="sm" type="none"/>
              <a:tailEnd len="sm" w="sm" type="none"/>
            </a:ln>
            <a:effectLst>
              <a:outerShdw blurRad="40000" rotWithShape="0" dir="5400000" dist="20000">
                <a:srgbClr val="000000">
                  <a:alpha val="37647"/>
                </a:srgbClr>
              </a:outerShdw>
            </a:effectLst>
          </p:spPr>
        </p:cxnSp>
        <p:sp>
          <p:nvSpPr>
            <p:cNvPr id="9" name="Google Shape;9;p1"/>
            <p:cNvSpPr/>
            <p:nvPr/>
          </p:nvSpPr>
          <p:spPr>
            <a:xfrm>
              <a:off x="9181440" y="-8640"/>
              <a:ext cx="3007080" cy="686628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a:effectLst>
              <a:outerShdw blurRad="38100" rotWithShape="0" dir="5400000" dist="25560">
                <a:srgbClr val="000000">
                  <a:alpha val="34901"/>
                </a:srgbClr>
              </a:outerShdw>
            </a:effectLst>
          </p:spPr>
        </p:sp>
        <p:sp>
          <p:nvSpPr>
            <p:cNvPr id="10" name="Google Shape;10;p1"/>
            <p:cNvSpPr/>
            <p:nvPr/>
          </p:nvSpPr>
          <p:spPr>
            <a:xfrm>
              <a:off x="9603360" y="-8640"/>
              <a:ext cx="2588040" cy="686628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a:outerShdw blurRad="38100" rotWithShape="0" dir="5400000" dist="25560">
                <a:srgbClr val="000000">
                  <a:alpha val="34901"/>
                </a:srgbClr>
              </a:outerShdw>
            </a:effectLst>
          </p:spPr>
        </p:sp>
        <p:sp>
          <p:nvSpPr>
            <p:cNvPr id="11" name="Google Shape;11;p1"/>
            <p:cNvSpPr/>
            <p:nvPr/>
          </p:nvSpPr>
          <p:spPr>
            <a:xfrm>
              <a:off x="8932320" y="3048120"/>
              <a:ext cx="3259440" cy="3809520"/>
            </a:xfrm>
            <a:prstGeom prst="triangle">
              <a:avLst>
                <a:gd fmla="val 100000" name="adj"/>
              </a:avLst>
            </a:prstGeom>
            <a:solidFill>
              <a:schemeClr val="accent2">
                <a:alpha val="71764"/>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1"/>
            <p:cNvSpPr/>
            <p:nvPr/>
          </p:nvSpPr>
          <p:spPr>
            <a:xfrm>
              <a:off x="9334440" y="-8640"/>
              <a:ext cx="2854080" cy="686628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a:effectLst>
              <a:outerShdw blurRad="38100" rotWithShape="0" dir="5400000" dist="25560">
                <a:srgbClr val="000000">
                  <a:alpha val="34901"/>
                </a:srgbClr>
              </a:outerShdw>
            </a:effectLst>
          </p:spPr>
        </p:sp>
        <p:sp>
          <p:nvSpPr>
            <p:cNvPr id="13" name="Google Shape;13;p1"/>
            <p:cNvSpPr/>
            <p:nvPr/>
          </p:nvSpPr>
          <p:spPr>
            <a:xfrm>
              <a:off x="10898640" y="-8640"/>
              <a:ext cx="1289880" cy="686628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a:effectLst>
              <a:outerShdw blurRad="38100" rotWithShape="0" dir="5400000" dist="25560">
                <a:srgbClr val="000000">
                  <a:alpha val="34901"/>
                </a:srgbClr>
              </a:outerShdw>
            </a:effectLst>
          </p:spPr>
        </p:sp>
        <p:sp>
          <p:nvSpPr>
            <p:cNvPr id="14" name="Google Shape;14;p1"/>
            <p:cNvSpPr/>
            <p:nvPr/>
          </p:nvSpPr>
          <p:spPr>
            <a:xfrm>
              <a:off x="10938960" y="-8640"/>
              <a:ext cx="1249560" cy="686628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a:effectLst>
              <a:outerShdw blurRad="38100" rotWithShape="0" dir="5400000" dist="25560">
                <a:srgbClr val="000000">
                  <a:alpha val="34901"/>
                </a:srgbClr>
              </a:outerShdw>
            </a:effectLst>
          </p:spPr>
        </p:sp>
        <p:sp>
          <p:nvSpPr>
            <p:cNvPr id="15" name="Google Shape;15;p1"/>
            <p:cNvSpPr/>
            <p:nvPr/>
          </p:nvSpPr>
          <p:spPr>
            <a:xfrm>
              <a:off x="10371600" y="3589920"/>
              <a:ext cx="1816920" cy="3267720"/>
            </a:xfrm>
            <a:prstGeom prst="triangle">
              <a:avLst>
                <a:gd fmla="val 100000" name="adj"/>
              </a:avLst>
            </a:prstGeom>
            <a:solidFill>
              <a:schemeClr val="accent1">
                <a:alpha val="80000"/>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1"/>
            <p:cNvSpPr/>
            <p:nvPr/>
          </p:nvSpPr>
          <p:spPr>
            <a:xfrm>
              <a:off x="0" y="4013280"/>
              <a:ext cx="448200" cy="2844360"/>
            </a:xfrm>
            <a:prstGeom prst="triangle">
              <a:avLst>
                <a:gd fmla="val 0" name="adj"/>
              </a:avLst>
            </a:prstGeom>
            <a:solidFill>
              <a:schemeClr val="accent1">
                <a:alpha val="84705"/>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 name="Google Shape;17;p1"/>
          <p:cNvGrpSpPr/>
          <p:nvPr/>
        </p:nvGrpSpPr>
        <p:grpSpPr>
          <a:xfrm>
            <a:off x="360" y="-8640"/>
            <a:ext cx="12191400" cy="6866640"/>
            <a:chOff x="360" y="-8640"/>
            <a:chExt cx="12191400" cy="6866640"/>
          </a:xfrm>
        </p:grpSpPr>
        <p:cxnSp>
          <p:nvCxnSpPr>
            <p:cNvPr id="18" name="Google Shape;18;p1"/>
            <p:cNvCxnSpPr/>
            <p:nvPr/>
          </p:nvCxnSpPr>
          <p:spPr>
            <a:xfrm>
              <a:off x="9370800" y="0"/>
              <a:ext cx="1219320" cy="6858000"/>
            </a:xfrm>
            <a:prstGeom prst="straightConnector1">
              <a:avLst/>
            </a:prstGeom>
            <a:no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cxnSp>
        <p:cxnSp>
          <p:nvCxnSpPr>
            <p:cNvPr id="19" name="Google Shape;19;p1"/>
            <p:cNvCxnSpPr/>
            <p:nvPr/>
          </p:nvCxnSpPr>
          <p:spPr>
            <a:xfrm flipH="1">
              <a:off x="7425000" y="3681360"/>
              <a:ext cx="4763520" cy="3176640"/>
            </a:xfrm>
            <a:prstGeom prst="straightConnector1">
              <a:avLst/>
            </a:prstGeom>
            <a:noFill/>
            <a:ln cap="flat" cmpd="sng" w="9525">
              <a:solidFill>
                <a:srgbClr val="D8D8D8"/>
              </a:solidFill>
              <a:prstDash val="solid"/>
              <a:round/>
              <a:headEnd len="sm" w="sm" type="none"/>
              <a:tailEnd len="sm" w="sm" type="none"/>
            </a:ln>
            <a:effectLst>
              <a:outerShdw blurRad="40000" rotWithShape="0" dir="5400000" dist="20000">
                <a:srgbClr val="000000">
                  <a:alpha val="37647"/>
                </a:srgbClr>
              </a:outerShdw>
            </a:effectLst>
          </p:spPr>
        </p:cxnSp>
        <p:sp>
          <p:nvSpPr>
            <p:cNvPr id="20" name="Google Shape;20;p1"/>
            <p:cNvSpPr/>
            <p:nvPr/>
          </p:nvSpPr>
          <p:spPr>
            <a:xfrm>
              <a:off x="9181440" y="-8640"/>
              <a:ext cx="3007080" cy="686628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a:effectLst>
              <a:outerShdw blurRad="38100" rotWithShape="0" dir="5400000" dist="25560">
                <a:srgbClr val="000000">
                  <a:alpha val="34901"/>
                </a:srgbClr>
              </a:outerShdw>
            </a:effectLst>
          </p:spPr>
        </p:sp>
        <p:sp>
          <p:nvSpPr>
            <p:cNvPr id="21" name="Google Shape;21;p1"/>
            <p:cNvSpPr/>
            <p:nvPr/>
          </p:nvSpPr>
          <p:spPr>
            <a:xfrm>
              <a:off x="9603360" y="-8640"/>
              <a:ext cx="2588040" cy="686628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a:outerShdw blurRad="38100" rotWithShape="0" dir="5400000" dist="25560">
                <a:srgbClr val="000000">
                  <a:alpha val="34901"/>
                </a:srgbClr>
              </a:outerShdw>
            </a:effectLst>
          </p:spPr>
        </p:sp>
        <p:sp>
          <p:nvSpPr>
            <p:cNvPr id="22" name="Google Shape;22;p1"/>
            <p:cNvSpPr/>
            <p:nvPr/>
          </p:nvSpPr>
          <p:spPr>
            <a:xfrm>
              <a:off x="8932320" y="3048120"/>
              <a:ext cx="3259440" cy="3809520"/>
            </a:xfrm>
            <a:prstGeom prst="triangle">
              <a:avLst>
                <a:gd fmla="val 100000" name="adj"/>
              </a:avLst>
            </a:prstGeom>
            <a:solidFill>
              <a:schemeClr val="accent2">
                <a:alpha val="71764"/>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1"/>
            <p:cNvSpPr/>
            <p:nvPr/>
          </p:nvSpPr>
          <p:spPr>
            <a:xfrm>
              <a:off x="9334440" y="-8640"/>
              <a:ext cx="2854080" cy="686628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a:effectLst>
              <a:outerShdw blurRad="38100" rotWithShape="0" dir="5400000" dist="25560">
                <a:srgbClr val="000000">
                  <a:alpha val="34901"/>
                </a:srgbClr>
              </a:outerShdw>
            </a:effectLst>
          </p:spPr>
        </p:sp>
        <p:sp>
          <p:nvSpPr>
            <p:cNvPr id="24" name="Google Shape;24;p1"/>
            <p:cNvSpPr/>
            <p:nvPr/>
          </p:nvSpPr>
          <p:spPr>
            <a:xfrm>
              <a:off x="10898640" y="-8640"/>
              <a:ext cx="1289880" cy="686628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a:effectLst>
              <a:outerShdw blurRad="38100" rotWithShape="0" dir="5400000" dist="25560">
                <a:srgbClr val="000000">
                  <a:alpha val="34901"/>
                </a:srgbClr>
              </a:outerShdw>
            </a:effectLst>
          </p:spPr>
        </p:sp>
        <p:sp>
          <p:nvSpPr>
            <p:cNvPr id="25" name="Google Shape;25;p1"/>
            <p:cNvSpPr/>
            <p:nvPr/>
          </p:nvSpPr>
          <p:spPr>
            <a:xfrm>
              <a:off x="10938960" y="-8640"/>
              <a:ext cx="1249560" cy="686628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a:effectLst>
              <a:outerShdw blurRad="38100" rotWithShape="0" dir="5400000" dist="25560">
                <a:srgbClr val="000000">
                  <a:alpha val="34901"/>
                </a:srgbClr>
              </a:outerShdw>
            </a:effectLst>
          </p:spPr>
        </p:sp>
        <p:sp>
          <p:nvSpPr>
            <p:cNvPr id="26" name="Google Shape;26;p1"/>
            <p:cNvSpPr/>
            <p:nvPr/>
          </p:nvSpPr>
          <p:spPr>
            <a:xfrm>
              <a:off x="10371600" y="3589920"/>
              <a:ext cx="1816920" cy="3267720"/>
            </a:xfrm>
            <a:prstGeom prst="triangle">
              <a:avLst>
                <a:gd fmla="val 100000" name="adj"/>
              </a:avLst>
            </a:prstGeom>
            <a:solidFill>
              <a:schemeClr val="accent1">
                <a:alpha val="80000"/>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1"/>
            <p:cNvSpPr/>
            <p:nvPr/>
          </p:nvSpPr>
          <p:spPr>
            <a:xfrm rot="10800000">
              <a:off x="360" y="360"/>
              <a:ext cx="842400" cy="5665680"/>
            </a:xfrm>
            <a:prstGeom prst="triangle">
              <a:avLst>
                <a:gd fmla="val 100000" name="adj"/>
              </a:avLst>
            </a:prstGeom>
            <a:solidFill>
              <a:schemeClr val="accent1">
                <a:alpha val="84705"/>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1"/>
          <p:cNvSpPr txBox="1"/>
          <p:nvPr>
            <p:ph type="title"/>
          </p:nvPr>
        </p:nvSpPr>
        <p:spPr>
          <a:xfrm>
            <a:off x="1506960" y="2404440"/>
            <a:ext cx="7766640" cy="164592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29" name="Google Shape;29;p1"/>
          <p:cNvSpPr txBox="1"/>
          <p:nvPr>
            <p:ph idx="10" type="dt"/>
          </p:nvPr>
        </p:nvSpPr>
        <p:spPr>
          <a:xfrm>
            <a:off x="7205040" y="6041520"/>
            <a:ext cx="9115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30" name="Google Shape;30;p1"/>
          <p:cNvSpPr txBox="1"/>
          <p:nvPr>
            <p:ph idx="11" type="ftr"/>
          </p:nvPr>
        </p:nvSpPr>
        <p:spPr>
          <a:xfrm>
            <a:off x="677160" y="6041520"/>
            <a:ext cx="62971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31" name="Google Shape;31;p1"/>
          <p:cNvSpPr txBox="1"/>
          <p:nvPr>
            <p:ph idx="12" type="sldNum"/>
          </p:nvPr>
        </p:nvSpPr>
        <p:spPr>
          <a:xfrm>
            <a:off x="8590680" y="6041520"/>
            <a:ext cx="68292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1pPr>
            <a:lvl2pPr indent="0" lvl="1"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2pPr>
            <a:lvl3pPr indent="0" lvl="2"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3pPr>
            <a:lvl4pPr indent="0" lvl="3"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4pPr>
            <a:lvl5pPr indent="0" lvl="4"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5pPr>
            <a:lvl6pPr indent="0" lvl="5"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6pPr>
            <a:lvl7pPr indent="0" lvl="6"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7pPr>
            <a:lvl8pPr indent="0" lvl="7"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8pPr>
            <a:lvl9pPr indent="0" lvl="8"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
        <p:nvSpPr>
          <p:cNvPr id="32" name="Google Shape;32;p1"/>
          <p:cNvSpPr txBox="1"/>
          <p:nvPr>
            <p:ph idx="1" type="body"/>
          </p:nvPr>
        </p:nvSpPr>
        <p:spPr>
          <a:xfrm>
            <a:off x="609480" y="1604520"/>
            <a:ext cx="10972440" cy="397728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grpSp>
        <p:nvGrpSpPr>
          <p:cNvPr id="82" name="Google Shape;82;p14"/>
          <p:cNvGrpSpPr/>
          <p:nvPr/>
        </p:nvGrpSpPr>
        <p:grpSpPr>
          <a:xfrm>
            <a:off x="0" y="-8640"/>
            <a:ext cx="12191760" cy="6866640"/>
            <a:chOff x="0" y="-8640"/>
            <a:chExt cx="12191760" cy="6866640"/>
          </a:xfrm>
        </p:grpSpPr>
        <p:cxnSp>
          <p:nvCxnSpPr>
            <p:cNvPr id="83" name="Google Shape;83;p14"/>
            <p:cNvCxnSpPr/>
            <p:nvPr/>
          </p:nvCxnSpPr>
          <p:spPr>
            <a:xfrm>
              <a:off x="9370800" y="0"/>
              <a:ext cx="1219320" cy="6858000"/>
            </a:xfrm>
            <a:prstGeom prst="straightConnector1">
              <a:avLst/>
            </a:prstGeom>
            <a:no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cxnSp>
        <p:cxnSp>
          <p:nvCxnSpPr>
            <p:cNvPr id="84" name="Google Shape;84;p14"/>
            <p:cNvCxnSpPr/>
            <p:nvPr/>
          </p:nvCxnSpPr>
          <p:spPr>
            <a:xfrm flipH="1">
              <a:off x="7425000" y="3681360"/>
              <a:ext cx="4763520" cy="3176640"/>
            </a:xfrm>
            <a:prstGeom prst="straightConnector1">
              <a:avLst/>
            </a:prstGeom>
            <a:noFill/>
            <a:ln cap="flat" cmpd="sng" w="9525">
              <a:solidFill>
                <a:srgbClr val="D8D8D8"/>
              </a:solidFill>
              <a:prstDash val="solid"/>
              <a:round/>
              <a:headEnd len="sm" w="sm" type="none"/>
              <a:tailEnd len="sm" w="sm" type="none"/>
            </a:ln>
            <a:effectLst>
              <a:outerShdw blurRad="40000" rotWithShape="0" dir="5400000" dist="20000">
                <a:srgbClr val="000000">
                  <a:alpha val="37647"/>
                </a:srgbClr>
              </a:outerShdw>
            </a:effectLst>
          </p:spPr>
        </p:cxnSp>
        <p:sp>
          <p:nvSpPr>
            <p:cNvPr id="85" name="Google Shape;85;p14"/>
            <p:cNvSpPr/>
            <p:nvPr/>
          </p:nvSpPr>
          <p:spPr>
            <a:xfrm>
              <a:off x="9181440" y="-8640"/>
              <a:ext cx="3007080" cy="686628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a:effectLst>
              <a:outerShdw blurRad="38100" rotWithShape="0" dir="5400000" dist="25560">
                <a:srgbClr val="000000">
                  <a:alpha val="34901"/>
                </a:srgbClr>
              </a:outerShdw>
            </a:effectLst>
          </p:spPr>
        </p:sp>
        <p:sp>
          <p:nvSpPr>
            <p:cNvPr id="86" name="Google Shape;86;p14"/>
            <p:cNvSpPr/>
            <p:nvPr/>
          </p:nvSpPr>
          <p:spPr>
            <a:xfrm>
              <a:off x="9603360" y="-8640"/>
              <a:ext cx="2588040" cy="686628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a:outerShdw blurRad="38100" rotWithShape="0" dir="5400000" dist="25560">
                <a:srgbClr val="000000">
                  <a:alpha val="34901"/>
                </a:srgbClr>
              </a:outerShdw>
            </a:effectLst>
          </p:spPr>
        </p:sp>
        <p:sp>
          <p:nvSpPr>
            <p:cNvPr id="87" name="Google Shape;87;p14"/>
            <p:cNvSpPr/>
            <p:nvPr/>
          </p:nvSpPr>
          <p:spPr>
            <a:xfrm>
              <a:off x="8932320" y="3048120"/>
              <a:ext cx="3259440" cy="3809520"/>
            </a:xfrm>
            <a:prstGeom prst="triangle">
              <a:avLst>
                <a:gd fmla="val 100000" name="adj"/>
              </a:avLst>
            </a:prstGeom>
            <a:solidFill>
              <a:schemeClr val="accent2">
                <a:alpha val="71764"/>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4"/>
            <p:cNvSpPr/>
            <p:nvPr/>
          </p:nvSpPr>
          <p:spPr>
            <a:xfrm>
              <a:off x="9334440" y="-8640"/>
              <a:ext cx="2854080" cy="686628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a:effectLst>
              <a:outerShdw blurRad="38100" rotWithShape="0" dir="5400000" dist="25560">
                <a:srgbClr val="000000">
                  <a:alpha val="34901"/>
                </a:srgbClr>
              </a:outerShdw>
            </a:effectLst>
          </p:spPr>
        </p:sp>
        <p:sp>
          <p:nvSpPr>
            <p:cNvPr id="89" name="Google Shape;89;p14"/>
            <p:cNvSpPr/>
            <p:nvPr/>
          </p:nvSpPr>
          <p:spPr>
            <a:xfrm>
              <a:off x="10898640" y="-8640"/>
              <a:ext cx="1289880" cy="686628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a:effectLst>
              <a:outerShdw blurRad="38100" rotWithShape="0" dir="5400000" dist="25560">
                <a:srgbClr val="000000">
                  <a:alpha val="34901"/>
                </a:srgbClr>
              </a:outerShdw>
            </a:effectLst>
          </p:spPr>
        </p:sp>
        <p:sp>
          <p:nvSpPr>
            <p:cNvPr id="90" name="Google Shape;90;p14"/>
            <p:cNvSpPr/>
            <p:nvPr/>
          </p:nvSpPr>
          <p:spPr>
            <a:xfrm>
              <a:off x="10938960" y="-8640"/>
              <a:ext cx="1249560" cy="686628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a:effectLst>
              <a:outerShdw blurRad="38100" rotWithShape="0" dir="5400000" dist="25560">
                <a:srgbClr val="000000">
                  <a:alpha val="34901"/>
                </a:srgbClr>
              </a:outerShdw>
            </a:effectLst>
          </p:spPr>
        </p:sp>
        <p:sp>
          <p:nvSpPr>
            <p:cNvPr id="91" name="Google Shape;91;p14"/>
            <p:cNvSpPr/>
            <p:nvPr/>
          </p:nvSpPr>
          <p:spPr>
            <a:xfrm>
              <a:off x="10371600" y="3589920"/>
              <a:ext cx="1816920" cy="3267720"/>
            </a:xfrm>
            <a:prstGeom prst="triangle">
              <a:avLst>
                <a:gd fmla="val 100000" name="adj"/>
              </a:avLst>
            </a:prstGeom>
            <a:solidFill>
              <a:schemeClr val="accent1">
                <a:alpha val="80000"/>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4"/>
            <p:cNvSpPr/>
            <p:nvPr/>
          </p:nvSpPr>
          <p:spPr>
            <a:xfrm>
              <a:off x="0" y="4013280"/>
              <a:ext cx="448200" cy="2844360"/>
            </a:xfrm>
            <a:prstGeom prst="triangle">
              <a:avLst>
                <a:gd fmla="val 0" name="adj"/>
              </a:avLst>
            </a:prstGeom>
            <a:solidFill>
              <a:schemeClr val="accent1">
                <a:alpha val="84705"/>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14"/>
          <p:cNvSpPr txBox="1"/>
          <p:nvPr>
            <p:ph type="title"/>
          </p:nvPr>
        </p:nvSpPr>
        <p:spPr>
          <a:xfrm>
            <a:off x="677160" y="609480"/>
            <a:ext cx="8596440" cy="1320480"/>
          </a:xfrm>
          <a:prstGeom prst="rect">
            <a:avLst/>
          </a:prstGeom>
          <a:noFill/>
          <a:ln>
            <a:noFill/>
          </a:ln>
        </p:spPr>
        <p:txBody>
          <a:bodyPr anchorCtr="0" anchor="t" bIns="45700" lIns="91425" spcFirstLastPara="1" rIns="91425" wrap="square" tIns="45700">
            <a:norm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94" name="Google Shape;94;p14"/>
          <p:cNvSpPr txBox="1"/>
          <p:nvPr>
            <p:ph idx="1" type="body"/>
          </p:nvPr>
        </p:nvSpPr>
        <p:spPr>
          <a:xfrm>
            <a:off x="677160" y="2160720"/>
            <a:ext cx="8596440" cy="38804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95" name="Google Shape;95;p14"/>
          <p:cNvSpPr txBox="1"/>
          <p:nvPr>
            <p:ph idx="10" type="dt"/>
          </p:nvPr>
        </p:nvSpPr>
        <p:spPr>
          <a:xfrm>
            <a:off x="7205040" y="6041520"/>
            <a:ext cx="9115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96" name="Google Shape;96;p14"/>
          <p:cNvSpPr txBox="1"/>
          <p:nvPr>
            <p:ph idx="11" type="ftr"/>
          </p:nvPr>
        </p:nvSpPr>
        <p:spPr>
          <a:xfrm>
            <a:off x="677160" y="6041520"/>
            <a:ext cx="62971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97" name="Google Shape;97;p14"/>
          <p:cNvSpPr txBox="1"/>
          <p:nvPr>
            <p:ph idx="12" type="sldNum"/>
          </p:nvPr>
        </p:nvSpPr>
        <p:spPr>
          <a:xfrm>
            <a:off x="8590680" y="6041520"/>
            <a:ext cx="68292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1pPr>
            <a:lvl2pPr indent="0" lvl="1"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2pPr>
            <a:lvl3pPr indent="0" lvl="2"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3pPr>
            <a:lvl4pPr indent="0" lvl="3"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4pPr>
            <a:lvl5pPr indent="0" lvl="4"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5pPr>
            <a:lvl6pPr indent="0" lvl="5"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6pPr>
            <a:lvl7pPr indent="0" lvl="6"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7pPr>
            <a:lvl8pPr indent="0" lvl="7"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8pPr>
            <a:lvl9pPr indent="0" lvl="8"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grpSp>
        <p:nvGrpSpPr>
          <p:cNvPr id="147" name="Google Shape;147;p27"/>
          <p:cNvGrpSpPr/>
          <p:nvPr/>
        </p:nvGrpSpPr>
        <p:grpSpPr>
          <a:xfrm>
            <a:off x="0" y="-8640"/>
            <a:ext cx="12191760" cy="6866640"/>
            <a:chOff x="0" y="-8640"/>
            <a:chExt cx="12191760" cy="6866640"/>
          </a:xfrm>
        </p:grpSpPr>
        <p:cxnSp>
          <p:nvCxnSpPr>
            <p:cNvPr id="148" name="Google Shape;148;p27"/>
            <p:cNvCxnSpPr/>
            <p:nvPr/>
          </p:nvCxnSpPr>
          <p:spPr>
            <a:xfrm>
              <a:off x="9370800" y="0"/>
              <a:ext cx="1219320" cy="6858000"/>
            </a:xfrm>
            <a:prstGeom prst="straightConnector1">
              <a:avLst/>
            </a:prstGeom>
            <a:no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cxnSp>
        <p:cxnSp>
          <p:nvCxnSpPr>
            <p:cNvPr id="149" name="Google Shape;149;p27"/>
            <p:cNvCxnSpPr/>
            <p:nvPr/>
          </p:nvCxnSpPr>
          <p:spPr>
            <a:xfrm flipH="1">
              <a:off x="7425000" y="3681360"/>
              <a:ext cx="4763520" cy="3176640"/>
            </a:xfrm>
            <a:prstGeom prst="straightConnector1">
              <a:avLst/>
            </a:prstGeom>
            <a:noFill/>
            <a:ln cap="flat" cmpd="sng" w="9525">
              <a:solidFill>
                <a:srgbClr val="D8D8D8"/>
              </a:solidFill>
              <a:prstDash val="solid"/>
              <a:round/>
              <a:headEnd len="sm" w="sm" type="none"/>
              <a:tailEnd len="sm" w="sm" type="none"/>
            </a:ln>
            <a:effectLst>
              <a:outerShdw blurRad="40000" rotWithShape="0" dir="5400000" dist="20000">
                <a:srgbClr val="000000">
                  <a:alpha val="37647"/>
                </a:srgbClr>
              </a:outerShdw>
            </a:effectLst>
          </p:spPr>
        </p:cxnSp>
        <p:sp>
          <p:nvSpPr>
            <p:cNvPr id="150" name="Google Shape;150;p27"/>
            <p:cNvSpPr/>
            <p:nvPr/>
          </p:nvSpPr>
          <p:spPr>
            <a:xfrm>
              <a:off x="9181440" y="-8640"/>
              <a:ext cx="3007080" cy="686628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a:effectLst>
              <a:outerShdw blurRad="38100" rotWithShape="0" dir="5400000" dist="25560">
                <a:srgbClr val="000000">
                  <a:alpha val="34901"/>
                </a:srgbClr>
              </a:outerShdw>
            </a:effectLst>
          </p:spPr>
        </p:sp>
        <p:sp>
          <p:nvSpPr>
            <p:cNvPr id="151" name="Google Shape;151;p27"/>
            <p:cNvSpPr/>
            <p:nvPr/>
          </p:nvSpPr>
          <p:spPr>
            <a:xfrm>
              <a:off x="9603360" y="-8640"/>
              <a:ext cx="2588040" cy="686628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a:outerShdw blurRad="38100" rotWithShape="0" dir="5400000" dist="25560">
                <a:srgbClr val="000000">
                  <a:alpha val="34901"/>
                </a:srgbClr>
              </a:outerShdw>
            </a:effectLst>
          </p:spPr>
        </p:sp>
        <p:sp>
          <p:nvSpPr>
            <p:cNvPr id="152" name="Google Shape;152;p27"/>
            <p:cNvSpPr/>
            <p:nvPr/>
          </p:nvSpPr>
          <p:spPr>
            <a:xfrm>
              <a:off x="8932320" y="3048120"/>
              <a:ext cx="3259440" cy="3809520"/>
            </a:xfrm>
            <a:prstGeom prst="triangle">
              <a:avLst>
                <a:gd fmla="val 100000" name="adj"/>
              </a:avLst>
            </a:prstGeom>
            <a:solidFill>
              <a:schemeClr val="accent2">
                <a:alpha val="71764"/>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27"/>
            <p:cNvSpPr/>
            <p:nvPr/>
          </p:nvSpPr>
          <p:spPr>
            <a:xfrm>
              <a:off x="9334440" y="-8640"/>
              <a:ext cx="2854080" cy="686628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a:effectLst>
              <a:outerShdw blurRad="38100" rotWithShape="0" dir="5400000" dist="25560">
                <a:srgbClr val="000000">
                  <a:alpha val="34901"/>
                </a:srgbClr>
              </a:outerShdw>
            </a:effectLst>
          </p:spPr>
        </p:sp>
        <p:sp>
          <p:nvSpPr>
            <p:cNvPr id="154" name="Google Shape;154;p27"/>
            <p:cNvSpPr/>
            <p:nvPr/>
          </p:nvSpPr>
          <p:spPr>
            <a:xfrm>
              <a:off x="10898640" y="-8640"/>
              <a:ext cx="1289880" cy="686628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a:effectLst>
              <a:outerShdw blurRad="38100" rotWithShape="0" dir="5400000" dist="25560">
                <a:srgbClr val="000000">
                  <a:alpha val="34901"/>
                </a:srgbClr>
              </a:outerShdw>
            </a:effectLst>
          </p:spPr>
        </p:sp>
        <p:sp>
          <p:nvSpPr>
            <p:cNvPr id="155" name="Google Shape;155;p27"/>
            <p:cNvSpPr/>
            <p:nvPr/>
          </p:nvSpPr>
          <p:spPr>
            <a:xfrm>
              <a:off x="10938960" y="-8640"/>
              <a:ext cx="1249560" cy="686628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a:effectLst>
              <a:outerShdw blurRad="38100" rotWithShape="0" dir="5400000" dist="25560">
                <a:srgbClr val="000000">
                  <a:alpha val="34901"/>
                </a:srgbClr>
              </a:outerShdw>
            </a:effectLst>
          </p:spPr>
        </p:sp>
        <p:sp>
          <p:nvSpPr>
            <p:cNvPr id="156" name="Google Shape;156;p27"/>
            <p:cNvSpPr/>
            <p:nvPr/>
          </p:nvSpPr>
          <p:spPr>
            <a:xfrm>
              <a:off x="10371600" y="3589920"/>
              <a:ext cx="1816920" cy="3267720"/>
            </a:xfrm>
            <a:prstGeom prst="triangle">
              <a:avLst>
                <a:gd fmla="val 100000" name="adj"/>
              </a:avLst>
            </a:prstGeom>
            <a:solidFill>
              <a:schemeClr val="accent1">
                <a:alpha val="80000"/>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7"/>
            <p:cNvSpPr/>
            <p:nvPr/>
          </p:nvSpPr>
          <p:spPr>
            <a:xfrm>
              <a:off x="0" y="4013280"/>
              <a:ext cx="448200" cy="2844360"/>
            </a:xfrm>
            <a:prstGeom prst="triangle">
              <a:avLst>
                <a:gd fmla="val 0" name="adj"/>
              </a:avLst>
            </a:prstGeom>
            <a:solidFill>
              <a:schemeClr val="accent1">
                <a:alpha val="84705"/>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8" name="Google Shape;158;p27"/>
          <p:cNvSpPr txBox="1"/>
          <p:nvPr>
            <p:ph type="title"/>
          </p:nvPr>
        </p:nvSpPr>
        <p:spPr>
          <a:xfrm>
            <a:off x="677160" y="609480"/>
            <a:ext cx="8596440" cy="132048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59" name="Google Shape;159;p27"/>
          <p:cNvSpPr txBox="1"/>
          <p:nvPr>
            <p:ph idx="1" type="body"/>
          </p:nvPr>
        </p:nvSpPr>
        <p:spPr>
          <a:xfrm>
            <a:off x="675720" y="2161080"/>
            <a:ext cx="4185360" cy="5760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60" name="Google Shape;160;p27"/>
          <p:cNvSpPr txBox="1"/>
          <p:nvPr>
            <p:ph idx="2" type="body"/>
          </p:nvPr>
        </p:nvSpPr>
        <p:spPr>
          <a:xfrm>
            <a:off x="675720" y="2737080"/>
            <a:ext cx="4185360" cy="330372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61" name="Google Shape;161;p27"/>
          <p:cNvSpPr txBox="1"/>
          <p:nvPr>
            <p:ph idx="3" type="body"/>
          </p:nvPr>
        </p:nvSpPr>
        <p:spPr>
          <a:xfrm>
            <a:off x="5088240" y="2161080"/>
            <a:ext cx="4185360" cy="5760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62" name="Google Shape;162;p27"/>
          <p:cNvSpPr txBox="1"/>
          <p:nvPr>
            <p:ph idx="4" type="body"/>
          </p:nvPr>
        </p:nvSpPr>
        <p:spPr>
          <a:xfrm>
            <a:off x="5088240" y="2737080"/>
            <a:ext cx="4185360" cy="330372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63" name="Google Shape;163;p27"/>
          <p:cNvSpPr txBox="1"/>
          <p:nvPr>
            <p:ph idx="10" type="dt"/>
          </p:nvPr>
        </p:nvSpPr>
        <p:spPr>
          <a:xfrm>
            <a:off x="7205040" y="6041520"/>
            <a:ext cx="9115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64" name="Google Shape;164;p27"/>
          <p:cNvSpPr txBox="1"/>
          <p:nvPr>
            <p:ph idx="11" type="ftr"/>
          </p:nvPr>
        </p:nvSpPr>
        <p:spPr>
          <a:xfrm>
            <a:off x="677160" y="6041520"/>
            <a:ext cx="62971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65" name="Google Shape;165;p27"/>
          <p:cNvSpPr txBox="1"/>
          <p:nvPr>
            <p:ph idx="12" type="sldNum"/>
          </p:nvPr>
        </p:nvSpPr>
        <p:spPr>
          <a:xfrm>
            <a:off x="8590680" y="6041520"/>
            <a:ext cx="68292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1pPr>
            <a:lvl2pPr indent="0" lvl="1"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2pPr>
            <a:lvl3pPr indent="0" lvl="2"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3pPr>
            <a:lvl4pPr indent="0" lvl="3"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4pPr>
            <a:lvl5pPr indent="0" lvl="4"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5pPr>
            <a:lvl6pPr indent="0" lvl="5"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6pPr>
            <a:lvl7pPr indent="0" lvl="6"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7pPr>
            <a:lvl8pPr indent="0" lvl="7"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8pPr>
            <a:lvl9pPr indent="0" lvl="8"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grpSp>
        <p:nvGrpSpPr>
          <p:cNvPr id="215" name="Google Shape;215;p40"/>
          <p:cNvGrpSpPr/>
          <p:nvPr/>
        </p:nvGrpSpPr>
        <p:grpSpPr>
          <a:xfrm>
            <a:off x="0" y="-8640"/>
            <a:ext cx="12191760" cy="6866640"/>
            <a:chOff x="0" y="-8640"/>
            <a:chExt cx="12191760" cy="6866640"/>
          </a:xfrm>
        </p:grpSpPr>
        <p:cxnSp>
          <p:nvCxnSpPr>
            <p:cNvPr id="216" name="Google Shape;216;p40"/>
            <p:cNvCxnSpPr/>
            <p:nvPr/>
          </p:nvCxnSpPr>
          <p:spPr>
            <a:xfrm>
              <a:off x="9370800" y="0"/>
              <a:ext cx="1219320" cy="6858000"/>
            </a:xfrm>
            <a:prstGeom prst="straightConnector1">
              <a:avLst/>
            </a:prstGeom>
            <a:noFill/>
            <a:ln cap="flat" cmpd="sng" w="9525">
              <a:solidFill>
                <a:srgbClr val="BFBFBF"/>
              </a:solidFill>
              <a:prstDash val="solid"/>
              <a:round/>
              <a:headEnd len="sm" w="sm" type="none"/>
              <a:tailEnd len="sm" w="sm" type="none"/>
            </a:ln>
            <a:effectLst>
              <a:outerShdw blurRad="40000" rotWithShape="0" dir="5400000" dist="20000">
                <a:srgbClr val="000000">
                  <a:alpha val="37647"/>
                </a:srgbClr>
              </a:outerShdw>
            </a:effectLst>
          </p:spPr>
        </p:cxnSp>
        <p:cxnSp>
          <p:nvCxnSpPr>
            <p:cNvPr id="217" name="Google Shape;217;p40"/>
            <p:cNvCxnSpPr/>
            <p:nvPr/>
          </p:nvCxnSpPr>
          <p:spPr>
            <a:xfrm flipH="1">
              <a:off x="7425000" y="3681360"/>
              <a:ext cx="4763520" cy="3176640"/>
            </a:xfrm>
            <a:prstGeom prst="straightConnector1">
              <a:avLst/>
            </a:prstGeom>
            <a:noFill/>
            <a:ln cap="flat" cmpd="sng" w="9525">
              <a:solidFill>
                <a:srgbClr val="D8D8D8"/>
              </a:solidFill>
              <a:prstDash val="solid"/>
              <a:round/>
              <a:headEnd len="sm" w="sm" type="none"/>
              <a:tailEnd len="sm" w="sm" type="none"/>
            </a:ln>
            <a:effectLst>
              <a:outerShdw blurRad="40000" rotWithShape="0" dir="5400000" dist="20000">
                <a:srgbClr val="000000">
                  <a:alpha val="37647"/>
                </a:srgbClr>
              </a:outerShdw>
            </a:effectLst>
          </p:spPr>
        </p:cxnSp>
        <p:sp>
          <p:nvSpPr>
            <p:cNvPr id="218" name="Google Shape;218;p40"/>
            <p:cNvSpPr/>
            <p:nvPr/>
          </p:nvSpPr>
          <p:spPr>
            <a:xfrm>
              <a:off x="9181440" y="-8640"/>
              <a:ext cx="3007080" cy="6866280"/>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a:effectLst>
              <a:outerShdw blurRad="38100" rotWithShape="0" dir="5400000" dist="25560">
                <a:srgbClr val="000000">
                  <a:alpha val="34901"/>
                </a:srgbClr>
              </a:outerShdw>
            </a:effectLst>
          </p:spPr>
        </p:sp>
        <p:sp>
          <p:nvSpPr>
            <p:cNvPr id="219" name="Google Shape;219;p40"/>
            <p:cNvSpPr/>
            <p:nvPr/>
          </p:nvSpPr>
          <p:spPr>
            <a:xfrm>
              <a:off x="9603360" y="-8640"/>
              <a:ext cx="2588040" cy="6866280"/>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a:outerShdw blurRad="38100" rotWithShape="0" dir="5400000" dist="25560">
                <a:srgbClr val="000000">
                  <a:alpha val="34901"/>
                </a:srgbClr>
              </a:outerShdw>
            </a:effectLst>
          </p:spPr>
        </p:sp>
        <p:sp>
          <p:nvSpPr>
            <p:cNvPr id="220" name="Google Shape;220;p40"/>
            <p:cNvSpPr/>
            <p:nvPr/>
          </p:nvSpPr>
          <p:spPr>
            <a:xfrm>
              <a:off x="8932320" y="3048120"/>
              <a:ext cx="3259440" cy="3809520"/>
            </a:xfrm>
            <a:prstGeom prst="triangle">
              <a:avLst>
                <a:gd fmla="val 100000" name="adj"/>
              </a:avLst>
            </a:prstGeom>
            <a:solidFill>
              <a:schemeClr val="accent2">
                <a:alpha val="71764"/>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40"/>
            <p:cNvSpPr/>
            <p:nvPr/>
          </p:nvSpPr>
          <p:spPr>
            <a:xfrm>
              <a:off x="9334440" y="-8640"/>
              <a:ext cx="2854080" cy="6866280"/>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858585">
                <a:alpha val="69803"/>
              </a:srgbClr>
            </a:solidFill>
            <a:ln>
              <a:noFill/>
            </a:ln>
            <a:effectLst>
              <a:outerShdw blurRad="38100" rotWithShape="0" dir="5400000" dist="25560">
                <a:srgbClr val="000000">
                  <a:alpha val="34901"/>
                </a:srgbClr>
              </a:outerShdw>
            </a:effectLst>
          </p:spPr>
        </p:sp>
        <p:sp>
          <p:nvSpPr>
            <p:cNvPr id="222" name="Google Shape;222;p40"/>
            <p:cNvSpPr/>
            <p:nvPr/>
          </p:nvSpPr>
          <p:spPr>
            <a:xfrm>
              <a:off x="10898640" y="-8640"/>
              <a:ext cx="1289880" cy="6866280"/>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EAEAEA">
                <a:alpha val="69803"/>
              </a:srgbClr>
            </a:solidFill>
            <a:ln>
              <a:noFill/>
            </a:ln>
            <a:effectLst>
              <a:outerShdw blurRad="38100" rotWithShape="0" dir="5400000" dist="25560">
                <a:srgbClr val="000000">
                  <a:alpha val="34901"/>
                </a:srgbClr>
              </a:outerShdw>
            </a:effectLst>
          </p:spPr>
        </p:sp>
        <p:sp>
          <p:nvSpPr>
            <p:cNvPr id="223" name="Google Shape;223;p40"/>
            <p:cNvSpPr/>
            <p:nvPr/>
          </p:nvSpPr>
          <p:spPr>
            <a:xfrm>
              <a:off x="10938960" y="-8640"/>
              <a:ext cx="1249560" cy="6866280"/>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a:effectLst>
              <a:outerShdw blurRad="38100" rotWithShape="0" dir="5400000" dist="25560">
                <a:srgbClr val="000000">
                  <a:alpha val="34901"/>
                </a:srgbClr>
              </a:outerShdw>
            </a:effectLst>
          </p:spPr>
        </p:sp>
        <p:sp>
          <p:nvSpPr>
            <p:cNvPr id="224" name="Google Shape;224;p40"/>
            <p:cNvSpPr/>
            <p:nvPr/>
          </p:nvSpPr>
          <p:spPr>
            <a:xfrm>
              <a:off x="10371600" y="3589920"/>
              <a:ext cx="1816920" cy="3267720"/>
            </a:xfrm>
            <a:prstGeom prst="triangle">
              <a:avLst>
                <a:gd fmla="val 100000" name="adj"/>
              </a:avLst>
            </a:prstGeom>
            <a:solidFill>
              <a:schemeClr val="accent1">
                <a:alpha val="80000"/>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40"/>
            <p:cNvSpPr/>
            <p:nvPr/>
          </p:nvSpPr>
          <p:spPr>
            <a:xfrm>
              <a:off x="0" y="4013280"/>
              <a:ext cx="448200" cy="2844360"/>
            </a:xfrm>
            <a:prstGeom prst="triangle">
              <a:avLst>
                <a:gd fmla="val 0" name="adj"/>
              </a:avLst>
            </a:prstGeom>
            <a:solidFill>
              <a:schemeClr val="accent1">
                <a:alpha val="84705"/>
              </a:schemeClr>
            </a:solidFill>
            <a:ln>
              <a:noFill/>
            </a:ln>
            <a:effectLst>
              <a:outerShdw blurRad="38100" rotWithShape="0" dir="5400000" dist="25560">
                <a:srgbClr val="000000">
                  <a:alpha val="34901"/>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6" name="Google Shape;226;p40"/>
          <p:cNvSpPr txBox="1"/>
          <p:nvPr>
            <p:ph type="title"/>
          </p:nvPr>
        </p:nvSpPr>
        <p:spPr>
          <a:xfrm>
            <a:off x="677160" y="609480"/>
            <a:ext cx="8596440" cy="132048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227" name="Google Shape;227;p40"/>
          <p:cNvSpPr txBox="1"/>
          <p:nvPr>
            <p:ph idx="1" type="body"/>
          </p:nvPr>
        </p:nvSpPr>
        <p:spPr>
          <a:xfrm>
            <a:off x="677160" y="2160720"/>
            <a:ext cx="4183560" cy="38804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228" name="Google Shape;228;p40"/>
          <p:cNvSpPr txBox="1"/>
          <p:nvPr>
            <p:ph idx="2" type="body"/>
          </p:nvPr>
        </p:nvSpPr>
        <p:spPr>
          <a:xfrm>
            <a:off x="5090040" y="2160720"/>
            <a:ext cx="4183560" cy="38804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229" name="Google Shape;229;p40"/>
          <p:cNvSpPr txBox="1"/>
          <p:nvPr>
            <p:ph idx="10" type="dt"/>
          </p:nvPr>
        </p:nvSpPr>
        <p:spPr>
          <a:xfrm>
            <a:off x="7205040" y="6041520"/>
            <a:ext cx="9115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230" name="Google Shape;230;p40"/>
          <p:cNvSpPr txBox="1"/>
          <p:nvPr>
            <p:ph idx="11" type="ftr"/>
          </p:nvPr>
        </p:nvSpPr>
        <p:spPr>
          <a:xfrm>
            <a:off x="677160" y="6041520"/>
            <a:ext cx="629712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231" name="Google Shape;231;p40"/>
          <p:cNvSpPr txBox="1"/>
          <p:nvPr>
            <p:ph idx="12" type="sldNum"/>
          </p:nvPr>
        </p:nvSpPr>
        <p:spPr>
          <a:xfrm>
            <a:off x="8590680" y="6041520"/>
            <a:ext cx="68292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1pPr>
            <a:lvl2pPr indent="0" lvl="1"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2pPr>
            <a:lvl3pPr indent="0" lvl="2"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3pPr>
            <a:lvl4pPr indent="0" lvl="3"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4pPr>
            <a:lvl5pPr indent="0" lvl="4"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5pPr>
            <a:lvl6pPr indent="0" lvl="5"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6pPr>
            <a:lvl7pPr indent="0" lvl="6"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7pPr>
            <a:lvl8pPr indent="0" lvl="7"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8pPr>
            <a:lvl9pPr indent="0" lvl="8" marL="0" marR="0" rtl="0" algn="r">
              <a:lnSpc>
                <a:spcPct val="100000"/>
              </a:lnSpc>
              <a:spcBef>
                <a:spcPts val="0"/>
              </a:spcBef>
              <a:buNone/>
              <a:defRPr b="0" i="0" sz="900" u="none" cap="none" strike="noStrike">
                <a:solidFill>
                  <a:srgbClr val="DDDDDD"/>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53"/>
          <p:cNvSpPr txBox="1"/>
          <p:nvPr/>
        </p:nvSpPr>
        <p:spPr>
          <a:xfrm>
            <a:off x="1506960" y="2404440"/>
            <a:ext cx="7766640" cy="164592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None/>
            </a:pPr>
            <a:r>
              <a:rPr b="0" i="0" lang="en-US" sz="5400" u="none" cap="none" strike="noStrike">
                <a:solidFill>
                  <a:srgbClr val="000000"/>
                </a:solidFill>
                <a:latin typeface="Trebuchet MS"/>
                <a:ea typeface="Trebuchet MS"/>
                <a:cs typeface="Trebuchet MS"/>
                <a:sym typeface="Trebuchet MS"/>
              </a:rPr>
              <a:t>Honda of Tenafly Nada Service Report </a:t>
            </a:r>
            <a:endParaRPr b="0" i="0" sz="5400" u="none" cap="none" strike="noStrike">
              <a:solidFill>
                <a:srgbClr val="000000"/>
              </a:solidFill>
              <a:latin typeface="Trebuchet MS"/>
              <a:ea typeface="Trebuchet MS"/>
              <a:cs typeface="Trebuchet MS"/>
              <a:sym typeface="Trebuchet MS"/>
            </a:endParaRPr>
          </a:p>
        </p:txBody>
      </p:sp>
      <p:sp>
        <p:nvSpPr>
          <p:cNvPr id="285" name="Google Shape;285;p53"/>
          <p:cNvSpPr txBox="1"/>
          <p:nvPr/>
        </p:nvSpPr>
        <p:spPr>
          <a:xfrm>
            <a:off x="1506960" y="4050720"/>
            <a:ext cx="7766640" cy="1096560"/>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None/>
            </a:pPr>
            <a:r>
              <a:rPr b="0" i="0" lang="en-US" sz="3200" u="none" cap="none" strike="noStrike">
                <a:solidFill>
                  <a:srgbClr val="808080"/>
                </a:solidFill>
                <a:latin typeface="Trebuchet MS"/>
                <a:ea typeface="Trebuchet MS"/>
                <a:cs typeface="Trebuchet MS"/>
                <a:sym typeface="Trebuchet MS"/>
              </a:rPr>
              <a:t> </a:t>
            </a:r>
            <a:r>
              <a:rPr b="0" i="0" lang="en-US" sz="3200" u="none" cap="none" strike="noStrike">
                <a:solidFill>
                  <a:srgbClr val="000000"/>
                </a:solidFill>
                <a:latin typeface="Trebuchet MS"/>
                <a:ea typeface="Trebuchet MS"/>
                <a:cs typeface="Trebuchet MS"/>
                <a:sym typeface="Trebuchet MS"/>
              </a:rPr>
              <a:t>Class 443 Alex D.</a:t>
            </a:r>
            <a:endParaRPr b="0" i="0" sz="3200" u="none" cap="none" strike="noStrike">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62"/>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 Opportunities</a:t>
            </a:r>
            <a:endParaRPr b="0" i="0" sz="3600" u="none" cap="none" strike="noStrike">
              <a:solidFill>
                <a:srgbClr val="000000"/>
              </a:solidFill>
              <a:latin typeface="Trebuchet MS"/>
              <a:ea typeface="Trebuchet MS"/>
              <a:cs typeface="Trebuchet MS"/>
              <a:sym typeface="Trebuchet MS"/>
            </a:endParaRPr>
          </a:p>
        </p:txBody>
      </p:sp>
      <p:sp>
        <p:nvSpPr>
          <p:cNvPr id="344" name="Google Shape;344;p62"/>
          <p:cNvSpPr txBox="1"/>
          <p:nvPr/>
        </p:nvSpPr>
        <p:spPr>
          <a:xfrm>
            <a:off x="677160" y="1216160"/>
            <a:ext cx="8596500" cy="476100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I don’t see any under current circumstances.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Always room for more money/growth**</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Meeting new people</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Drive in more customers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Upsells*</a:t>
            </a:r>
            <a:endParaRPr b="0" i="0" sz="1800" u="none" cap="none" strike="noStrike">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Continuing to adapt to competition.</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-Loaner cars could go a long way toward CSI.**</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-Social media promotions could expand our reach.</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Advisors could be more on the same page. </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rPr lang="en-US" sz="1800">
                <a:solidFill>
                  <a:srgbClr val="404040"/>
                </a:solidFill>
                <a:latin typeface="Trebuchet MS"/>
                <a:ea typeface="Trebuchet MS"/>
                <a:cs typeface="Trebuchet MS"/>
                <a:sym typeface="Trebuchet MS"/>
              </a:rPr>
              <a:t>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63"/>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 Threats</a:t>
            </a:r>
            <a:endParaRPr b="0" i="0" sz="3600" u="none" cap="none" strike="noStrike">
              <a:solidFill>
                <a:srgbClr val="000000"/>
              </a:solidFill>
              <a:latin typeface="Trebuchet MS"/>
              <a:ea typeface="Trebuchet MS"/>
              <a:cs typeface="Trebuchet MS"/>
              <a:sym typeface="Trebuchet MS"/>
            </a:endParaRPr>
          </a:p>
        </p:txBody>
      </p:sp>
      <p:sp>
        <p:nvSpPr>
          <p:cNvPr id="350" name="Google Shape;350;p63"/>
          <p:cNvSpPr txBox="1"/>
          <p:nvPr/>
        </p:nvSpPr>
        <p:spPr>
          <a:xfrm>
            <a:off x="731520" y="1240200"/>
            <a:ext cx="8596440" cy="3880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Not competitive with local market.*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Customers not willing to spend.**</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Decline in customer retention.</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Too many advisors for low volume of work.</a:t>
            </a:r>
            <a:r>
              <a:rPr lang="en-US" sz="1800">
                <a:solidFill>
                  <a:srgbClr val="404040"/>
                </a:solidFill>
                <a:latin typeface="Trebuchet MS"/>
                <a:ea typeface="Trebuchet MS"/>
                <a:cs typeface="Trebuchet MS"/>
                <a:sym typeface="Trebuchet MS"/>
              </a:rPr>
              <a: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Lack of communication.*</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Too many cooks in the kitchen.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E.V. Cars*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Union run shop</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Entitled Employees</a:t>
            </a:r>
            <a:endParaRPr b="0" i="0" sz="1800" u="none" cap="none" strike="noStrike">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Online car companies.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Outdated showroom.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Air conditioning not in all departments.</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Trouble finding first aid kits.</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64"/>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 Objectives</a:t>
            </a:r>
            <a:endParaRPr b="0" i="0" sz="3600" u="none" cap="none" strike="noStrike">
              <a:solidFill>
                <a:srgbClr val="000000"/>
              </a:solidFill>
              <a:latin typeface="Trebuchet MS"/>
              <a:ea typeface="Trebuchet MS"/>
              <a:cs typeface="Trebuchet MS"/>
              <a:sym typeface="Trebuchet MS"/>
            </a:endParaRPr>
          </a:p>
        </p:txBody>
      </p:sp>
      <p:sp>
        <p:nvSpPr>
          <p:cNvPr id="356" name="Google Shape;356;p64"/>
          <p:cNvSpPr txBox="1"/>
          <p:nvPr/>
        </p:nvSpPr>
        <p:spPr>
          <a:xfrm>
            <a:off x="677150" y="2160726"/>
            <a:ext cx="8596500" cy="428730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lang="en-US" sz="1800">
                <a:solidFill>
                  <a:srgbClr val="404040"/>
                </a:solidFill>
                <a:latin typeface="Trebuchet MS"/>
                <a:ea typeface="Trebuchet MS"/>
                <a:cs typeface="Trebuchet MS"/>
                <a:sym typeface="Trebuchet MS"/>
              </a:rPr>
              <a:t>We need more training access to everyone so we are are on the same page.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Improve on pure one line R.O.s</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Improve on time management and communication.</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Look into electronic dispatching.</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Look into adde</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In “Fetch” to speed things along.</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Improve on Tech efficiency.</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65"/>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Analysis-Strategies</a:t>
            </a: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362" name="Google Shape;362;p65"/>
          <p:cNvSpPr txBox="1"/>
          <p:nvPr/>
        </p:nvSpPr>
        <p:spPr>
          <a:xfrm>
            <a:off x="677160" y="2160720"/>
            <a:ext cx="8596440" cy="3880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lang="en-US" sz="1800">
                <a:solidFill>
                  <a:srgbClr val="404040"/>
                </a:solidFill>
                <a:latin typeface="Trebuchet MS"/>
                <a:ea typeface="Trebuchet MS"/>
                <a:cs typeface="Trebuchet MS"/>
                <a:sym typeface="Trebuchet MS"/>
              </a:rPr>
              <a:t>Make sure all R.O.s are looked over before addressing the customers.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Shop competitors and make sure we are priced competitively.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Display our competitive pricing comparisons.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Service hours mirror sales.</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Make sure we have techs for off brand vehicles. </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66"/>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Analysis-Tactics</a:t>
            </a:r>
            <a:endParaRPr b="0" i="0" sz="3600" u="none" cap="none" strike="noStrike">
              <a:solidFill>
                <a:srgbClr val="000000"/>
              </a:solidFill>
              <a:latin typeface="Trebuchet MS"/>
              <a:ea typeface="Trebuchet MS"/>
              <a:cs typeface="Trebuchet MS"/>
              <a:sym typeface="Trebuchet MS"/>
            </a:endParaRPr>
          </a:p>
        </p:txBody>
      </p:sp>
      <p:sp>
        <p:nvSpPr>
          <p:cNvPr id="368" name="Google Shape;368;p66"/>
          <p:cNvSpPr txBox="1"/>
          <p:nvPr/>
        </p:nvSpPr>
        <p:spPr>
          <a:xfrm>
            <a:off x="677160" y="2160720"/>
            <a:ext cx="8596440" cy="3880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lang="en-US" sz="1800">
                <a:solidFill>
                  <a:srgbClr val="404040"/>
                </a:solidFill>
                <a:latin typeface="Trebuchet MS"/>
                <a:ea typeface="Trebuchet MS"/>
                <a:cs typeface="Trebuchet MS"/>
                <a:sym typeface="Trebuchet MS"/>
              </a:rPr>
              <a:t>ASM checking all R.O.s under $150</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Create a better culture where people are comfortable communicating.</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Weekly meetings to hear and address concerns or discuss and adapt new ideas.</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Add incentives for best video MPIs.</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67"/>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 Action Plan</a:t>
            </a:r>
            <a:endParaRPr b="0" i="0" sz="3600" u="none" cap="none" strike="noStrike">
              <a:solidFill>
                <a:srgbClr val="000000"/>
              </a:solidFill>
              <a:latin typeface="Trebuchet MS"/>
              <a:ea typeface="Trebuchet MS"/>
              <a:cs typeface="Trebuchet MS"/>
              <a:sym typeface="Trebuchet MS"/>
            </a:endParaRPr>
          </a:p>
        </p:txBody>
      </p:sp>
      <p:sp>
        <p:nvSpPr>
          <p:cNvPr id="374" name="Google Shape;374;p67"/>
          <p:cNvSpPr txBox="1"/>
          <p:nvPr/>
        </p:nvSpPr>
        <p:spPr>
          <a:xfrm>
            <a:off x="677160" y="1361520"/>
            <a:ext cx="8596440" cy="3880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Action Plan</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graphicFrame>
        <p:nvGraphicFramePr>
          <p:cNvPr id="375" name="Google Shape;375;p67"/>
          <p:cNvGraphicFramePr/>
          <p:nvPr/>
        </p:nvGraphicFramePr>
        <p:xfrm>
          <a:off x="677160" y="1818720"/>
          <a:ext cx="3000000" cy="3000000"/>
        </p:xfrm>
        <a:graphic>
          <a:graphicData uri="http://schemas.openxmlformats.org/drawingml/2006/table">
            <a:tbl>
              <a:tblPr>
                <a:noFill/>
                <a:tableStyleId>{57F7D4DB-0715-416C-A471-18E558AEF7FA}</a:tableStyleId>
              </a:tblPr>
              <a:tblGrid>
                <a:gridCol w="3044150"/>
                <a:gridCol w="3044150"/>
                <a:gridCol w="3044150"/>
              </a:tblGrid>
              <a:tr h="622450">
                <a:tc>
                  <a:txBody>
                    <a:bodyPr/>
                    <a:lstStyle/>
                    <a:p>
                      <a:pPr indent="0" lvl="0" marL="0" marR="0" rtl="0" algn="l">
                        <a:lnSpc>
                          <a:spcPct val="100000"/>
                        </a:lnSpc>
                        <a:spcBef>
                          <a:spcPts val="0"/>
                        </a:spcBef>
                        <a:spcAft>
                          <a:spcPts val="0"/>
                        </a:spcAft>
                        <a:buNone/>
                      </a:pPr>
                      <a:r>
                        <a:rPr b="1" lang="en-US" sz="1800" u="none" cap="none" strike="noStrike">
                          <a:solidFill>
                            <a:srgbClr val="000000"/>
                          </a:solidFill>
                          <a:latin typeface="Trebuchet MS"/>
                          <a:ea typeface="Trebuchet MS"/>
                          <a:cs typeface="Trebuchet MS"/>
                          <a:sym typeface="Trebuchet MS"/>
                        </a:rPr>
                        <a:t>TASK</a:t>
                      </a:r>
                      <a:endParaRPr b="0" sz="1800" u="none" cap="none" strike="noStrike">
                        <a:latin typeface="Arial"/>
                        <a:ea typeface="Arial"/>
                        <a:cs typeface="Arial"/>
                        <a:sym typeface="Arial"/>
                      </a:endParaRPr>
                    </a:p>
                  </a:txBody>
                  <a:tcPr marT="45725" marB="45725" marR="91450" marL="91450">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DDDDDD"/>
                    </a:solidFill>
                  </a:tcPr>
                </a:tc>
                <a:tc>
                  <a:txBody>
                    <a:bodyPr/>
                    <a:lstStyle/>
                    <a:p>
                      <a:pPr indent="0" lvl="0" marL="0" marR="0" rtl="0" algn="l">
                        <a:lnSpc>
                          <a:spcPct val="100000"/>
                        </a:lnSpc>
                        <a:spcBef>
                          <a:spcPts val="0"/>
                        </a:spcBef>
                        <a:spcAft>
                          <a:spcPts val="0"/>
                        </a:spcAft>
                        <a:buNone/>
                      </a:pPr>
                      <a:r>
                        <a:rPr b="1" lang="en-US" sz="1800" u="none" cap="none" strike="noStrike">
                          <a:solidFill>
                            <a:srgbClr val="000000"/>
                          </a:solidFill>
                          <a:latin typeface="Trebuchet MS"/>
                          <a:ea typeface="Trebuchet MS"/>
                          <a:cs typeface="Trebuchet MS"/>
                          <a:sym typeface="Trebuchet MS"/>
                        </a:rPr>
                        <a:t>Position responsible</a:t>
                      </a:r>
                      <a:endParaRPr b="0" sz="1800" u="none" cap="none" strike="noStrike">
                        <a:latin typeface="Arial"/>
                        <a:ea typeface="Arial"/>
                        <a:cs typeface="Arial"/>
                        <a:sym typeface="Arial"/>
                      </a:endParaRPr>
                    </a:p>
                  </a:txBody>
                  <a:tcPr marT="45725" marB="45725" marR="91450" marL="91450">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DDDDDD"/>
                    </a:solidFill>
                  </a:tcPr>
                </a:tc>
                <a:tc>
                  <a:txBody>
                    <a:bodyPr/>
                    <a:lstStyle/>
                    <a:p>
                      <a:pPr indent="0" lvl="0" marL="0" marR="0" rtl="0" algn="l">
                        <a:lnSpc>
                          <a:spcPct val="100000"/>
                        </a:lnSpc>
                        <a:spcBef>
                          <a:spcPts val="0"/>
                        </a:spcBef>
                        <a:spcAft>
                          <a:spcPts val="0"/>
                        </a:spcAft>
                        <a:buNone/>
                      </a:pPr>
                      <a:r>
                        <a:rPr b="1" lang="en-US" sz="1800" u="none" cap="none" strike="noStrike">
                          <a:solidFill>
                            <a:srgbClr val="000000"/>
                          </a:solidFill>
                          <a:latin typeface="Trebuchet MS"/>
                          <a:ea typeface="Trebuchet MS"/>
                          <a:cs typeface="Trebuchet MS"/>
                          <a:sym typeface="Trebuchet MS"/>
                        </a:rPr>
                        <a:t>Check in/completion schedule</a:t>
                      </a:r>
                      <a:endParaRPr b="0" sz="1800" u="none" cap="none" strike="noStrike">
                        <a:latin typeface="Arial"/>
                        <a:ea typeface="Arial"/>
                        <a:cs typeface="Arial"/>
                        <a:sym typeface="Arial"/>
                      </a:endParaRPr>
                    </a:p>
                  </a:txBody>
                  <a:tcPr marT="45725" marB="45725" marR="91450" marL="91450">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DDDDDD"/>
                    </a:solidFill>
                  </a:tcPr>
                </a:tc>
              </a:tr>
              <a:tr h="556925">
                <a:tc>
                  <a:txBody>
                    <a:bodyPr/>
                    <a:lstStyle/>
                    <a:p>
                      <a:pPr indent="0" lvl="0" marL="0" rtl="0" algn="l">
                        <a:spcBef>
                          <a:spcPts val="0"/>
                        </a:spcBef>
                        <a:spcAft>
                          <a:spcPts val="0"/>
                        </a:spcAft>
                        <a:buNone/>
                      </a:pPr>
                      <a:r>
                        <a:rPr lang="en-US"/>
                        <a:t>Check all discounts given.</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rPr lang="en-US"/>
                        <a:t>Service Manager</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rPr lang="en-US"/>
                        <a:t>Daily</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r>
              <a:tr h="556925">
                <a:tc>
                  <a:txBody>
                    <a:bodyPr/>
                    <a:lstStyle/>
                    <a:p>
                      <a:pPr indent="0" lvl="0" marL="0" rtl="0" algn="l">
                        <a:spcBef>
                          <a:spcPts val="0"/>
                        </a:spcBef>
                        <a:spcAft>
                          <a:spcPts val="0"/>
                        </a:spcAft>
                        <a:buNone/>
                      </a:pPr>
                      <a:r>
                        <a:rPr lang="en-US"/>
                        <a:t>Track </a:t>
                      </a:r>
                      <a:r>
                        <a:rPr lang="en-US"/>
                        <a:t>efficiency/</a:t>
                      </a:r>
                      <a:r>
                        <a:rPr lang="en-US"/>
                        <a:t>proficiency</a:t>
                      </a:r>
                      <a:r>
                        <a:rPr lang="en-US"/>
                        <a:t>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c>
                  <a:txBody>
                    <a:bodyPr/>
                    <a:lstStyle/>
                    <a:p>
                      <a:pPr indent="0" lvl="0" marL="0" rtl="0" algn="l">
                        <a:spcBef>
                          <a:spcPts val="0"/>
                        </a:spcBef>
                        <a:spcAft>
                          <a:spcPts val="0"/>
                        </a:spcAft>
                        <a:buNone/>
                      </a:pPr>
                      <a:r>
                        <a:rPr lang="en-US"/>
                        <a:t>Service Manager/ASM</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c>
                  <a:txBody>
                    <a:bodyPr/>
                    <a:lstStyle/>
                    <a:p>
                      <a:pPr indent="0" lvl="0" marL="0" rtl="0" algn="l">
                        <a:spcBef>
                          <a:spcPts val="0"/>
                        </a:spcBef>
                        <a:spcAft>
                          <a:spcPts val="0"/>
                        </a:spcAft>
                        <a:buNone/>
                      </a:pPr>
                      <a:r>
                        <a:rPr lang="en-US"/>
                        <a:t>Weekly</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r>
              <a:tr h="556925">
                <a:tc>
                  <a:txBody>
                    <a:bodyPr/>
                    <a:lstStyle/>
                    <a:p>
                      <a:pPr indent="0" lvl="0" marL="0" rtl="0" algn="l">
                        <a:spcBef>
                          <a:spcPts val="0"/>
                        </a:spcBef>
                        <a:spcAft>
                          <a:spcPts val="0"/>
                        </a:spcAft>
                        <a:buNone/>
                      </a:pPr>
                      <a:r>
                        <a:rPr lang="en-US"/>
                        <a:t>Ensure all techs are doing video MPIs.</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rPr lang="en-US"/>
                        <a:t>Service Manager</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rPr lang="en-US"/>
                        <a:t>Daily</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r>
              <a:tr h="556925">
                <a:tc>
                  <a:txBody>
                    <a:bodyPr/>
                    <a:lstStyle/>
                    <a:p>
                      <a:pPr indent="0" lvl="0" marL="0" rtl="0" algn="l">
                        <a:spcBef>
                          <a:spcPts val="0"/>
                        </a:spcBef>
                        <a:spcAft>
                          <a:spcPts val="0"/>
                        </a:spcAft>
                        <a:buNone/>
                      </a:pPr>
                      <a:r>
                        <a:rPr lang="en-US"/>
                        <a:t>Work toward setting up a digital dispatcher.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c>
                  <a:txBody>
                    <a:bodyPr/>
                    <a:lstStyle/>
                    <a:p>
                      <a:pPr indent="0" lvl="0" marL="0" rtl="0" algn="l">
                        <a:spcBef>
                          <a:spcPts val="0"/>
                        </a:spcBef>
                        <a:spcAft>
                          <a:spcPts val="0"/>
                        </a:spcAft>
                        <a:buNone/>
                      </a:pPr>
                      <a:r>
                        <a:rPr lang="en-US"/>
                        <a:t>Service Manager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c>
                  <a:txBody>
                    <a:bodyPr/>
                    <a:lstStyle/>
                    <a:p>
                      <a:pPr indent="0" lvl="0" marL="0" rtl="0" algn="l">
                        <a:spcBef>
                          <a:spcPts val="0"/>
                        </a:spcBef>
                        <a:spcAft>
                          <a:spcPts val="0"/>
                        </a:spcAft>
                        <a:buNone/>
                      </a:pPr>
                      <a:r>
                        <a:rPr lang="en-US"/>
                        <a:t>Daily</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r>
              <a:tr h="556925">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r>
              <a:tr h="556925">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8F8F8"/>
                    </a:solidFill>
                  </a:tcPr>
                </a:tc>
              </a:tr>
              <a:tr h="555850">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c>
                  <a:txBody>
                    <a:bodyPr/>
                    <a:lstStyle/>
                    <a:p>
                      <a:pPr indent="0" lvl="0" marL="0" rtl="0" algn="l">
                        <a:spcBef>
                          <a:spcPts val="0"/>
                        </a:spcBef>
                        <a:spcAft>
                          <a:spcPts val="0"/>
                        </a:spcAft>
                        <a:buNone/>
                      </a:pPr>
                      <a:r>
                        <a:t/>
                      </a:r>
                      <a:endParaRPr/>
                    </a:p>
                  </a:txBody>
                  <a:tcPr marT="91425" marB="91425" marR="91425" marL="91425">
                    <a:lnL cap="flat" cmpd="sng" w="12225">
                      <a:solidFill>
                        <a:srgbClr val="FFFFFF"/>
                      </a:solidFill>
                      <a:prstDash val="solid"/>
                      <a:round/>
                      <a:headEnd len="sm" w="sm" type="none"/>
                      <a:tailEnd len="sm" w="sm" type="none"/>
                    </a:lnL>
                    <a:lnR cap="flat" cmpd="sng" w="12225">
                      <a:solidFill>
                        <a:srgbClr val="FFFFFF"/>
                      </a:solidFill>
                      <a:prstDash val="solid"/>
                      <a:round/>
                      <a:headEnd len="sm" w="sm" type="none"/>
                      <a:tailEnd len="sm" w="sm" type="none"/>
                    </a:lnR>
                    <a:lnT cap="flat" cmpd="sng" w="12225">
                      <a:solidFill>
                        <a:srgbClr val="FFFFFF"/>
                      </a:solidFill>
                      <a:prstDash val="solid"/>
                      <a:round/>
                      <a:headEnd len="sm" w="sm" type="none"/>
                      <a:tailEnd len="sm" w="sm" type="none"/>
                    </a:lnT>
                    <a:lnB cap="flat" cmpd="sng" w="12225">
                      <a:solidFill>
                        <a:srgbClr val="FFFFFF"/>
                      </a:solidFill>
                      <a:prstDash val="solid"/>
                      <a:round/>
                      <a:headEnd len="sm" w="sm" type="none"/>
                      <a:tailEnd len="sm" w="sm" type="none"/>
                    </a:lnB>
                    <a:solidFill>
                      <a:srgbClr val="F2F2F2"/>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68"/>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Homework Synopsis</a:t>
            </a:r>
            <a:endParaRPr b="0" i="0" sz="3600" u="none" cap="none" strike="noStrike">
              <a:solidFill>
                <a:srgbClr val="000000"/>
              </a:solidFill>
              <a:latin typeface="Trebuchet MS"/>
              <a:ea typeface="Trebuchet MS"/>
              <a:cs typeface="Trebuchet MS"/>
              <a:sym typeface="Trebuchet MS"/>
            </a:endParaRPr>
          </a:p>
        </p:txBody>
      </p:sp>
      <p:sp>
        <p:nvSpPr>
          <p:cNvPr id="381" name="Google Shape;381;p68"/>
          <p:cNvSpPr txBox="1"/>
          <p:nvPr/>
        </p:nvSpPr>
        <p:spPr>
          <a:xfrm>
            <a:off x="677160" y="2160720"/>
            <a:ext cx="8596440" cy="3880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lang="en-US" sz="1800">
                <a:solidFill>
                  <a:srgbClr val="404040"/>
                </a:solidFill>
                <a:latin typeface="Trebuchet MS"/>
                <a:ea typeface="Trebuchet MS"/>
                <a:cs typeface="Trebuchet MS"/>
                <a:sym typeface="Trebuchet MS"/>
              </a:rPr>
              <a:t>Our biggest current issue is that we don’t have the correct staffing in the right places to handle the vast amount of morning appointments in comparison to our appointments in the aftoonoon.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Communication seems to be a big issue that needs to be addressed and an increase in staff meetings could help.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We need to add flexibility to our hours.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Adding the Non-dealer Competitve pricing Board on our TV’s is going to help also to upsell more.</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Techs are resistant to video MPIs and need some motivation.</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54"/>
          <p:cNvSpPr txBox="1"/>
          <p:nvPr/>
        </p:nvSpPr>
        <p:spPr>
          <a:xfrm>
            <a:off x="677160" y="609480"/>
            <a:ext cx="8596500" cy="13206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br>
              <a:rPr b="0" i="0" lang="en-US" sz="1800" u="none" cap="none" strike="noStrike"/>
            </a:br>
            <a:r>
              <a:rPr b="0" i="0" lang="en-US" sz="1800" u="none" cap="none" strike="noStrike">
                <a:solidFill>
                  <a:srgbClr val="000000"/>
                </a:solidFill>
                <a:latin typeface="Calibri"/>
                <a:ea typeface="Calibri"/>
                <a:cs typeface="Calibri"/>
                <a:sym typeface="Calibri"/>
              </a:rPr>
              <a:t> </a:t>
            </a:r>
            <a:br>
              <a:rPr b="0" i="0" lang="en-US" sz="1800" u="none" cap="none" strike="noStrike"/>
            </a:br>
            <a:r>
              <a:rPr b="1" i="0" lang="en-US" sz="3600" u="none" cap="none" strike="noStrike">
                <a:solidFill>
                  <a:srgbClr val="221E1F"/>
                </a:solidFill>
                <a:latin typeface="Calibri"/>
                <a:ea typeface="Calibri"/>
                <a:cs typeface="Calibri"/>
                <a:sym typeface="Calibri"/>
              </a:rPr>
              <a:t>Marketing</a:t>
            </a:r>
            <a:r>
              <a:rPr b="0" i="0" lang="en-US" sz="3600" u="none" cap="none" strike="noStrike">
                <a:solidFill>
                  <a:srgbClr val="221E1F"/>
                </a:solidFill>
                <a:latin typeface="Calibri"/>
                <a:ea typeface="Calibri"/>
                <a:cs typeface="Calibri"/>
                <a:sym typeface="Calibri"/>
              </a:rPr>
              <a:t> </a:t>
            </a: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291" name="Google Shape;291;p54"/>
          <p:cNvSpPr txBox="1"/>
          <p:nvPr/>
        </p:nvSpPr>
        <p:spPr>
          <a:xfrm>
            <a:off x="677160" y="2160720"/>
            <a:ext cx="8596440" cy="388044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latin typeface="Calibri"/>
                <a:ea typeface="Calibri"/>
                <a:cs typeface="Calibri"/>
                <a:sym typeface="Calibri"/>
              </a:rPr>
              <a:t>Place competing pricing displays.</a:t>
            </a:r>
            <a:endParaRPr sz="1800">
              <a:latin typeface="Calibri"/>
              <a:ea typeface="Calibri"/>
              <a:cs typeface="Calibri"/>
              <a:sym typeface="Calibri"/>
            </a:endParaRPr>
          </a:p>
          <a:p>
            <a:pPr indent="-365580" lvl="0" marL="343080" marR="0" rtl="0" algn="l">
              <a:lnSpc>
                <a:spcPct val="100000"/>
              </a:lnSpc>
              <a:spcBef>
                <a:spcPts val="1001"/>
              </a:spcBef>
              <a:spcAft>
                <a:spcPts val="0"/>
              </a:spcAft>
              <a:buSzPts val="1800"/>
              <a:buFont typeface="Calibri"/>
              <a:buChar char="►"/>
            </a:pPr>
            <a:r>
              <a:rPr lang="en-US" sz="1800">
                <a:latin typeface="Calibri"/>
                <a:ea typeface="Calibri"/>
                <a:cs typeface="Calibri"/>
                <a:sym typeface="Calibri"/>
              </a:rPr>
              <a:t>Use video MPis in marketing.</a:t>
            </a:r>
            <a:endParaRPr sz="1800">
              <a:latin typeface="Calibri"/>
              <a:ea typeface="Calibri"/>
              <a:cs typeface="Calibri"/>
              <a:sym typeface="Calibri"/>
            </a:endParaRPr>
          </a:p>
          <a:p>
            <a:pPr indent="-365580" lvl="0" marL="343080" marR="0" rtl="0" algn="l">
              <a:lnSpc>
                <a:spcPct val="100000"/>
              </a:lnSpc>
              <a:spcBef>
                <a:spcPts val="1001"/>
              </a:spcBef>
              <a:spcAft>
                <a:spcPts val="0"/>
              </a:spcAft>
              <a:buSzPts val="1800"/>
              <a:buFont typeface="Calibri"/>
              <a:buChar char="►"/>
            </a:pPr>
            <a:r>
              <a:rPr lang="en-US" sz="1800">
                <a:latin typeface="Calibri"/>
                <a:ea typeface="Calibri"/>
                <a:cs typeface="Calibri"/>
                <a:sym typeface="Calibri"/>
              </a:rPr>
              <a:t>Use wrapped shuttles to pick up and drop off customers. </a:t>
            </a:r>
            <a:endParaRPr sz="18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55"/>
          <p:cNvSpPr txBox="1"/>
          <p:nvPr/>
        </p:nvSpPr>
        <p:spPr>
          <a:xfrm>
            <a:off x="677160" y="609480"/>
            <a:ext cx="8596440" cy="132048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br>
              <a:rPr b="0" i="0" lang="en-US" sz="1800" u="none" cap="none" strike="noStrike"/>
            </a:br>
            <a:r>
              <a:rPr b="0" i="0" lang="en-US" sz="1800" u="none" cap="none" strike="noStrike">
                <a:solidFill>
                  <a:srgbClr val="000000"/>
                </a:solidFill>
                <a:latin typeface="Calibri"/>
                <a:ea typeface="Calibri"/>
                <a:cs typeface="Calibri"/>
                <a:sym typeface="Calibri"/>
              </a:rPr>
              <a:t> </a:t>
            </a:r>
            <a:r>
              <a:rPr b="1" i="0" lang="en-US" sz="3600" u="none" cap="none" strike="noStrike">
                <a:solidFill>
                  <a:srgbClr val="221E1F"/>
                </a:solidFill>
                <a:latin typeface="Calibri"/>
                <a:ea typeface="Calibri"/>
                <a:cs typeface="Calibri"/>
                <a:sym typeface="Calibri"/>
              </a:rPr>
              <a:t>Analyze Cost of Labor </a:t>
            </a:r>
            <a:br>
              <a:rPr b="0" i="0" lang="en-US" sz="1800" u="none" cap="none" strike="noStrike"/>
            </a:b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297" name="Google Shape;297;p55"/>
          <p:cNvSpPr txBox="1"/>
          <p:nvPr/>
        </p:nvSpPr>
        <p:spPr>
          <a:xfrm>
            <a:off x="790200" y="1930320"/>
            <a:ext cx="4185360" cy="33037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To achieve higher customer pay.</a:t>
            </a:r>
            <a:r>
              <a:rPr b="0" i="0" lang="en-US" sz="1800" u="none" cap="none" strike="noStrike">
                <a:solidFill>
                  <a:srgbClr val="221E1F"/>
                </a:solidFill>
                <a:latin typeface="Calibri"/>
                <a:ea typeface="Calibri"/>
                <a:cs typeface="Calibri"/>
                <a:sym typeface="Calibri"/>
              </a:rPr>
              <a:t>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Have weekly meeting with the department.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Upsell more work.</a:t>
            </a:r>
            <a:endParaRPr sz="1800">
              <a:solidFill>
                <a:srgbClr val="221E1F"/>
              </a:solidFill>
              <a:latin typeface="Calibri"/>
              <a:ea typeface="Calibri"/>
              <a:cs typeface="Calibri"/>
              <a:sym typeface="Calibri"/>
            </a:endParaRPr>
          </a:p>
          <a:p>
            <a:pPr indent="-365580" lvl="0" marL="343080" marR="0" rtl="0" algn="l">
              <a:lnSpc>
                <a:spcPct val="100000"/>
              </a:lnSpc>
              <a:spcBef>
                <a:spcPts val="1001"/>
              </a:spcBef>
              <a:spcAft>
                <a:spcPts val="0"/>
              </a:spcAft>
              <a:buClr>
                <a:srgbClr val="221E1F"/>
              </a:buClr>
              <a:buSzPts val="1800"/>
              <a:buFont typeface="Calibri"/>
              <a:buChar char="►"/>
            </a:pPr>
            <a:r>
              <a:rPr lang="en-US" sz="1800">
                <a:solidFill>
                  <a:srgbClr val="221E1F"/>
                </a:solidFill>
                <a:latin typeface="Calibri"/>
                <a:ea typeface="Calibri"/>
                <a:cs typeface="Calibri"/>
                <a:sym typeface="Calibri"/>
              </a:rPr>
              <a:t>Use supplied charts to track progress.</a:t>
            </a:r>
            <a:endParaRPr sz="1800">
              <a:solidFill>
                <a:srgbClr val="221E1F"/>
              </a:solidFill>
              <a:latin typeface="Calibri"/>
              <a:ea typeface="Calibri"/>
              <a:cs typeface="Calibri"/>
              <a:sym typeface="Calibri"/>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pic>
        <p:nvPicPr>
          <p:cNvPr id="298" name="Google Shape;298;p55"/>
          <p:cNvPicPr preferRelativeResize="0"/>
          <p:nvPr/>
        </p:nvPicPr>
        <p:blipFill>
          <a:blip r:embed="rId3">
            <a:alphaModFix/>
          </a:blip>
          <a:stretch>
            <a:fillRect/>
          </a:stretch>
        </p:blipFill>
        <p:spPr>
          <a:xfrm>
            <a:off x="5127960" y="2082360"/>
            <a:ext cx="6911640" cy="343500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56"/>
          <p:cNvSpPr txBox="1"/>
          <p:nvPr/>
        </p:nvSpPr>
        <p:spPr>
          <a:xfrm>
            <a:off x="677160" y="609480"/>
            <a:ext cx="8596440" cy="1320480"/>
          </a:xfrm>
          <a:prstGeom prst="rect">
            <a:avLst/>
          </a:prstGeom>
          <a:noFill/>
          <a:ln>
            <a:noFill/>
          </a:ln>
        </p:spPr>
        <p:txBody>
          <a:bodyPr anchorCtr="0" anchor="t" bIns="45700" lIns="91425" spcFirstLastPara="1" rIns="91425" wrap="square" tIns="45700">
            <a:normAutofit fontScale="83000"/>
          </a:bodyPr>
          <a:lstStyle/>
          <a:p>
            <a:pPr indent="0" lvl="0" marL="0" marR="0" rtl="0" algn="l">
              <a:lnSpc>
                <a:spcPct val="100000"/>
              </a:lnSpc>
              <a:spcBef>
                <a:spcPts val="0"/>
              </a:spcBef>
              <a:spcAft>
                <a:spcPts val="0"/>
              </a:spcAft>
              <a:buNone/>
            </a:pPr>
            <a:br>
              <a:rPr b="0" i="0" lang="en-US" sz="1800" u="none" cap="none" strike="noStrike"/>
            </a:br>
            <a:r>
              <a:rPr b="1" i="0" lang="en-US" sz="3600" u="none" cap="none" strike="noStrike">
                <a:solidFill>
                  <a:srgbClr val="221E1F"/>
                </a:solidFill>
                <a:latin typeface="Calibri"/>
                <a:ea typeface="Calibri"/>
                <a:cs typeface="Calibri"/>
                <a:sym typeface="Calibri"/>
              </a:rPr>
              <a:t>Changes in Expense Structure </a:t>
            </a:r>
            <a:br>
              <a:rPr b="0" i="0" lang="en-US" sz="1800" u="none" cap="none" strike="noStrike"/>
            </a:br>
            <a:br>
              <a:rPr b="0" i="0" lang="en-US" sz="1800" u="none" cap="none" strike="noStrike"/>
            </a:b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304" name="Google Shape;304;p56"/>
          <p:cNvSpPr txBox="1"/>
          <p:nvPr/>
        </p:nvSpPr>
        <p:spPr>
          <a:xfrm>
            <a:off x="677150" y="1751999"/>
            <a:ext cx="4183500" cy="4289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Lower Expenses</a:t>
            </a:r>
            <a:r>
              <a:rPr b="0" i="0" lang="en-US" sz="1800" u="none" cap="none" strike="noStrike">
                <a:solidFill>
                  <a:srgbClr val="221E1F"/>
                </a:solidFill>
                <a:latin typeface="Calibri"/>
                <a:ea typeface="Calibri"/>
                <a:cs typeface="Calibri"/>
                <a:sym typeface="Calibri"/>
              </a:rPr>
              <a:t>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Create more urgency on repair orders with consumers.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Follow up with consumers who decline work to present other options.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Have monthly meetings with GM., ASM, SM, and staff</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pic>
        <p:nvPicPr>
          <p:cNvPr id="305" name="Google Shape;305;p56"/>
          <p:cNvPicPr preferRelativeResize="0"/>
          <p:nvPr/>
        </p:nvPicPr>
        <p:blipFill>
          <a:blip r:embed="rId3">
            <a:alphaModFix/>
          </a:blip>
          <a:stretch>
            <a:fillRect/>
          </a:stretch>
        </p:blipFill>
        <p:spPr>
          <a:xfrm>
            <a:off x="5804850" y="1364563"/>
            <a:ext cx="6083145" cy="45448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7"/>
          <p:cNvSpPr txBox="1"/>
          <p:nvPr/>
        </p:nvSpPr>
        <p:spPr>
          <a:xfrm>
            <a:off x="677160" y="609480"/>
            <a:ext cx="8596440" cy="1320480"/>
          </a:xfrm>
          <a:prstGeom prst="rect">
            <a:avLst/>
          </a:prstGeom>
          <a:noFill/>
          <a:ln>
            <a:noFill/>
          </a:ln>
        </p:spPr>
        <p:txBody>
          <a:bodyPr anchorCtr="0" anchor="t" bIns="45700" lIns="91425" spcFirstLastPara="1" rIns="91425" wrap="square" tIns="45700">
            <a:normAutofit fontScale="83000"/>
          </a:bodyPr>
          <a:lstStyle/>
          <a:p>
            <a:pPr indent="0" lvl="0" marL="0" marR="0" rtl="0" algn="l">
              <a:lnSpc>
                <a:spcPct val="100000"/>
              </a:lnSpc>
              <a:spcBef>
                <a:spcPts val="0"/>
              </a:spcBef>
              <a:spcAft>
                <a:spcPts val="0"/>
              </a:spcAft>
              <a:buNone/>
            </a:pPr>
            <a:br>
              <a:rPr b="0" i="0" lang="en-US" sz="1800" u="none" cap="none" strike="noStrike"/>
            </a:br>
            <a:r>
              <a:rPr b="1" i="0" lang="en-US" sz="3600" u="none" cap="none" strike="noStrike">
                <a:solidFill>
                  <a:srgbClr val="221E1F"/>
                </a:solidFill>
                <a:latin typeface="Calibri"/>
                <a:ea typeface="Calibri"/>
                <a:cs typeface="Calibri"/>
                <a:sym typeface="Calibri"/>
              </a:rPr>
              <a:t>Productivity</a:t>
            </a:r>
            <a:br>
              <a:rPr b="0" i="0" lang="en-US" sz="1800" u="none" cap="none" strike="noStrike"/>
            </a:br>
            <a:br>
              <a:rPr b="0" i="0" lang="en-US" sz="1800" u="none" cap="none" strike="noStrike"/>
            </a:b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311" name="Google Shape;311;p57"/>
          <p:cNvSpPr txBox="1"/>
          <p:nvPr/>
        </p:nvSpPr>
        <p:spPr>
          <a:xfrm>
            <a:off x="677160" y="2160720"/>
            <a:ext cx="4183560" cy="388044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Increase billed hours.</a:t>
            </a:r>
            <a:r>
              <a:rPr b="0" i="0" lang="en-US" sz="1800" u="none" cap="none" strike="noStrike">
                <a:solidFill>
                  <a:srgbClr val="221E1F"/>
                </a:solidFill>
                <a:latin typeface="Calibri"/>
                <a:ea typeface="Calibri"/>
                <a:cs typeface="Calibri"/>
                <a:sym typeface="Calibri"/>
              </a:rPr>
              <a:t>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Increase multi line R.O.s</a:t>
            </a:r>
            <a:r>
              <a:rPr b="0" i="0" lang="en-US" sz="1800" u="none" cap="none" strike="noStrike">
                <a:solidFill>
                  <a:srgbClr val="221E1F"/>
                </a:solidFill>
                <a:latin typeface="Calibri"/>
                <a:ea typeface="Calibri"/>
                <a:cs typeface="Calibri"/>
                <a:sym typeface="Calibri"/>
              </a:rPr>
              <a:t>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Increase </a:t>
            </a:r>
            <a:r>
              <a:rPr lang="en-US" sz="1800">
                <a:solidFill>
                  <a:srgbClr val="221E1F"/>
                </a:solidFill>
                <a:latin typeface="Calibri"/>
                <a:ea typeface="Calibri"/>
                <a:cs typeface="Calibri"/>
                <a:sym typeface="Calibri"/>
              </a:rPr>
              <a:t>effective</a:t>
            </a:r>
            <a:r>
              <a:rPr lang="en-US" sz="1800">
                <a:solidFill>
                  <a:srgbClr val="221E1F"/>
                </a:solidFill>
                <a:latin typeface="Calibri"/>
                <a:ea typeface="Calibri"/>
                <a:cs typeface="Calibri"/>
                <a:sym typeface="Calibri"/>
              </a:rPr>
              <a:t> Labor Rate</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Have weekly meetings with staff.</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pic>
        <p:nvPicPr>
          <p:cNvPr id="312" name="Google Shape;312;p57"/>
          <p:cNvPicPr preferRelativeResize="0"/>
          <p:nvPr/>
        </p:nvPicPr>
        <p:blipFill>
          <a:blip r:embed="rId3">
            <a:alphaModFix/>
          </a:blip>
          <a:stretch>
            <a:fillRect/>
          </a:stretch>
        </p:blipFill>
        <p:spPr>
          <a:xfrm>
            <a:off x="5949120" y="1117385"/>
            <a:ext cx="5820541" cy="46232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8"/>
          <p:cNvSpPr txBox="1"/>
          <p:nvPr/>
        </p:nvSpPr>
        <p:spPr>
          <a:xfrm>
            <a:off x="677160" y="609480"/>
            <a:ext cx="8596440" cy="1320480"/>
          </a:xfrm>
          <a:prstGeom prst="rect">
            <a:avLst/>
          </a:prstGeom>
          <a:noFill/>
          <a:ln>
            <a:noFill/>
          </a:ln>
        </p:spPr>
        <p:txBody>
          <a:bodyPr anchorCtr="0" anchor="t" bIns="45700" lIns="91425" spcFirstLastPara="1" rIns="91425" wrap="square" tIns="45700">
            <a:normAutofit fontScale="83000"/>
          </a:bodyPr>
          <a:lstStyle/>
          <a:p>
            <a:pPr indent="0" lvl="0" marL="0" marR="0" rtl="0" algn="l">
              <a:lnSpc>
                <a:spcPct val="100000"/>
              </a:lnSpc>
              <a:spcBef>
                <a:spcPts val="0"/>
              </a:spcBef>
              <a:spcAft>
                <a:spcPts val="0"/>
              </a:spcAft>
              <a:buNone/>
            </a:pPr>
            <a:br>
              <a:rPr b="0" i="0" lang="en-US" sz="1800" u="none" cap="none" strike="noStrike"/>
            </a:br>
            <a:r>
              <a:rPr b="1" i="0" lang="en-US" sz="3600" u="none" cap="none" strike="noStrike">
                <a:solidFill>
                  <a:srgbClr val="221E1F"/>
                </a:solidFill>
                <a:latin typeface="Calibri"/>
                <a:ea typeface="Calibri"/>
                <a:cs typeface="Calibri"/>
                <a:sym typeface="Calibri"/>
              </a:rPr>
              <a:t>Facility</a:t>
            </a:r>
            <a:br>
              <a:rPr b="0" i="0" lang="en-US" sz="1800" u="none" cap="none" strike="noStrike"/>
            </a:br>
            <a:br>
              <a:rPr b="0" i="0" lang="en-US" sz="1800" u="none" cap="none" strike="noStrike"/>
            </a:b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318" name="Google Shape;318;p58"/>
          <p:cNvSpPr txBox="1"/>
          <p:nvPr/>
        </p:nvSpPr>
        <p:spPr>
          <a:xfrm>
            <a:off x="677160" y="2160720"/>
            <a:ext cx="4183560" cy="388044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Utilize all bays effectively.</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Ensure we have the correct amount of techs. Keep an eye on number of non productive techs.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221E1F"/>
                </a:solidFill>
                <a:latin typeface="Calibri"/>
                <a:ea typeface="Calibri"/>
                <a:cs typeface="Calibri"/>
                <a:sym typeface="Calibri"/>
              </a:rPr>
              <a:t>Increase output from techs.</a:t>
            </a:r>
            <a:endParaRPr b="0" i="0" sz="1800" u="none" cap="none" strike="noStrike">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pic>
        <p:nvPicPr>
          <p:cNvPr id="319" name="Google Shape;319;p58"/>
          <p:cNvPicPr preferRelativeResize="0"/>
          <p:nvPr/>
        </p:nvPicPr>
        <p:blipFill>
          <a:blip r:embed="rId3">
            <a:alphaModFix/>
          </a:blip>
          <a:stretch>
            <a:fillRect/>
          </a:stretch>
        </p:blipFill>
        <p:spPr>
          <a:xfrm>
            <a:off x="6989120" y="1018360"/>
            <a:ext cx="4009083" cy="462324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59"/>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Repair order analysis</a:t>
            </a:r>
            <a:endParaRPr b="0" i="0" sz="3600" u="none" cap="none" strike="noStrike">
              <a:solidFill>
                <a:srgbClr val="000000"/>
              </a:solidFill>
              <a:latin typeface="Trebuchet MS"/>
              <a:ea typeface="Trebuchet MS"/>
              <a:cs typeface="Trebuchet MS"/>
              <a:sym typeface="Trebuchet MS"/>
            </a:endParaRPr>
          </a:p>
        </p:txBody>
      </p:sp>
      <p:sp>
        <p:nvSpPr>
          <p:cNvPr id="325" name="Google Shape;325;p59"/>
          <p:cNvSpPr txBox="1"/>
          <p:nvPr/>
        </p:nvSpPr>
        <p:spPr>
          <a:xfrm>
            <a:off x="677160" y="2160720"/>
            <a:ext cx="4183560" cy="3880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lang="en-US" sz="1800">
                <a:solidFill>
                  <a:srgbClr val="404040"/>
                </a:solidFill>
                <a:latin typeface="Trebuchet MS"/>
                <a:ea typeface="Trebuchet MS"/>
                <a:cs typeface="Trebuchet MS"/>
                <a:sym typeface="Trebuchet MS"/>
              </a:rPr>
              <a:t>Far too ,any 1 line R.O.s we need more competitive dollars.</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We are seeking less then our door rate currently. </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0"/>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Increase recommendations on R.O.s</a:t>
            </a:r>
            <a:endParaRPr sz="1800">
              <a:solidFill>
                <a:srgbClr val="404040"/>
              </a:solidFill>
              <a:latin typeface="Trebuchet MS"/>
              <a:ea typeface="Trebuchet MS"/>
              <a:cs typeface="Trebuchet MS"/>
              <a:sym typeface="Trebuchet MS"/>
            </a:endParaRPr>
          </a:p>
        </p:txBody>
      </p:sp>
      <p:pic>
        <p:nvPicPr>
          <p:cNvPr id="326" name="Google Shape;326;p59"/>
          <p:cNvPicPr preferRelativeResize="0"/>
          <p:nvPr/>
        </p:nvPicPr>
        <p:blipFill>
          <a:blip r:embed="rId3">
            <a:alphaModFix/>
          </a:blip>
          <a:stretch>
            <a:fillRect/>
          </a:stretch>
        </p:blipFill>
        <p:spPr>
          <a:xfrm>
            <a:off x="6885120" y="1117385"/>
            <a:ext cx="4540894" cy="462324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60"/>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 Strengths</a:t>
            </a:r>
            <a:br>
              <a:rPr b="0" i="0" lang="en-US" sz="1800" u="none" cap="none" strike="noStrike"/>
            </a:br>
            <a:endParaRPr b="0" i="0" sz="3600" u="none" cap="none" strike="noStrike">
              <a:solidFill>
                <a:srgbClr val="000000"/>
              </a:solidFill>
              <a:latin typeface="Trebuchet MS"/>
              <a:ea typeface="Trebuchet MS"/>
              <a:cs typeface="Trebuchet MS"/>
              <a:sym typeface="Trebuchet MS"/>
            </a:endParaRPr>
          </a:p>
        </p:txBody>
      </p:sp>
      <p:sp>
        <p:nvSpPr>
          <p:cNvPr id="332" name="Google Shape;332;p60"/>
          <p:cNvSpPr txBox="1"/>
          <p:nvPr/>
        </p:nvSpPr>
        <p:spPr>
          <a:xfrm>
            <a:off x="1457400" y="1264200"/>
            <a:ext cx="8596500" cy="547170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Management Team</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Gre</a:t>
            </a:r>
            <a:r>
              <a:rPr lang="en-US" sz="1800">
                <a:solidFill>
                  <a:srgbClr val="404040"/>
                </a:solidFill>
                <a:latin typeface="Trebuchet MS"/>
                <a:ea typeface="Trebuchet MS"/>
                <a:cs typeface="Trebuchet MS"/>
                <a:sym typeface="Trebuchet MS"/>
              </a:rPr>
              <a:t>at </a:t>
            </a:r>
            <a:r>
              <a:rPr b="0" i="0" lang="en-US" sz="1800" u="none" cap="none" strike="noStrike">
                <a:solidFill>
                  <a:srgbClr val="404040"/>
                </a:solidFill>
                <a:latin typeface="Trebuchet MS"/>
                <a:ea typeface="Trebuchet MS"/>
                <a:cs typeface="Trebuchet MS"/>
                <a:sym typeface="Trebuchet MS"/>
              </a:rPr>
              <a:t>Product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Location</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Teamwork****</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Positive Attitude****</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Educated Technicians**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Pay Plan</a:t>
            </a:r>
            <a:endParaRPr sz="1800">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lang="en-US" sz="1800">
                <a:solidFill>
                  <a:srgbClr val="404040"/>
                </a:solidFill>
                <a:latin typeface="Trebuchet MS"/>
                <a:ea typeface="Trebuchet MS"/>
                <a:cs typeface="Trebuchet MS"/>
                <a:sym typeface="Trebuchet MS"/>
              </a:rPr>
              <a:t>- </a:t>
            </a:r>
            <a:r>
              <a:rPr b="0" i="0" lang="en-US" sz="1800" u="none" cap="none" strike="noStrike">
                <a:solidFill>
                  <a:srgbClr val="404040"/>
                </a:solidFill>
                <a:latin typeface="Trebuchet MS"/>
                <a:ea typeface="Trebuchet MS"/>
                <a:cs typeface="Trebuchet MS"/>
                <a:sym typeface="Trebuchet MS"/>
              </a:rPr>
              <a:t>Comfortable waiting rooms</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Organized Shop</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Up to date tools</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-Lyft/rideshare service.</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Family owned.**</a:t>
            </a:r>
            <a:endParaRPr sz="1800">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 Strong advisors</a:t>
            </a:r>
            <a:endParaRPr sz="1800">
              <a:solidFill>
                <a:srgbClr val="404040"/>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61"/>
          <p:cNvSpPr txBox="1"/>
          <p:nvPr/>
        </p:nvSpPr>
        <p:spPr>
          <a:xfrm>
            <a:off x="677160" y="609480"/>
            <a:ext cx="8596440" cy="13204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rebuchet MS"/>
                <a:ea typeface="Trebuchet MS"/>
                <a:cs typeface="Trebuchet MS"/>
                <a:sym typeface="Trebuchet MS"/>
              </a:rPr>
              <a:t>SWOT Analysis- Weaknesses</a:t>
            </a:r>
            <a:endParaRPr b="0" i="0" sz="3600" u="none" cap="none" strike="noStrike">
              <a:solidFill>
                <a:srgbClr val="000000"/>
              </a:solidFill>
              <a:latin typeface="Trebuchet MS"/>
              <a:ea typeface="Trebuchet MS"/>
              <a:cs typeface="Trebuchet MS"/>
              <a:sym typeface="Trebuchet MS"/>
            </a:endParaRPr>
          </a:p>
        </p:txBody>
      </p:sp>
      <p:sp>
        <p:nvSpPr>
          <p:cNvPr id="338" name="Google Shape;338;p61"/>
          <p:cNvSpPr txBox="1"/>
          <p:nvPr/>
        </p:nvSpPr>
        <p:spPr>
          <a:xfrm>
            <a:off x="677160" y="1188720"/>
            <a:ext cx="8596440" cy="4852440"/>
          </a:xfrm>
          <a:prstGeom prst="rect">
            <a:avLst/>
          </a:prstGeom>
          <a:noFill/>
          <a:ln>
            <a:noFill/>
          </a:ln>
        </p:spPr>
        <p:txBody>
          <a:bodyPr anchorCtr="0" anchor="t" bIns="45700" lIns="91425" spcFirstLastPara="1" rIns="91425" wrap="square" tIns="45700">
            <a:noAutofit/>
          </a:bodyPr>
          <a:lstStyle/>
          <a:p>
            <a:pPr indent="-342720" lvl="0" marL="343080" marR="0" rtl="0" algn="l">
              <a:lnSpc>
                <a:spcPct val="100000"/>
              </a:lnSpc>
              <a:spcBef>
                <a:spcPts val="0"/>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-Time management </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Bulk/improper appointment schedule***</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Parking</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Lack of </a:t>
            </a:r>
            <a:r>
              <a:rPr lang="en-US" sz="1800">
                <a:solidFill>
                  <a:srgbClr val="404040"/>
                </a:solidFill>
                <a:latin typeface="Trebuchet MS"/>
                <a:ea typeface="Trebuchet MS"/>
                <a:cs typeface="Trebuchet MS"/>
                <a:sym typeface="Trebuchet MS"/>
              </a:rPr>
              <a:t>loaners</a:t>
            </a:r>
            <a:r>
              <a:rPr b="0" i="0" lang="en-US" sz="1800" u="none" cap="none" strike="noStrike">
                <a:solidFill>
                  <a:srgbClr val="404040"/>
                </a:solidFill>
                <a:latin typeface="Trebuchet MS"/>
                <a:ea typeface="Trebuchet MS"/>
                <a:cs typeface="Trebuchet MS"/>
                <a:sym typeface="Trebuchet MS"/>
              </a:rPr>
              <a: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Building</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Paperwork/documentation</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Communication**</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Rushing to get customers out.*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Org</a:t>
            </a:r>
            <a:r>
              <a:rPr lang="en-US" sz="1800">
                <a:solidFill>
                  <a:srgbClr val="404040"/>
                </a:solidFill>
                <a:latin typeface="Trebuchet MS"/>
                <a:ea typeface="Trebuchet MS"/>
                <a:cs typeface="Trebuchet MS"/>
                <a:sym typeface="Trebuchet MS"/>
              </a:rPr>
              <a:t>a</a:t>
            </a:r>
            <a:r>
              <a:rPr b="0" i="0" lang="en-US" sz="1800" u="none" cap="none" strike="noStrike">
                <a:solidFill>
                  <a:srgbClr val="404040"/>
                </a:solidFill>
                <a:latin typeface="Trebuchet MS"/>
                <a:ea typeface="Trebuchet MS"/>
                <a:cs typeface="Trebuchet MS"/>
                <a:sym typeface="Trebuchet MS"/>
              </a:rPr>
              <a:t>nization</a:t>
            </a:r>
            <a:r>
              <a:rPr lang="en-US" sz="1800">
                <a:solidFill>
                  <a:srgbClr val="404040"/>
                </a:solidFill>
                <a:latin typeface="Trebuchet MS"/>
                <a:ea typeface="Trebuchet MS"/>
                <a:cs typeface="Trebuchet MS"/>
                <a:sym typeface="Trebuchet MS"/>
              </a:rPr>
              <a: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-Service Management*</a:t>
            </a:r>
            <a:endParaRPr b="0" i="0" sz="1800" u="none" cap="none" strike="noStrike">
              <a:solidFill>
                <a:srgbClr val="404040"/>
              </a:solidFill>
              <a:latin typeface="Trebuchet MS"/>
              <a:ea typeface="Trebuchet MS"/>
              <a:cs typeface="Trebuchet MS"/>
              <a:sym typeface="Trebuchet MS"/>
            </a:endParaRPr>
          </a:p>
          <a:p>
            <a:pPr indent="-342720" lvl="0" marL="343080" marR="0" rtl="0" algn="l">
              <a:lnSpc>
                <a:spcPct val="100000"/>
              </a:lnSpc>
              <a:spcBef>
                <a:spcPts val="1001"/>
              </a:spcBef>
              <a:spcAft>
                <a:spcPts val="0"/>
              </a:spcAft>
              <a:buClr>
                <a:srgbClr val="DDDDDD"/>
              </a:buClr>
              <a:buSzPts val="1440"/>
              <a:buFont typeface="Noto Sans Symbols"/>
              <a:buChar char="►"/>
            </a:pPr>
            <a:r>
              <a:rPr b="0" i="0" lang="en-US" sz="1800" u="none" cap="none" strike="noStrike">
                <a:solidFill>
                  <a:srgbClr val="404040"/>
                </a:solidFill>
                <a:latin typeface="Trebuchet MS"/>
                <a:ea typeface="Trebuchet MS"/>
                <a:cs typeface="Trebuchet MS"/>
                <a:sym typeface="Trebuchet MS"/>
              </a:rPr>
              <a:t>- Lack of Valets</a:t>
            </a:r>
            <a:endParaRPr b="0" i="0" sz="1800" u="none" cap="none" strike="noStrike">
              <a:solidFill>
                <a:srgbClr val="404040"/>
              </a:solidFill>
              <a:latin typeface="Trebuchet MS"/>
              <a:ea typeface="Trebuchet MS"/>
              <a:cs typeface="Trebuchet MS"/>
              <a:sym typeface="Trebuchet MS"/>
            </a:endParaRPr>
          </a:p>
          <a:p>
            <a:pPr indent="-365580" lvl="0" marL="343080" marR="0" rtl="0" algn="l">
              <a:lnSpc>
                <a:spcPct val="100000"/>
              </a:lnSpc>
              <a:spcBef>
                <a:spcPts val="1001"/>
              </a:spcBef>
              <a:spcAft>
                <a:spcPts val="0"/>
              </a:spcAft>
              <a:buClr>
                <a:srgbClr val="404040"/>
              </a:buClr>
              <a:buSzPts val="1800"/>
              <a:buFont typeface="Trebuchet MS"/>
              <a:buChar char="►"/>
            </a:pPr>
            <a:r>
              <a:rPr lang="en-US" sz="1800">
                <a:solidFill>
                  <a:srgbClr val="404040"/>
                </a:solidFill>
                <a:latin typeface="Trebuchet MS"/>
                <a:ea typeface="Trebuchet MS"/>
                <a:cs typeface="Trebuchet MS"/>
                <a:sym typeface="Trebuchet MS"/>
              </a:rPr>
              <a:t>-Low level courtesy and professionalism. </a:t>
            </a:r>
            <a:endParaRPr sz="1800">
              <a:solidFill>
                <a:srgbClr val="404040"/>
              </a:solidFill>
              <a:latin typeface="Trebuchet MS"/>
              <a:ea typeface="Trebuchet MS"/>
              <a:cs typeface="Trebuchet MS"/>
              <a:sym typeface="Trebuchet MS"/>
            </a:endParaRPr>
          </a:p>
          <a:p>
            <a:pPr indent="0" lvl="0" marL="0" marR="0" rtl="0" algn="l">
              <a:lnSpc>
                <a:spcPct val="100000"/>
              </a:lnSpc>
              <a:spcBef>
                <a:spcPts val="1001"/>
              </a:spcBef>
              <a:spcAft>
                <a:spcPts val="0"/>
              </a:spcAft>
              <a:buNone/>
            </a:pPr>
            <a:r>
              <a:t/>
            </a:r>
            <a:endParaRPr b="0" i="0" sz="1800" u="none" cap="none" strike="noStrike">
              <a:solidFill>
                <a:srgbClr val="404040"/>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