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5" r:id="rId10"/>
    <p:sldId id="266" r:id="rId11"/>
    <p:sldId id="267" r:id="rId12"/>
    <p:sldId id="268" r:id="rId13"/>
    <p:sldId id="269" r:id="rId14"/>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68FE24-3055-4661-9A06-FB88973CFF9A}"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EF4B65FB-2F93-4354-A9FD-A5F6B8C2E008}">
      <dgm:prSet phldrT="[Text]" custT="1"/>
      <dgm:spPr/>
      <dgm:t>
        <a:bodyPr/>
        <a:lstStyle/>
        <a:p>
          <a:r>
            <a:rPr lang="en-US" sz="1400" dirty="0">
              <a:solidFill>
                <a:schemeClr val="accent6"/>
              </a:solidFill>
            </a:rPr>
            <a:t>Current Practices</a:t>
          </a:r>
        </a:p>
      </dgm:t>
    </dgm:pt>
    <dgm:pt modelId="{B2D7984E-0167-4F8E-8B79-5D2FF67C829A}" type="parTrans" cxnId="{5B70A7A0-4BA3-4BA9-BBD8-93782A176A64}">
      <dgm:prSet/>
      <dgm:spPr/>
      <dgm:t>
        <a:bodyPr/>
        <a:lstStyle/>
        <a:p>
          <a:endParaRPr lang="en-US" sz="1400">
            <a:solidFill>
              <a:schemeClr val="accent6"/>
            </a:solidFill>
          </a:endParaRPr>
        </a:p>
      </dgm:t>
    </dgm:pt>
    <dgm:pt modelId="{81752BEF-2281-42DC-8F07-6ADD74FF17DA}" type="sibTrans" cxnId="{5B70A7A0-4BA3-4BA9-BBD8-93782A176A64}">
      <dgm:prSet/>
      <dgm:spPr/>
      <dgm:t>
        <a:bodyPr/>
        <a:lstStyle/>
        <a:p>
          <a:endParaRPr lang="en-US" sz="1400">
            <a:solidFill>
              <a:schemeClr val="accent6"/>
            </a:solidFill>
          </a:endParaRPr>
        </a:p>
      </dgm:t>
    </dgm:pt>
    <dgm:pt modelId="{2CBB716B-F8F3-4D91-8394-CCCEC7B8FFEA}">
      <dgm:prSet phldrT="[Text]" custT="1"/>
      <dgm:spPr/>
      <dgm:t>
        <a:bodyPr/>
        <a:lstStyle/>
        <a:p>
          <a:r>
            <a:rPr lang="en-US" sz="1200" dirty="0">
              <a:solidFill>
                <a:schemeClr val="accent4"/>
              </a:solidFill>
            </a:rPr>
            <a:t>Update coupons monthly on our website</a:t>
          </a:r>
        </a:p>
      </dgm:t>
    </dgm:pt>
    <dgm:pt modelId="{FE197019-7651-469A-98E7-7E5FC0743CF9}" type="parTrans" cxnId="{E95E0468-1ED0-4266-A47A-7B6E216D448C}">
      <dgm:prSet/>
      <dgm:spPr/>
      <dgm:t>
        <a:bodyPr/>
        <a:lstStyle/>
        <a:p>
          <a:endParaRPr lang="en-US" sz="1400">
            <a:solidFill>
              <a:schemeClr val="accent6"/>
            </a:solidFill>
          </a:endParaRPr>
        </a:p>
      </dgm:t>
    </dgm:pt>
    <dgm:pt modelId="{4966BBDF-009F-4E0B-9853-7DF60E81029D}" type="sibTrans" cxnId="{E95E0468-1ED0-4266-A47A-7B6E216D448C}">
      <dgm:prSet/>
      <dgm:spPr/>
      <dgm:t>
        <a:bodyPr/>
        <a:lstStyle/>
        <a:p>
          <a:endParaRPr lang="en-US" sz="1400">
            <a:solidFill>
              <a:schemeClr val="accent6"/>
            </a:solidFill>
          </a:endParaRPr>
        </a:p>
      </dgm:t>
    </dgm:pt>
    <dgm:pt modelId="{39CBED10-37AB-4D4D-A0A4-6F672C514D43}">
      <dgm:prSet phldrT="[Text]" custT="1"/>
      <dgm:spPr/>
      <dgm:t>
        <a:bodyPr/>
        <a:lstStyle/>
        <a:p>
          <a:r>
            <a:rPr lang="en-US" sz="1200" dirty="0">
              <a:solidFill>
                <a:schemeClr val="accent4"/>
              </a:solidFill>
            </a:rPr>
            <a:t>Billboard advertising</a:t>
          </a:r>
        </a:p>
      </dgm:t>
    </dgm:pt>
    <dgm:pt modelId="{3C683601-1CDD-49F9-AB9C-3CB3AADE66AA}" type="parTrans" cxnId="{BEABF777-A948-42C6-A564-D65594B40292}">
      <dgm:prSet/>
      <dgm:spPr/>
      <dgm:t>
        <a:bodyPr/>
        <a:lstStyle/>
        <a:p>
          <a:endParaRPr lang="en-US" sz="1400">
            <a:solidFill>
              <a:schemeClr val="accent6"/>
            </a:solidFill>
          </a:endParaRPr>
        </a:p>
      </dgm:t>
    </dgm:pt>
    <dgm:pt modelId="{976F14A1-A321-458F-B0E0-DC44B6C9306B}" type="sibTrans" cxnId="{BEABF777-A948-42C6-A564-D65594B40292}">
      <dgm:prSet/>
      <dgm:spPr/>
      <dgm:t>
        <a:bodyPr/>
        <a:lstStyle/>
        <a:p>
          <a:endParaRPr lang="en-US" sz="1400">
            <a:solidFill>
              <a:schemeClr val="accent6"/>
            </a:solidFill>
          </a:endParaRPr>
        </a:p>
      </dgm:t>
    </dgm:pt>
    <dgm:pt modelId="{FBA3A816-ED71-46A0-B233-78D33EECED21}">
      <dgm:prSet phldrT="[Text]" custT="1"/>
      <dgm:spPr/>
      <dgm:t>
        <a:bodyPr/>
        <a:lstStyle/>
        <a:p>
          <a:r>
            <a:rPr lang="en-US" sz="1400" dirty="0">
              <a:solidFill>
                <a:schemeClr val="accent6"/>
              </a:solidFill>
            </a:rPr>
            <a:t>Goals for Improvement</a:t>
          </a:r>
        </a:p>
      </dgm:t>
    </dgm:pt>
    <dgm:pt modelId="{5F0B49E2-8F31-482D-9EA8-30BD7B1A3548}" type="parTrans" cxnId="{99AC4816-FCB5-4BD5-9669-7B2416D7FC35}">
      <dgm:prSet/>
      <dgm:spPr/>
      <dgm:t>
        <a:bodyPr/>
        <a:lstStyle/>
        <a:p>
          <a:endParaRPr lang="en-US" sz="1400">
            <a:solidFill>
              <a:schemeClr val="accent6"/>
            </a:solidFill>
          </a:endParaRPr>
        </a:p>
      </dgm:t>
    </dgm:pt>
    <dgm:pt modelId="{E6AAFECD-F73E-47D6-9074-6DE9C11A9F9C}" type="sibTrans" cxnId="{99AC4816-FCB5-4BD5-9669-7B2416D7FC35}">
      <dgm:prSet/>
      <dgm:spPr/>
      <dgm:t>
        <a:bodyPr/>
        <a:lstStyle/>
        <a:p>
          <a:endParaRPr lang="en-US" sz="1400">
            <a:solidFill>
              <a:schemeClr val="accent6"/>
            </a:solidFill>
          </a:endParaRPr>
        </a:p>
      </dgm:t>
    </dgm:pt>
    <dgm:pt modelId="{A3C629CD-C94A-4849-A104-9386DBAC2EEA}">
      <dgm:prSet phldrT="[Text]" custT="1"/>
      <dgm:spPr/>
      <dgm:t>
        <a:bodyPr/>
        <a:lstStyle/>
        <a:p>
          <a:r>
            <a:rPr lang="en-US" sz="1200" dirty="0">
              <a:solidFill>
                <a:schemeClr val="accent4"/>
              </a:solidFill>
            </a:rPr>
            <a:t>Improve retention of sales’ customers into service department</a:t>
          </a:r>
        </a:p>
      </dgm:t>
    </dgm:pt>
    <dgm:pt modelId="{93754A8D-53BD-4A4D-97F7-416544D00335}" type="parTrans" cxnId="{0B44C718-DFDD-4790-8650-AB7714626D7C}">
      <dgm:prSet/>
      <dgm:spPr/>
      <dgm:t>
        <a:bodyPr/>
        <a:lstStyle/>
        <a:p>
          <a:endParaRPr lang="en-US" sz="1400">
            <a:solidFill>
              <a:schemeClr val="accent6"/>
            </a:solidFill>
          </a:endParaRPr>
        </a:p>
      </dgm:t>
    </dgm:pt>
    <dgm:pt modelId="{656774BF-4AAF-4538-A570-399850CA8E10}" type="sibTrans" cxnId="{0B44C718-DFDD-4790-8650-AB7714626D7C}">
      <dgm:prSet/>
      <dgm:spPr/>
      <dgm:t>
        <a:bodyPr/>
        <a:lstStyle/>
        <a:p>
          <a:endParaRPr lang="en-US" sz="1400">
            <a:solidFill>
              <a:schemeClr val="accent6"/>
            </a:solidFill>
          </a:endParaRPr>
        </a:p>
      </dgm:t>
    </dgm:pt>
    <dgm:pt modelId="{BB4A2E18-73F9-4554-8D3F-277FB58DC486}">
      <dgm:prSet phldrT="[Text]" custT="1"/>
      <dgm:spPr/>
      <dgm:t>
        <a:bodyPr/>
        <a:lstStyle/>
        <a:p>
          <a:endParaRPr lang="en-US" sz="1400" dirty="0">
            <a:solidFill>
              <a:schemeClr val="accent6"/>
            </a:solidFill>
          </a:endParaRPr>
        </a:p>
      </dgm:t>
    </dgm:pt>
    <dgm:pt modelId="{D5F730F7-8D59-48A9-968A-A74D41C0C1E5}" type="parTrans" cxnId="{3AA9F3C2-FFE0-4808-863D-664371B40E5E}">
      <dgm:prSet/>
      <dgm:spPr/>
      <dgm:t>
        <a:bodyPr/>
        <a:lstStyle/>
        <a:p>
          <a:endParaRPr lang="en-US" sz="1400">
            <a:solidFill>
              <a:schemeClr val="accent6"/>
            </a:solidFill>
          </a:endParaRPr>
        </a:p>
      </dgm:t>
    </dgm:pt>
    <dgm:pt modelId="{EF1F1CAC-26EC-47B8-ACF9-DA133767CED7}" type="sibTrans" cxnId="{3AA9F3C2-FFE0-4808-863D-664371B40E5E}">
      <dgm:prSet/>
      <dgm:spPr/>
      <dgm:t>
        <a:bodyPr/>
        <a:lstStyle/>
        <a:p>
          <a:endParaRPr lang="en-US" sz="1400">
            <a:solidFill>
              <a:schemeClr val="accent6"/>
            </a:solidFill>
          </a:endParaRPr>
        </a:p>
      </dgm:t>
    </dgm:pt>
    <dgm:pt modelId="{FAD0BAE5-0508-43D1-AEDB-019CE55A7DF4}">
      <dgm:prSet phldrT="[Text]" custT="1"/>
      <dgm:spPr/>
      <dgm:t>
        <a:bodyPr/>
        <a:lstStyle/>
        <a:p>
          <a:r>
            <a:rPr lang="en-US" sz="1400" dirty="0">
              <a:solidFill>
                <a:schemeClr val="accent6"/>
              </a:solidFill>
            </a:rPr>
            <a:t>Plans to Achieve Goals</a:t>
          </a:r>
        </a:p>
      </dgm:t>
    </dgm:pt>
    <dgm:pt modelId="{BBFABDE1-F41E-414C-969C-574B22DDCC92}" type="parTrans" cxnId="{AD432A76-61D3-414A-B1C1-C0F3FDC73DF5}">
      <dgm:prSet/>
      <dgm:spPr/>
      <dgm:t>
        <a:bodyPr/>
        <a:lstStyle/>
        <a:p>
          <a:endParaRPr lang="en-US" sz="1400">
            <a:solidFill>
              <a:schemeClr val="accent6"/>
            </a:solidFill>
          </a:endParaRPr>
        </a:p>
      </dgm:t>
    </dgm:pt>
    <dgm:pt modelId="{DA9419A8-2126-4DBA-BC3F-87B6EBEDD423}" type="sibTrans" cxnId="{AD432A76-61D3-414A-B1C1-C0F3FDC73DF5}">
      <dgm:prSet/>
      <dgm:spPr/>
      <dgm:t>
        <a:bodyPr/>
        <a:lstStyle/>
        <a:p>
          <a:endParaRPr lang="en-US" sz="1400">
            <a:solidFill>
              <a:schemeClr val="accent6"/>
            </a:solidFill>
          </a:endParaRPr>
        </a:p>
      </dgm:t>
    </dgm:pt>
    <dgm:pt modelId="{EFD69E86-989F-48DC-AD01-BD9FBC8D0710}">
      <dgm:prSet phldrT="[Text]" custT="1"/>
      <dgm:spPr/>
      <dgm:t>
        <a:bodyPr/>
        <a:lstStyle/>
        <a:p>
          <a:r>
            <a:rPr lang="en-US" sz="1200" dirty="0">
              <a:solidFill>
                <a:schemeClr val="accent4"/>
              </a:solidFill>
            </a:rPr>
            <a:t>RO counts month over month</a:t>
          </a:r>
        </a:p>
      </dgm:t>
    </dgm:pt>
    <dgm:pt modelId="{C6F32C04-6A49-4706-A5F5-F40E96093A1C}" type="parTrans" cxnId="{54BFEFE0-D2D4-47B6-910D-8BB9F55A274C}">
      <dgm:prSet/>
      <dgm:spPr/>
      <dgm:t>
        <a:bodyPr/>
        <a:lstStyle/>
        <a:p>
          <a:endParaRPr lang="en-US" sz="1400">
            <a:solidFill>
              <a:schemeClr val="accent6"/>
            </a:solidFill>
          </a:endParaRPr>
        </a:p>
      </dgm:t>
    </dgm:pt>
    <dgm:pt modelId="{F04A990E-0287-4B7C-8181-C7EB8DD95B82}" type="sibTrans" cxnId="{54BFEFE0-D2D4-47B6-910D-8BB9F55A274C}">
      <dgm:prSet/>
      <dgm:spPr/>
      <dgm:t>
        <a:bodyPr/>
        <a:lstStyle/>
        <a:p>
          <a:endParaRPr lang="en-US" sz="1400">
            <a:solidFill>
              <a:schemeClr val="accent6"/>
            </a:solidFill>
          </a:endParaRPr>
        </a:p>
      </dgm:t>
    </dgm:pt>
    <dgm:pt modelId="{C2F77434-8E5A-4246-AC41-963AC318C5AF}">
      <dgm:prSet phldrT="[Text]" custT="1"/>
      <dgm:spPr/>
      <dgm:t>
        <a:bodyPr/>
        <a:lstStyle/>
        <a:p>
          <a:r>
            <a:rPr lang="en-US" sz="1200" dirty="0">
              <a:solidFill>
                <a:schemeClr val="accent4"/>
              </a:solidFill>
            </a:rPr>
            <a:t>One-line RO count quarter over quarter</a:t>
          </a:r>
        </a:p>
      </dgm:t>
    </dgm:pt>
    <dgm:pt modelId="{E35C3BFE-9EB9-4082-85E4-526576D3E4BF}" type="parTrans" cxnId="{A2125431-678F-4CC0-BDCF-1824DF2C2529}">
      <dgm:prSet/>
      <dgm:spPr/>
      <dgm:t>
        <a:bodyPr/>
        <a:lstStyle/>
        <a:p>
          <a:endParaRPr lang="en-US" sz="1400">
            <a:solidFill>
              <a:schemeClr val="accent6"/>
            </a:solidFill>
          </a:endParaRPr>
        </a:p>
      </dgm:t>
    </dgm:pt>
    <dgm:pt modelId="{B99058F9-274D-4609-8E34-5CF79C0210B7}" type="sibTrans" cxnId="{A2125431-678F-4CC0-BDCF-1824DF2C2529}">
      <dgm:prSet/>
      <dgm:spPr/>
      <dgm:t>
        <a:bodyPr/>
        <a:lstStyle/>
        <a:p>
          <a:endParaRPr lang="en-US" sz="1400">
            <a:solidFill>
              <a:schemeClr val="accent6"/>
            </a:solidFill>
          </a:endParaRPr>
        </a:p>
      </dgm:t>
    </dgm:pt>
    <dgm:pt modelId="{25E8558D-25C8-4D7B-9693-95BD3105F335}">
      <dgm:prSet phldrT="[Text]" custT="1"/>
      <dgm:spPr/>
      <dgm:t>
        <a:bodyPr/>
        <a:lstStyle/>
        <a:p>
          <a:r>
            <a:rPr lang="en-US" sz="1400" dirty="0">
              <a:solidFill>
                <a:schemeClr val="accent6"/>
              </a:solidFill>
            </a:rPr>
            <a:t>Plans to Evaluate the Changes</a:t>
          </a:r>
        </a:p>
      </dgm:t>
    </dgm:pt>
    <dgm:pt modelId="{12285F58-E706-427B-B958-2F830D98E94C}" type="parTrans" cxnId="{F6681B80-30E8-4772-B982-D16293A7E0FF}">
      <dgm:prSet/>
      <dgm:spPr/>
      <dgm:t>
        <a:bodyPr/>
        <a:lstStyle/>
        <a:p>
          <a:endParaRPr lang="en-US" sz="1400">
            <a:solidFill>
              <a:schemeClr val="accent6"/>
            </a:solidFill>
          </a:endParaRPr>
        </a:p>
      </dgm:t>
    </dgm:pt>
    <dgm:pt modelId="{4D39B8A8-63A6-49F9-BBF0-C1502361F4E7}" type="sibTrans" cxnId="{F6681B80-30E8-4772-B982-D16293A7E0FF}">
      <dgm:prSet/>
      <dgm:spPr/>
      <dgm:t>
        <a:bodyPr/>
        <a:lstStyle/>
        <a:p>
          <a:endParaRPr lang="en-US" sz="1400">
            <a:solidFill>
              <a:schemeClr val="accent6"/>
            </a:solidFill>
          </a:endParaRPr>
        </a:p>
      </dgm:t>
    </dgm:pt>
    <dgm:pt modelId="{BF82CF05-3729-4EA0-9B36-452417E6E565}">
      <dgm:prSet phldrT="[Text]" custT="1"/>
      <dgm:spPr/>
      <dgm:t>
        <a:bodyPr/>
        <a:lstStyle/>
        <a:p>
          <a:r>
            <a:rPr lang="en-US" sz="1200" dirty="0">
              <a:solidFill>
                <a:schemeClr val="accent4"/>
              </a:solidFill>
            </a:rPr>
            <a:t>Video link for new and used car buyers that introduces them to our service department</a:t>
          </a:r>
        </a:p>
      </dgm:t>
    </dgm:pt>
    <dgm:pt modelId="{8D694371-8BFF-4F36-8618-DA53CF08F0CF}" type="parTrans" cxnId="{C4FB622C-604B-4791-9DC2-9C656078D62D}">
      <dgm:prSet/>
      <dgm:spPr/>
      <dgm:t>
        <a:bodyPr/>
        <a:lstStyle/>
        <a:p>
          <a:endParaRPr lang="en-US" sz="1400">
            <a:solidFill>
              <a:schemeClr val="accent6"/>
            </a:solidFill>
          </a:endParaRPr>
        </a:p>
      </dgm:t>
    </dgm:pt>
    <dgm:pt modelId="{7526A938-018A-4FAF-8B52-1B8787DA7DD8}" type="sibTrans" cxnId="{C4FB622C-604B-4791-9DC2-9C656078D62D}">
      <dgm:prSet/>
      <dgm:spPr/>
      <dgm:t>
        <a:bodyPr/>
        <a:lstStyle/>
        <a:p>
          <a:endParaRPr lang="en-US" sz="1400">
            <a:solidFill>
              <a:schemeClr val="accent6"/>
            </a:solidFill>
          </a:endParaRPr>
        </a:p>
      </dgm:t>
    </dgm:pt>
    <dgm:pt modelId="{DE3B1AE0-5F8F-4ABE-B7C7-BEE1489BB57C}">
      <dgm:prSet phldrT="[Text]" custT="1"/>
      <dgm:spPr/>
      <dgm:t>
        <a:bodyPr/>
        <a:lstStyle/>
        <a:p>
          <a:r>
            <a:rPr lang="en-US" sz="1200" dirty="0">
              <a:solidFill>
                <a:schemeClr val="accent4"/>
              </a:solidFill>
            </a:rPr>
            <a:t>On customer receipts, show the value they received for free and use this in F&amp;I</a:t>
          </a:r>
        </a:p>
      </dgm:t>
    </dgm:pt>
    <dgm:pt modelId="{210ED765-C8E0-4C64-90D5-941BF4C0B42E}" type="parTrans" cxnId="{A9B1D81A-735F-4337-A948-0D86DF3C8A67}">
      <dgm:prSet/>
      <dgm:spPr/>
      <dgm:t>
        <a:bodyPr/>
        <a:lstStyle/>
        <a:p>
          <a:endParaRPr lang="en-US" sz="1400">
            <a:solidFill>
              <a:schemeClr val="accent6"/>
            </a:solidFill>
          </a:endParaRPr>
        </a:p>
      </dgm:t>
    </dgm:pt>
    <dgm:pt modelId="{E96AEACF-3C1B-4D32-BB33-55052C8D5A9E}" type="sibTrans" cxnId="{A9B1D81A-735F-4337-A948-0D86DF3C8A67}">
      <dgm:prSet/>
      <dgm:spPr/>
      <dgm:t>
        <a:bodyPr/>
        <a:lstStyle/>
        <a:p>
          <a:endParaRPr lang="en-US" sz="1400">
            <a:solidFill>
              <a:schemeClr val="accent6"/>
            </a:solidFill>
          </a:endParaRPr>
        </a:p>
      </dgm:t>
    </dgm:pt>
    <dgm:pt modelId="{FDFF865D-EB2B-4134-A648-E65218906AA6}">
      <dgm:prSet phldrT="[Text]" custT="1"/>
      <dgm:spPr/>
      <dgm:t>
        <a:bodyPr/>
        <a:lstStyle/>
        <a:p>
          <a:r>
            <a:rPr lang="en-US" sz="1200" dirty="0">
              <a:solidFill>
                <a:schemeClr val="accent4"/>
              </a:solidFill>
            </a:rPr>
            <a:t>Increase awareness of our service department value proposition to outside customers</a:t>
          </a:r>
        </a:p>
      </dgm:t>
    </dgm:pt>
    <dgm:pt modelId="{F084162C-6BB7-437D-9BCE-FFB9130AE34C}" type="parTrans" cxnId="{6D1930C4-266A-4DBF-A426-70E42C92BA58}">
      <dgm:prSet/>
      <dgm:spPr/>
      <dgm:t>
        <a:bodyPr/>
        <a:lstStyle/>
        <a:p>
          <a:endParaRPr lang="en-US"/>
        </a:p>
      </dgm:t>
    </dgm:pt>
    <dgm:pt modelId="{B0B5CB85-BC04-4E97-A3C1-26BCE39629A5}" type="sibTrans" cxnId="{6D1930C4-266A-4DBF-A426-70E42C92BA58}">
      <dgm:prSet/>
      <dgm:spPr/>
      <dgm:t>
        <a:bodyPr/>
        <a:lstStyle/>
        <a:p>
          <a:endParaRPr lang="en-US"/>
        </a:p>
      </dgm:t>
    </dgm:pt>
    <dgm:pt modelId="{FAC14B91-F9D1-40AF-875C-C7EE201FD7A0}">
      <dgm:prSet phldrT="[Text]" custT="1"/>
      <dgm:spPr/>
      <dgm:t>
        <a:bodyPr/>
        <a:lstStyle/>
        <a:p>
          <a:r>
            <a:rPr lang="en-US" sz="1200" dirty="0">
              <a:solidFill>
                <a:schemeClr val="accent4"/>
              </a:solidFill>
            </a:rPr>
            <a:t>Video board in service department comparing value to independents</a:t>
          </a:r>
        </a:p>
      </dgm:t>
    </dgm:pt>
    <dgm:pt modelId="{BC33A1E9-5EB8-4FEB-AADB-7029304DADD2}" type="parTrans" cxnId="{F1354E8F-FE12-4CE2-906C-DD74D6B2D3FF}">
      <dgm:prSet/>
      <dgm:spPr/>
      <dgm:t>
        <a:bodyPr/>
        <a:lstStyle/>
        <a:p>
          <a:endParaRPr lang="en-US"/>
        </a:p>
      </dgm:t>
    </dgm:pt>
    <dgm:pt modelId="{60E11813-EBA6-4022-9429-4EA7A485A537}" type="sibTrans" cxnId="{F1354E8F-FE12-4CE2-906C-DD74D6B2D3FF}">
      <dgm:prSet/>
      <dgm:spPr/>
      <dgm:t>
        <a:bodyPr/>
        <a:lstStyle/>
        <a:p>
          <a:endParaRPr lang="en-US"/>
        </a:p>
      </dgm:t>
    </dgm:pt>
    <dgm:pt modelId="{5B947723-8B60-4AE4-A11B-601376C63871}">
      <dgm:prSet phldrT="[Text]" custT="1"/>
      <dgm:spPr/>
      <dgm:t>
        <a:bodyPr/>
        <a:lstStyle/>
        <a:p>
          <a:r>
            <a:rPr lang="en-US" sz="1200" dirty="0">
              <a:solidFill>
                <a:schemeClr val="accent4"/>
              </a:solidFill>
            </a:rPr>
            <a:t>Increase penetration of ESPs to car buyers</a:t>
          </a:r>
        </a:p>
      </dgm:t>
    </dgm:pt>
    <dgm:pt modelId="{F3153011-7290-44E4-96D3-40484E52A3E7}" type="parTrans" cxnId="{2E861AB8-7B8D-4E2B-AABF-6FD1AE77A64D}">
      <dgm:prSet/>
      <dgm:spPr/>
    </dgm:pt>
    <dgm:pt modelId="{59E33020-AE74-415C-9721-32F02791D0BE}" type="sibTrans" cxnId="{2E861AB8-7B8D-4E2B-AABF-6FD1AE77A64D}">
      <dgm:prSet/>
      <dgm:spPr/>
    </dgm:pt>
    <dgm:pt modelId="{E5ABD6EA-AD56-49FE-A3A4-5F1FE01F4226}">
      <dgm:prSet phldrT="[Text]" custT="1"/>
      <dgm:spPr/>
      <dgm:t>
        <a:bodyPr/>
        <a:lstStyle/>
        <a:p>
          <a:r>
            <a:rPr lang="en-US" sz="1200" dirty="0">
              <a:solidFill>
                <a:schemeClr val="accent4"/>
              </a:solidFill>
            </a:rPr>
            <a:t>ESP penetration markers reviewed quarterly</a:t>
          </a:r>
        </a:p>
      </dgm:t>
    </dgm:pt>
    <dgm:pt modelId="{D2E6E1C6-B685-4339-AB06-CD336392574E}" type="parTrans" cxnId="{10F526F2-E314-4386-8077-2BA6235C71DD}">
      <dgm:prSet/>
      <dgm:spPr/>
    </dgm:pt>
    <dgm:pt modelId="{82E014BB-27E7-4F92-9C92-C285EE6DA2C9}" type="sibTrans" cxnId="{10F526F2-E314-4386-8077-2BA6235C71DD}">
      <dgm:prSet/>
      <dgm:spPr/>
    </dgm:pt>
    <dgm:pt modelId="{1C5DE7C8-F4CC-4AED-8011-35B856B04CC1}">
      <dgm:prSet phldrT="[Text]" custT="1"/>
      <dgm:spPr/>
      <dgm:t>
        <a:bodyPr/>
        <a:lstStyle/>
        <a:p>
          <a:r>
            <a:rPr lang="en-US" sz="1200" dirty="0">
              <a:solidFill>
                <a:schemeClr val="accent4"/>
              </a:solidFill>
            </a:rPr>
            <a:t>Email reminders?</a:t>
          </a:r>
        </a:p>
      </dgm:t>
    </dgm:pt>
    <dgm:pt modelId="{ED53305D-5CC8-4432-8B52-C3DBF74C5E31}" type="parTrans" cxnId="{A7F7ACDD-6AE2-4598-BE20-6EA6374B9CB1}">
      <dgm:prSet/>
      <dgm:spPr/>
    </dgm:pt>
    <dgm:pt modelId="{8F462957-F26B-41C4-9D80-595055D6A498}" type="sibTrans" cxnId="{A7F7ACDD-6AE2-4598-BE20-6EA6374B9CB1}">
      <dgm:prSet/>
      <dgm:spPr/>
    </dgm:pt>
    <dgm:pt modelId="{EE99BA61-261E-464F-9EBC-951A7ED154A5}" type="pres">
      <dgm:prSet presAssocID="{DB68FE24-3055-4661-9A06-FB88973CFF9A}" presName="Name0" presStyleCnt="0">
        <dgm:presLayoutVars>
          <dgm:dir/>
          <dgm:resizeHandles val="exact"/>
        </dgm:presLayoutVars>
      </dgm:prSet>
      <dgm:spPr/>
    </dgm:pt>
    <dgm:pt modelId="{40580C1B-0F8A-42D5-99C1-AF9970BE156E}" type="pres">
      <dgm:prSet presAssocID="{EF4B65FB-2F93-4354-A9FD-A5F6B8C2E008}" presName="node" presStyleLbl="node1" presStyleIdx="0" presStyleCnt="4">
        <dgm:presLayoutVars>
          <dgm:bulletEnabled val="1"/>
        </dgm:presLayoutVars>
      </dgm:prSet>
      <dgm:spPr/>
    </dgm:pt>
    <dgm:pt modelId="{6951258A-41E9-4AA7-A4B9-DE1E0CD4D365}" type="pres">
      <dgm:prSet presAssocID="{81752BEF-2281-42DC-8F07-6ADD74FF17DA}" presName="sibTrans" presStyleCnt="0"/>
      <dgm:spPr/>
    </dgm:pt>
    <dgm:pt modelId="{167AD7FE-CD74-4C33-99FA-8F46CBFCBDC0}" type="pres">
      <dgm:prSet presAssocID="{FBA3A816-ED71-46A0-B233-78D33EECED21}" presName="node" presStyleLbl="node1" presStyleIdx="1" presStyleCnt="4">
        <dgm:presLayoutVars>
          <dgm:bulletEnabled val="1"/>
        </dgm:presLayoutVars>
      </dgm:prSet>
      <dgm:spPr/>
    </dgm:pt>
    <dgm:pt modelId="{69E74D47-3931-4381-BEE5-6990FBCBE8B0}" type="pres">
      <dgm:prSet presAssocID="{E6AAFECD-F73E-47D6-9074-6DE9C11A9F9C}" presName="sibTrans" presStyleCnt="0"/>
      <dgm:spPr/>
    </dgm:pt>
    <dgm:pt modelId="{2265347E-9DD5-467C-BDC5-E67F17245808}" type="pres">
      <dgm:prSet presAssocID="{FAD0BAE5-0508-43D1-AEDB-019CE55A7DF4}" presName="node" presStyleLbl="node1" presStyleIdx="2" presStyleCnt="4">
        <dgm:presLayoutVars>
          <dgm:bulletEnabled val="1"/>
        </dgm:presLayoutVars>
      </dgm:prSet>
      <dgm:spPr/>
    </dgm:pt>
    <dgm:pt modelId="{51025B87-7A63-4657-83B9-A982C7A5B1CB}" type="pres">
      <dgm:prSet presAssocID="{DA9419A8-2126-4DBA-BC3F-87B6EBEDD423}" presName="sibTrans" presStyleCnt="0"/>
      <dgm:spPr/>
    </dgm:pt>
    <dgm:pt modelId="{B7590966-E313-4DB3-ADFD-A2502F244FD1}" type="pres">
      <dgm:prSet presAssocID="{25E8558D-25C8-4D7B-9693-95BD3105F335}" presName="node" presStyleLbl="node1" presStyleIdx="3" presStyleCnt="4">
        <dgm:presLayoutVars>
          <dgm:bulletEnabled val="1"/>
        </dgm:presLayoutVars>
      </dgm:prSet>
      <dgm:spPr/>
    </dgm:pt>
  </dgm:ptLst>
  <dgm:cxnLst>
    <dgm:cxn modelId="{99AC4816-FCB5-4BD5-9669-7B2416D7FC35}" srcId="{DB68FE24-3055-4661-9A06-FB88973CFF9A}" destId="{FBA3A816-ED71-46A0-B233-78D33EECED21}" srcOrd="1" destOrd="0" parTransId="{5F0B49E2-8F31-482D-9EA8-30BD7B1A3548}" sibTransId="{E6AAFECD-F73E-47D6-9074-6DE9C11A9F9C}"/>
    <dgm:cxn modelId="{0B44C718-DFDD-4790-8650-AB7714626D7C}" srcId="{FBA3A816-ED71-46A0-B233-78D33EECED21}" destId="{A3C629CD-C94A-4849-A104-9386DBAC2EEA}" srcOrd="0" destOrd="0" parTransId="{93754A8D-53BD-4A4D-97F7-416544D00335}" sibTransId="{656774BF-4AAF-4538-A570-399850CA8E10}"/>
    <dgm:cxn modelId="{A9B1D81A-735F-4337-A948-0D86DF3C8A67}" srcId="{FAD0BAE5-0508-43D1-AEDB-019CE55A7DF4}" destId="{DE3B1AE0-5F8F-4ABE-B7C7-BEE1489BB57C}" srcOrd="1" destOrd="0" parTransId="{210ED765-C8E0-4C64-90D5-941BF4C0B42E}" sibTransId="{E96AEACF-3C1B-4D32-BB33-55052C8D5A9E}"/>
    <dgm:cxn modelId="{082B5428-AB68-4D42-8271-1404DBE5643B}" type="presOf" srcId="{DB68FE24-3055-4661-9A06-FB88973CFF9A}" destId="{EE99BA61-261E-464F-9EBC-951A7ED154A5}" srcOrd="0" destOrd="0" presId="urn:microsoft.com/office/officeart/2005/8/layout/hList6"/>
    <dgm:cxn modelId="{C4FB622C-604B-4791-9DC2-9C656078D62D}" srcId="{FAD0BAE5-0508-43D1-AEDB-019CE55A7DF4}" destId="{BF82CF05-3729-4EA0-9B36-452417E6E565}" srcOrd="0" destOrd="0" parTransId="{8D694371-8BFF-4F36-8618-DA53CF08F0CF}" sibTransId="{7526A938-018A-4FAF-8B52-1B8787DA7DD8}"/>
    <dgm:cxn modelId="{A2125431-678F-4CC0-BDCF-1824DF2C2529}" srcId="{25E8558D-25C8-4D7B-9693-95BD3105F335}" destId="{C2F77434-8E5A-4246-AC41-963AC318C5AF}" srcOrd="1" destOrd="0" parTransId="{E35C3BFE-9EB9-4082-85E4-526576D3E4BF}" sibTransId="{B99058F9-274D-4609-8E34-5CF79C0210B7}"/>
    <dgm:cxn modelId="{AB54353E-BD31-4E96-BEB3-C1B3FDC06C83}" type="presOf" srcId="{FAD0BAE5-0508-43D1-AEDB-019CE55A7DF4}" destId="{2265347E-9DD5-467C-BDC5-E67F17245808}" srcOrd="0" destOrd="0" presId="urn:microsoft.com/office/officeart/2005/8/layout/hList6"/>
    <dgm:cxn modelId="{C575D946-4A2D-4DFA-A029-6D8520C82D14}" type="presOf" srcId="{DE3B1AE0-5F8F-4ABE-B7C7-BEE1489BB57C}" destId="{2265347E-9DD5-467C-BDC5-E67F17245808}" srcOrd="0" destOrd="2" presId="urn:microsoft.com/office/officeart/2005/8/layout/hList6"/>
    <dgm:cxn modelId="{E95E0468-1ED0-4266-A47A-7B6E216D448C}" srcId="{EF4B65FB-2F93-4354-A9FD-A5F6B8C2E008}" destId="{2CBB716B-F8F3-4D91-8394-CCCEC7B8FFEA}" srcOrd="0" destOrd="0" parTransId="{FE197019-7651-469A-98E7-7E5FC0743CF9}" sibTransId="{4966BBDF-009F-4E0B-9853-7DF60E81029D}"/>
    <dgm:cxn modelId="{DC20134A-1153-46C3-80F2-5AC8FA056B27}" type="presOf" srcId="{FAC14B91-F9D1-40AF-875C-C7EE201FD7A0}" destId="{2265347E-9DD5-467C-BDC5-E67F17245808}" srcOrd="0" destOrd="3" presId="urn:microsoft.com/office/officeart/2005/8/layout/hList6"/>
    <dgm:cxn modelId="{FBEDC06B-8979-4253-8AC3-D4441DA9EC60}" type="presOf" srcId="{EFD69E86-989F-48DC-AD01-BD9FBC8D0710}" destId="{B7590966-E313-4DB3-ADFD-A2502F244FD1}" srcOrd="0" destOrd="1" presId="urn:microsoft.com/office/officeart/2005/8/layout/hList6"/>
    <dgm:cxn modelId="{AD432A76-61D3-414A-B1C1-C0F3FDC73DF5}" srcId="{DB68FE24-3055-4661-9A06-FB88973CFF9A}" destId="{FAD0BAE5-0508-43D1-AEDB-019CE55A7DF4}" srcOrd="2" destOrd="0" parTransId="{BBFABDE1-F41E-414C-969C-574B22DDCC92}" sibTransId="{DA9419A8-2126-4DBA-BC3F-87B6EBEDD423}"/>
    <dgm:cxn modelId="{BEABF777-A948-42C6-A564-D65594B40292}" srcId="{EF4B65FB-2F93-4354-A9FD-A5F6B8C2E008}" destId="{39CBED10-37AB-4D4D-A0A4-6F672C514D43}" srcOrd="2" destOrd="0" parTransId="{3C683601-1CDD-49F9-AB9C-3CB3AADE66AA}" sibTransId="{976F14A1-A321-458F-B0E0-DC44B6C9306B}"/>
    <dgm:cxn modelId="{42068C59-0D68-491F-99AE-03470B61665C}" type="presOf" srcId="{FBA3A816-ED71-46A0-B233-78D33EECED21}" destId="{167AD7FE-CD74-4C33-99FA-8F46CBFCBDC0}" srcOrd="0" destOrd="0" presId="urn:microsoft.com/office/officeart/2005/8/layout/hList6"/>
    <dgm:cxn modelId="{F6681B80-30E8-4772-B982-D16293A7E0FF}" srcId="{DB68FE24-3055-4661-9A06-FB88973CFF9A}" destId="{25E8558D-25C8-4D7B-9693-95BD3105F335}" srcOrd="3" destOrd="0" parTransId="{12285F58-E706-427B-B958-2F830D98E94C}" sibTransId="{4D39B8A8-63A6-49F9-BBF0-C1502361F4E7}"/>
    <dgm:cxn modelId="{7B4CC18C-8CE4-409C-B89F-FA9F541E5F4E}" type="presOf" srcId="{FDFF865D-EB2B-4134-A648-E65218906AA6}" destId="{167AD7FE-CD74-4C33-99FA-8F46CBFCBDC0}" srcOrd="0" destOrd="2" presId="urn:microsoft.com/office/officeart/2005/8/layout/hList6"/>
    <dgm:cxn modelId="{F1354E8F-FE12-4CE2-906C-DD74D6B2D3FF}" srcId="{FAD0BAE5-0508-43D1-AEDB-019CE55A7DF4}" destId="{FAC14B91-F9D1-40AF-875C-C7EE201FD7A0}" srcOrd="2" destOrd="0" parTransId="{BC33A1E9-5EB8-4FEB-AADB-7029304DADD2}" sibTransId="{60E11813-EBA6-4022-9429-4EA7A485A537}"/>
    <dgm:cxn modelId="{232FEE90-9315-4953-A59C-9684008CAC4A}" type="presOf" srcId="{1C5DE7C8-F4CC-4AED-8011-35B856B04CC1}" destId="{40580C1B-0F8A-42D5-99C1-AF9970BE156E}" srcOrd="0" destOrd="2" presId="urn:microsoft.com/office/officeart/2005/8/layout/hList6"/>
    <dgm:cxn modelId="{508E9994-6D42-444B-ABAB-2EBEB0DCBB48}" type="presOf" srcId="{BF82CF05-3729-4EA0-9B36-452417E6E565}" destId="{2265347E-9DD5-467C-BDC5-E67F17245808}" srcOrd="0" destOrd="1" presId="urn:microsoft.com/office/officeart/2005/8/layout/hList6"/>
    <dgm:cxn modelId="{689FB499-2194-4119-B4A4-FEC344720BE9}" type="presOf" srcId="{C2F77434-8E5A-4246-AC41-963AC318C5AF}" destId="{B7590966-E313-4DB3-ADFD-A2502F244FD1}" srcOrd="0" destOrd="2" presId="urn:microsoft.com/office/officeart/2005/8/layout/hList6"/>
    <dgm:cxn modelId="{A5A0109C-993D-4556-812D-8F8DA9CDC580}" type="presOf" srcId="{2CBB716B-F8F3-4D91-8394-CCCEC7B8FFEA}" destId="{40580C1B-0F8A-42D5-99C1-AF9970BE156E}" srcOrd="0" destOrd="1" presId="urn:microsoft.com/office/officeart/2005/8/layout/hList6"/>
    <dgm:cxn modelId="{D8A4BB9D-FA40-4518-81AC-5063D6CCA44B}" type="presOf" srcId="{EF4B65FB-2F93-4354-A9FD-A5F6B8C2E008}" destId="{40580C1B-0F8A-42D5-99C1-AF9970BE156E}" srcOrd="0" destOrd="0" presId="urn:microsoft.com/office/officeart/2005/8/layout/hList6"/>
    <dgm:cxn modelId="{5B70A7A0-4BA3-4BA9-BBD8-93782A176A64}" srcId="{DB68FE24-3055-4661-9A06-FB88973CFF9A}" destId="{EF4B65FB-2F93-4354-A9FD-A5F6B8C2E008}" srcOrd="0" destOrd="0" parTransId="{B2D7984E-0167-4F8E-8B79-5D2FF67C829A}" sibTransId="{81752BEF-2281-42DC-8F07-6ADD74FF17DA}"/>
    <dgm:cxn modelId="{6AEAB0AB-6894-4BF0-9EA5-9B2F338B05F3}" type="presOf" srcId="{39CBED10-37AB-4D4D-A0A4-6F672C514D43}" destId="{40580C1B-0F8A-42D5-99C1-AF9970BE156E}" srcOrd="0" destOrd="3" presId="urn:microsoft.com/office/officeart/2005/8/layout/hList6"/>
    <dgm:cxn modelId="{6628C4B5-6830-48C6-8712-899CF9DA78BE}" type="presOf" srcId="{A3C629CD-C94A-4849-A104-9386DBAC2EEA}" destId="{167AD7FE-CD74-4C33-99FA-8F46CBFCBDC0}" srcOrd="0" destOrd="1" presId="urn:microsoft.com/office/officeart/2005/8/layout/hList6"/>
    <dgm:cxn modelId="{2E861AB8-7B8D-4E2B-AABF-6FD1AE77A64D}" srcId="{FBA3A816-ED71-46A0-B233-78D33EECED21}" destId="{5B947723-8B60-4AE4-A11B-601376C63871}" srcOrd="2" destOrd="0" parTransId="{F3153011-7290-44E4-96D3-40484E52A3E7}" sibTransId="{59E33020-AE74-415C-9721-32F02791D0BE}"/>
    <dgm:cxn modelId="{3AA9F3C2-FFE0-4808-863D-664371B40E5E}" srcId="{FBA3A816-ED71-46A0-B233-78D33EECED21}" destId="{BB4A2E18-73F9-4554-8D3F-277FB58DC486}" srcOrd="3" destOrd="0" parTransId="{D5F730F7-8D59-48A9-968A-A74D41C0C1E5}" sibTransId="{EF1F1CAC-26EC-47B8-ACF9-DA133767CED7}"/>
    <dgm:cxn modelId="{6D1930C4-266A-4DBF-A426-70E42C92BA58}" srcId="{FBA3A816-ED71-46A0-B233-78D33EECED21}" destId="{FDFF865D-EB2B-4134-A648-E65218906AA6}" srcOrd="1" destOrd="0" parTransId="{F084162C-6BB7-437D-9BCE-FFB9130AE34C}" sibTransId="{B0B5CB85-BC04-4E97-A3C1-26BCE39629A5}"/>
    <dgm:cxn modelId="{171CD1D5-49F7-486E-BDE6-D09FB96BEA96}" type="presOf" srcId="{5B947723-8B60-4AE4-A11B-601376C63871}" destId="{167AD7FE-CD74-4C33-99FA-8F46CBFCBDC0}" srcOrd="0" destOrd="3" presId="urn:microsoft.com/office/officeart/2005/8/layout/hList6"/>
    <dgm:cxn modelId="{6D2E5ADB-1056-4D69-8A80-86ED41796674}" type="presOf" srcId="{25E8558D-25C8-4D7B-9693-95BD3105F335}" destId="{B7590966-E313-4DB3-ADFD-A2502F244FD1}" srcOrd="0" destOrd="0" presId="urn:microsoft.com/office/officeart/2005/8/layout/hList6"/>
    <dgm:cxn modelId="{A7F7ACDD-6AE2-4598-BE20-6EA6374B9CB1}" srcId="{EF4B65FB-2F93-4354-A9FD-A5F6B8C2E008}" destId="{1C5DE7C8-F4CC-4AED-8011-35B856B04CC1}" srcOrd="1" destOrd="0" parTransId="{ED53305D-5CC8-4432-8B52-C3DBF74C5E31}" sibTransId="{8F462957-F26B-41C4-9D80-595055D6A498}"/>
    <dgm:cxn modelId="{54BFEFE0-D2D4-47B6-910D-8BB9F55A274C}" srcId="{25E8558D-25C8-4D7B-9693-95BD3105F335}" destId="{EFD69E86-989F-48DC-AD01-BD9FBC8D0710}" srcOrd="0" destOrd="0" parTransId="{C6F32C04-6A49-4706-A5F5-F40E96093A1C}" sibTransId="{F04A990E-0287-4B7C-8181-C7EB8DD95B82}"/>
    <dgm:cxn modelId="{10F526F2-E314-4386-8077-2BA6235C71DD}" srcId="{25E8558D-25C8-4D7B-9693-95BD3105F335}" destId="{E5ABD6EA-AD56-49FE-A3A4-5F1FE01F4226}" srcOrd="2" destOrd="0" parTransId="{D2E6E1C6-B685-4339-AB06-CD336392574E}" sibTransId="{82E014BB-27E7-4F92-9C92-C285EE6DA2C9}"/>
    <dgm:cxn modelId="{3A6B17F3-622D-4C55-9A31-E93AAC67BCAC}" type="presOf" srcId="{E5ABD6EA-AD56-49FE-A3A4-5F1FE01F4226}" destId="{B7590966-E313-4DB3-ADFD-A2502F244FD1}" srcOrd="0" destOrd="3" presId="urn:microsoft.com/office/officeart/2005/8/layout/hList6"/>
    <dgm:cxn modelId="{E18F5EFA-EAF3-4257-916B-0F80059DFDDA}" type="presOf" srcId="{BB4A2E18-73F9-4554-8D3F-277FB58DC486}" destId="{167AD7FE-CD74-4C33-99FA-8F46CBFCBDC0}" srcOrd="0" destOrd="4" presId="urn:microsoft.com/office/officeart/2005/8/layout/hList6"/>
    <dgm:cxn modelId="{ED2B1FE8-FB74-439D-B68C-D1EAB33521F7}" type="presParOf" srcId="{EE99BA61-261E-464F-9EBC-951A7ED154A5}" destId="{40580C1B-0F8A-42D5-99C1-AF9970BE156E}" srcOrd="0" destOrd="0" presId="urn:microsoft.com/office/officeart/2005/8/layout/hList6"/>
    <dgm:cxn modelId="{7515B6F2-041F-4D37-A5FB-5614CAC1B5A7}" type="presParOf" srcId="{EE99BA61-261E-464F-9EBC-951A7ED154A5}" destId="{6951258A-41E9-4AA7-A4B9-DE1E0CD4D365}" srcOrd="1" destOrd="0" presId="urn:microsoft.com/office/officeart/2005/8/layout/hList6"/>
    <dgm:cxn modelId="{02EAADE9-BA7A-44B2-A717-A3C3005A81FE}" type="presParOf" srcId="{EE99BA61-261E-464F-9EBC-951A7ED154A5}" destId="{167AD7FE-CD74-4C33-99FA-8F46CBFCBDC0}" srcOrd="2" destOrd="0" presId="urn:microsoft.com/office/officeart/2005/8/layout/hList6"/>
    <dgm:cxn modelId="{F145D864-7777-4A1A-BA52-288480ECE96D}" type="presParOf" srcId="{EE99BA61-261E-464F-9EBC-951A7ED154A5}" destId="{69E74D47-3931-4381-BEE5-6990FBCBE8B0}" srcOrd="3" destOrd="0" presId="urn:microsoft.com/office/officeart/2005/8/layout/hList6"/>
    <dgm:cxn modelId="{B1234C51-19CC-4F10-806E-E18230018A31}" type="presParOf" srcId="{EE99BA61-261E-464F-9EBC-951A7ED154A5}" destId="{2265347E-9DD5-467C-BDC5-E67F17245808}" srcOrd="4" destOrd="0" presId="urn:microsoft.com/office/officeart/2005/8/layout/hList6"/>
    <dgm:cxn modelId="{8FCA9874-FBA0-4445-B7F5-61111540A146}" type="presParOf" srcId="{EE99BA61-261E-464F-9EBC-951A7ED154A5}" destId="{51025B87-7A63-4657-83B9-A982C7A5B1CB}" srcOrd="5" destOrd="0" presId="urn:microsoft.com/office/officeart/2005/8/layout/hList6"/>
    <dgm:cxn modelId="{6BC600C3-B0A3-4237-AB0F-BA7519D6DACE}" type="presParOf" srcId="{EE99BA61-261E-464F-9EBC-951A7ED154A5}" destId="{B7590966-E313-4DB3-ADFD-A2502F244FD1}"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8DFBF8-4963-4CE8-913E-14BD0DAFBBC8}" type="doc">
      <dgm:prSet loTypeId="urn:microsoft.com/office/officeart/2005/8/layout/vList5" loCatId="list" qsTypeId="urn:microsoft.com/office/officeart/2005/8/quickstyle/simple1" qsCatId="simple" csTypeId="urn:microsoft.com/office/officeart/2005/8/colors/accent0_2" csCatId="mainScheme" phldr="1"/>
      <dgm:spPr/>
      <dgm:t>
        <a:bodyPr/>
        <a:lstStyle/>
        <a:p>
          <a:endParaRPr lang="en-US"/>
        </a:p>
      </dgm:t>
    </dgm:pt>
    <dgm:pt modelId="{071B24F1-91BE-4921-97F6-3A40A8EFC2CC}">
      <dgm:prSet phldrT="[Text]"/>
      <dgm:spPr/>
      <dgm:t>
        <a:bodyPr/>
        <a:lstStyle/>
        <a:p>
          <a:pPr>
            <a:buFont typeface="Arial" panose="020B0604020202020204" pitchFamily="34" charset="0"/>
            <a:buChar char="•"/>
          </a:pPr>
          <a:r>
            <a:rPr lang="en-US" dirty="0"/>
            <a:t>Current Practices</a:t>
          </a:r>
        </a:p>
      </dgm:t>
    </dgm:pt>
    <dgm:pt modelId="{80F4C589-7C49-4AE9-87B0-AF98F57734C0}" type="parTrans" cxnId="{7A40F9B3-26F9-4DDE-818D-C6635BBF7A94}">
      <dgm:prSet/>
      <dgm:spPr/>
      <dgm:t>
        <a:bodyPr/>
        <a:lstStyle/>
        <a:p>
          <a:endParaRPr lang="en-US"/>
        </a:p>
      </dgm:t>
    </dgm:pt>
    <dgm:pt modelId="{D3FD8EF1-A8E7-43D8-B57A-54D67A2DDBCD}" type="sibTrans" cxnId="{7A40F9B3-26F9-4DDE-818D-C6635BBF7A94}">
      <dgm:prSet/>
      <dgm:spPr/>
      <dgm:t>
        <a:bodyPr/>
        <a:lstStyle/>
        <a:p>
          <a:endParaRPr lang="en-US"/>
        </a:p>
      </dgm:t>
    </dgm:pt>
    <dgm:pt modelId="{6E36C8BF-E7CA-4BFD-ACDB-E3CA803A9D3F}">
      <dgm:prSet phldrT="[Text]"/>
      <dgm:spPr/>
      <dgm:t>
        <a:bodyPr/>
        <a:lstStyle/>
        <a:p>
          <a:r>
            <a:rPr lang="en-US" dirty="0"/>
            <a:t>Paying techs on flat rates</a:t>
          </a:r>
        </a:p>
      </dgm:t>
    </dgm:pt>
    <dgm:pt modelId="{2EE3EF74-F50C-4BE8-8C16-408A942A985A}" type="parTrans" cxnId="{DEB5AB6F-C5EA-4A7B-B4FE-9FA444B9BDED}">
      <dgm:prSet/>
      <dgm:spPr/>
      <dgm:t>
        <a:bodyPr/>
        <a:lstStyle/>
        <a:p>
          <a:endParaRPr lang="en-US"/>
        </a:p>
      </dgm:t>
    </dgm:pt>
    <dgm:pt modelId="{B090F240-804A-4A8B-9820-5EF630BBB5AF}" type="sibTrans" cxnId="{DEB5AB6F-C5EA-4A7B-B4FE-9FA444B9BDED}">
      <dgm:prSet/>
      <dgm:spPr/>
      <dgm:t>
        <a:bodyPr/>
        <a:lstStyle/>
        <a:p>
          <a:endParaRPr lang="en-US"/>
        </a:p>
      </dgm:t>
    </dgm:pt>
    <dgm:pt modelId="{31BB75B4-9EA9-492F-A9AE-CC56427CFCD3}">
      <dgm:prSet phldrT="[Text]"/>
      <dgm:spPr/>
      <dgm:t>
        <a:bodyPr/>
        <a:lstStyle/>
        <a:p>
          <a:pPr>
            <a:buFont typeface="Arial" panose="020B0604020202020204" pitchFamily="34" charset="0"/>
            <a:buChar char="•"/>
          </a:pPr>
          <a:r>
            <a:rPr lang="en-US" dirty="0"/>
            <a:t>Goals for Improvement</a:t>
          </a:r>
        </a:p>
      </dgm:t>
    </dgm:pt>
    <dgm:pt modelId="{A133D069-01B0-4062-8007-71CF16914018}" type="parTrans" cxnId="{FB3E5987-15BE-4292-9E87-910639DAA609}">
      <dgm:prSet/>
      <dgm:spPr/>
      <dgm:t>
        <a:bodyPr/>
        <a:lstStyle/>
        <a:p>
          <a:endParaRPr lang="en-US"/>
        </a:p>
      </dgm:t>
    </dgm:pt>
    <dgm:pt modelId="{E8043AF8-6B68-4382-BE23-75C3635E9E1A}" type="sibTrans" cxnId="{FB3E5987-15BE-4292-9E87-910639DAA609}">
      <dgm:prSet/>
      <dgm:spPr/>
      <dgm:t>
        <a:bodyPr/>
        <a:lstStyle/>
        <a:p>
          <a:endParaRPr lang="en-US"/>
        </a:p>
      </dgm:t>
    </dgm:pt>
    <dgm:pt modelId="{C33E00C2-B5F0-4338-BDE7-F60AA9457BEA}">
      <dgm:prSet phldrT="[Text]"/>
      <dgm:spPr/>
      <dgm:t>
        <a:bodyPr/>
        <a:lstStyle/>
        <a:p>
          <a:r>
            <a:rPr lang="en-US" dirty="0"/>
            <a:t>Increase CP Gross Profit to at least 70%</a:t>
          </a:r>
        </a:p>
      </dgm:t>
    </dgm:pt>
    <dgm:pt modelId="{752E3F76-720A-4877-BA82-DC642263B036}" type="parTrans" cxnId="{0A036387-8516-4BEA-B2D9-32F29B41075C}">
      <dgm:prSet/>
      <dgm:spPr/>
      <dgm:t>
        <a:bodyPr/>
        <a:lstStyle/>
        <a:p>
          <a:endParaRPr lang="en-US"/>
        </a:p>
      </dgm:t>
    </dgm:pt>
    <dgm:pt modelId="{A3FBC606-B542-4CAD-A9AA-0BCC885D4BCC}" type="sibTrans" cxnId="{0A036387-8516-4BEA-B2D9-32F29B41075C}">
      <dgm:prSet/>
      <dgm:spPr/>
      <dgm:t>
        <a:bodyPr/>
        <a:lstStyle/>
        <a:p>
          <a:endParaRPr lang="en-US"/>
        </a:p>
      </dgm:t>
    </dgm:pt>
    <dgm:pt modelId="{8DC9D385-1E38-4325-80F9-FC97163B2C7E}">
      <dgm:prSet phldrT="[Text]"/>
      <dgm:spPr/>
      <dgm:t>
        <a:bodyPr/>
        <a:lstStyle/>
        <a:p>
          <a:r>
            <a:rPr lang="en-US" dirty="0"/>
            <a:t>Plans to Achieve Goal</a:t>
          </a:r>
        </a:p>
      </dgm:t>
    </dgm:pt>
    <dgm:pt modelId="{B7008A0E-F3F6-482C-9DA0-73E2C3DBC529}" type="parTrans" cxnId="{B4C3B4FE-BE0C-4BD5-8AF7-CB93851B2674}">
      <dgm:prSet/>
      <dgm:spPr/>
      <dgm:t>
        <a:bodyPr/>
        <a:lstStyle/>
        <a:p>
          <a:endParaRPr lang="en-US"/>
        </a:p>
      </dgm:t>
    </dgm:pt>
    <dgm:pt modelId="{26A9D9F7-083C-46DA-9B82-FC2547CF6ED3}" type="sibTrans" cxnId="{B4C3B4FE-BE0C-4BD5-8AF7-CB93851B2674}">
      <dgm:prSet/>
      <dgm:spPr/>
      <dgm:t>
        <a:bodyPr/>
        <a:lstStyle/>
        <a:p>
          <a:endParaRPr lang="en-US"/>
        </a:p>
      </dgm:t>
    </dgm:pt>
    <dgm:pt modelId="{A551722B-AFBD-4554-9995-4CC140596735}">
      <dgm:prSet phldrT="[Text]"/>
      <dgm:spPr/>
      <dgm:t>
        <a:bodyPr/>
        <a:lstStyle/>
        <a:p>
          <a:r>
            <a:rPr lang="en-US" dirty="0"/>
            <a:t>I want to look at our one-line RO % on a semi-annually to see how we improve</a:t>
          </a:r>
        </a:p>
      </dgm:t>
    </dgm:pt>
    <dgm:pt modelId="{0CE6B93D-29BC-41AE-8E1D-796EF7B4B8E7}" type="parTrans" cxnId="{D72CFFB4-0643-4F8B-8505-406D66CDDD1F}">
      <dgm:prSet/>
      <dgm:spPr/>
      <dgm:t>
        <a:bodyPr/>
        <a:lstStyle/>
        <a:p>
          <a:endParaRPr lang="en-US"/>
        </a:p>
      </dgm:t>
    </dgm:pt>
    <dgm:pt modelId="{EDA2F144-8989-421C-A258-C7987022EA12}" type="sibTrans" cxnId="{D72CFFB4-0643-4F8B-8505-406D66CDDD1F}">
      <dgm:prSet/>
      <dgm:spPr/>
      <dgm:t>
        <a:bodyPr/>
        <a:lstStyle/>
        <a:p>
          <a:endParaRPr lang="en-US"/>
        </a:p>
      </dgm:t>
    </dgm:pt>
    <dgm:pt modelId="{D34F4EF5-E8A5-43D0-ACBB-DA4CBFC60E72}">
      <dgm:prSet phldrT="[Text]"/>
      <dgm:spPr/>
      <dgm:t>
        <a:bodyPr/>
        <a:lstStyle/>
        <a:p>
          <a:r>
            <a:rPr lang="en-US" dirty="0"/>
            <a:t>Plans to Evaluate Changes</a:t>
          </a:r>
        </a:p>
      </dgm:t>
    </dgm:pt>
    <dgm:pt modelId="{F43AD637-0D4F-494E-BC20-0C2DADA07658}" type="parTrans" cxnId="{A208CE5C-EF3F-4FFB-AD3B-EA9D15DF0F90}">
      <dgm:prSet/>
      <dgm:spPr/>
      <dgm:t>
        <a:bodyPr/>
        <a:lstStyle/>
        <a:p>
          <a:endParaRPr lang="en-US"/>
        </a:p>
      </dgm:t>
    </dgm:pt>
    <dgm:pt modelId="{5B8AC273-FEE1-4942-8249-587D733457FC}" type="sibTrans" cxnId="{A208CE5C-EF3F-4FFB-AD3B-EA9D15DF0F90}">
      <dgm:prSet/>
      <dgm:spPr/>
      <dgm:t>
        <a:bodyPr/>
        <a:lstStyle/>
        <a:p>
          <a:endParaRPr lang="en-US"/>
        </a:p>
      </dgm:t>
    </dgm:pt>
    <dgm:pt modelId="{9CB12E81-CFDB-4442-ABE1-6C0AB77683AE}">
      <dgm:prSet phldrT="[Text]"/>
      <dgm:spPr/>
      <dgm:t>
        <a:bodyPr/>
        <a:lstStyle/>
        <a:p>
          <a:r>
            <a:rPr lang="en-US" dirty="0"/>
            <a:t>In order to increase CP Sales Contribution, I want to do a deeper dive on our door rates to make sure we are competitive with the market</a:t>
          </a:r>
        </a:p>
      </dgm:t>
    </dgm:pt>
    <dgm:pt modelId="{09C76F74-8305-4C4F-877D-C0D9590ADB5A}" type="parTrans" cxnId="{4FAF0776-94D4-48DB-A691-F91D12A6F965}">
      <dgm:prSet/>
      <dgm:spPr/>
      <dgm:t>
        <a:bodyPr/>
        <a:lstStyle/>
        <a:p>
          <a:endParaRPr lang="en-US"/>
        </a:p>
      </dgm:t>
    </dgm:pt>
    <dgm:pt modelId="{E3732EF2-4938-41D5-88BC-AEFF297314C1}" type="sibTrans" cxnId="{4FAF0776-94D4-48DB-A691-F91D12A6F965}">
      <dgm:prSet/>
      <dgm:spPr/>
      <dgm:t>
        <a:bodyPr/>
        <a:lstStyle/>
        <a:p>
          <a:endParaRPr lang="en-US"/>
        </a:p>
      </dgm:t>
    </dgm:pt>
    <dgm:pt modelId="{C4AD3A9B-946D-42ED-BFBE-2735484B1B9E}">
      <dgm:prSet phldrT="[Text]"/>
      <dgm:spPr/>
      <dgm:t>
        <a:bodyPr/>
        <a:lstStyle/>
        <a:p>
          <a:r>
            <a:rPr lang="en-US" dirty="0"/>
            <a:t>Notably, this is most evident in CP, which tells me that we are directing work to the wrong techs and/or have too many one-line ROs</a:t>
          </a:r>
        </a:p>
      </dgm:t>
    </dgm:pt>
    <dgm:pt modelId="{E25D93EB-4FA8-4BAC-B174-CBD1AF24C17A}" type="parTrans" cxnId="{E52F466D-1563-414A-960A-920EA2933194}">
      <dgm:prSet/>
      <dgm:spPr/>
      <dgm:t>
        <a:bodyPr/>
        <a:lstStyle/>
        <a:p>
          <a:endParaRPr lang="en-US"/>
        </a:p>
      </dgm:t>
    </dgm:pt>
    <dgm:pt modelId="{53900EEB-CF60-4124-BF9B-1D909212B522}" type="sibTrans" cxnId="{E52F466D-1563-414A-960A-920EA2933194}">
      <dgm:prSet/>
      <dgm:spPr/>
      <dgm:t>
        <a:bodyPr/>
        <a:lstStyle/>
        <a:p>
          <a:endParaRPr lang="en-US"/>
        </a:p>
      </dgm:t>
    </dgm:pt>
    <dgm:pt modelId="{BA6C75EE-F1EB-444E-8BAF-67ED746B15CA}">
      <dgm:prSet phldrT="[Text]"/>
      <dgm:spPr/>
      <dgm:t>
        <a:bodyPr/>
        <a:lstStyle/>
        <a:p>
          <a:r>
            <a:rPr lang="en-US" dirty="0"/>
            <a:t>Increase % of sales from CP to at least 50%</a:t>
          </a:r>
        </a:p>
      </dgm:t>
    </dgm:pt>
    <dgm:pt modelId="{B02B91F5-582A-4523-A4C6-1C817C095FC4}" type="parTrans" cxnId="{E67D730F-519E-4E41-AB51-95FBCCCE2C5D}">
      <dgm:prSet/>
      <dgm:spPr/>
      <dgm:t>
        <a:bodyPr/>
        <a:lstStyle/>
        <a:p>
          <a:endParaRPr lang="en-US"/>
        </a:p>
      </dgm:t>
    </dgm:pt>
    <dgm:pt modelId="{CF3AF627-AD77-49F6-A3E5-9E864B77988E}" type="sibTrans" cxnId="{E67D730F-519E-4E41-AB51-95FBCCCE2C5D}">
      <dgm:prSet/>
      <dgm:spPr/>
      <dgm:t>
        <a:bodyPr/>
        <a:lstStyle/>
        <a:p>
          <a:endParaRPr lang="en-US"/>
        </a:p>
      </dgm:t>
    </dgm:pt>
    <dgm:pt modelId="{7D73AE79-D10A-4553-93F6-9B9A3C3D540C}">
      <dgm:prSet phldrT="[Text]"/>
      <dgm:spPr/>
      <dgm:t>
        <a:bodyPr/>
        <a:lstStyle/>
        <a:p>
          <a:r>
            <a:rPr lang="en-US" dirty="0"/>
            <a:t>To increase CP Gross Profit, I want to lower our one-line ROs and make sure the right techs are doing the right jobs</a:t>
          </a:r>
        </a:p>
      </dgm:t>
    </dgm:pt>
    <dgm:pt modelId="{E419E283-811C-465D-A670-F03665FC323E}" type="parTrans" cxnId="{B8408774-69E2-42C2-99D5-305289325427}">
      <dgm:prSet/>
      <dgm:spPr/>
      <dgm:t>
        <a:bodyPr/>
        <a:lstStyle/>
        <a:p>
          <a:endParaRPr lang="en-US"/>
        </a:p>
      </dgm:t>
    </dgm:pt>
    <dgm:pt modelId="{C1E6EAB4-C8AF-4717-B6FA-82679EAE1924}" type="sibTrans" cxnId="{B8408774-69E2-42C2-99D5-305289325427}">
      <dgm:prSet/>
      <dgm:spPr/>
      <dgm:t>
        <a:bodyPr/>
        <a:lstStyle/>
        <a:p>
          <a:endParaRPr lang="en-US"/>
        </a:p>
      </dgm:t>
    </dgm:pt>
    <dgm:pt modelId="{AA750C2C-B15D-4BA5-82D7-2D0FD2E0BAF7}">
      <dgm:prSet phldrT="[Text]"/>
      <dgm:spPr/>
      <dgm:t>
        <a:bodyPr/>
        <a:lstStyle/>
        <a:p>
          <a:r>
            <a:rPr lang="en-US" dirty="0"/>
            <a:t>Our CP Gross Profit will be clear with monthly financials – we will look at dispatch efforts to steer the right work to the right techs</a:t>
          </a:r>
        </a:p>
      </dgm:t>
    </dgm:pt>
    <dgm:pt modelId="{EE5084AA-C9FB-43DB-B823-F872519921AA}" type="parTrans" cxnId="{E0FE5CCD-7107-4211-A387-E6F37382D56A}">
      <dgm:prSet/>
      <dgm:spPr/>
      <dgm:t>
        <a:bodyPr/>
        <a:lstStyle/>
        <a:p>
          <a:endParaRPr lang="en-US"/>
        </a:p>
      </dgm:t>
    </dgm:pt>
    <dgm:pt modelId="{8C0D0E60-5D19-4B2D-ACF8-5243E93B22E7}" type="sibTrans" cxnId="{E0FE5CCD-7107-4211-A387-E6F37382D56A}">
      <dgm:prSet/>
      <dgm:spPr/>
      <dgm:t>
        <a:bodyPr/>
        <a:lstStyle/>
        <a:p>
          <a:endParaRPr lang="en-US"/>
        </a:p>
      </dgm:t>
    </dgm:pt>
    <dgm:pt modelId="{DE7E0650-C1D9-45EA-8918-107E28167AC5}">
      <dgm:prSet phldrT="[Text]"/>
      <dgm:spPr/>
      <dgm:t>
        <a:bodyPr/>
        <a:lstStyle/>
        <a:p>
          <a:r>
            <a:rPr lang="en-US" dirty="0"/>
            <a:t>Our current Service Gross Profit is below the 76% target</a:t>
          </a:r>
        </a:p>
      </dgm:t>
    </dgm:pt>
    <dgm:pt modelId="{E3715DA3-5648-45C3-BFE5-5F7A6DCD373B}" type="parTrans" cxnId="{5C34AEE2-8E05-41D3-A244-643AF76DE0FE}">
      <dgm:prSet/>
      <dgm:spPr/>
    </dgm:pt>
    <dgm:pt modelId="{9C47603E-0135-4671-A714-7F7C781DFE47}" type="sibTrans" cxnId="{5C34AEE2-8E05-41D3-A244-643AF76DE0FE}">
      <dgm:prSet/>
      <dgm:spPr/>
    </dgm:pt>
    <dgm:pt modelId="{9D1061E7-24F5-4D3F-933E-414C4B690912}" type="pres">
      <dgm:prSet presAssocID="{E18DFBF8-4963-4CE8-913E-14BD0DAFBBC8}" presName="Name0" presStyleCnt="0">
        <dgm:presLayoutVars>
          <dgm:dir/>
          <dgm:animLvl val="lvl"/>
          <dgm:resizeHandles val="exact"/>
        </dgm:presLayoutVars>
      </dgm:prSet>
      <dgm:spPr/>
    </dgm:pt>
    <dgm:pt modelId="{BD21EF5C-F24F-4B13-8E2D-23FC3CEF9298}" type="pres">
      <dgm:prSet presAssocID="{071B24F1-91BE-4921-97F6-3A40A8EFC2CC}" presName="linNode" presStyleCnt="0"/>
      <dgm:spPr/>
    </dgm:pt>
    <dgm:pt modelId="{DB8389FA-8983-43B6-A9E0-279D45AF5325}" type="pres">
      <dgm:prSet presAssocID="{071B24F1-91BE-4921-97F6-3A40A8EFC2CC}" presName="parentText" presStyleLbl="node1" presStyleIdx="0" presStyleCnt="4">
        <dgm:presLayoutVars>
          <dgm:chMax val="1"/>
          <dgm:bulletEnabled val="1"/>
        </dgm:presLayoutVars>
      </dgm:prSet>
      <dgm:spPr/>
    </dgm:pt>
    <dgm:pt modelId="{A461C81A-0C4E-4758-9ED8-7B2D9DA610FC}" type="pres">
      <dgm:prSet presAssocID="{071B24F1-91BE-4921-97F6-3A40A8EFC2CC}" presName="descendantText" presStyleLbl="alignAccFollowNode1" presStyleIdx="0" presStyleCnt="4">
        <dgm:presLayoutVars>
          <dgm:bulletEnabled val="1"/>
        </dgm:presLayoutVars>
      </dgm:prSet>
      <dgm:spPr/>
    </dgm:pt>
    <dgm:pt modelId="{A6F10DA0-1BA4-4066-A030-C9740F4072CC}" type="pres">
      <dgm:prSet presAssocID="{D3FD8EF1-A8E7-43D8-B57A-54D67A2DDBCD}" presName="sp" presStyleCnt="0"/>
      <dgm:spPr/>
    </dgm:pt>
    <dgm:pt modelId="{FEAB18A0-221B-4E6B-90E1-4EB8B7152137}" type="pres">
      <dgm:prSet presAssocID="{31BB75B4-9EA9-492F-A9AE-CC56427CFCD3}" presName="linNode" presStyleCnt="0"/>
      <dgm:spPr/>
    </dgm:pt>
    <dgm:pt modelId="{7D6548FE-0009-4F1A-8F4B-E06426E15FB8}" type="pres">
      <dgm:prSet presAssocID="{31BB75B4-9EA9-492F-A9AE-CC56427CFCD3}" presName="parentText" presStyleLbl="node1" presStyleIdx="1" presStyleCnt="4">
        <dgm:presLayoutVars>
          <dgm:chMax val="1"/>
          <dgm:bulletEnabled val="1"/>
        </dgm:presLayoutVars>
      </dgm:prSet>
      <dgm:spPr/>
    </dgm:pt>
    <dgm:pt modelId="{E42A32A0-82D6-4C22-839C-BA1D6CAAEA31}" type="pres">
      <dgm:prSet presAssocID="{31BB75B4-9EA9-492F-A9AE-CC56427CFCD3}" presName="descendantText" presStyleLbl="alignAccFollowNode1" presStyleIdx="1" presStyleCnt="4">
        <dgm:presLayoutVars>
          <dgm:bulletEnabled val="1"/>
        </dgm:presLayoutVars>
      </dgm:prSet>
      <dgm:spPr/>
    </dgm:pt>
    <dgm:pt modelId="{B8512210-D443-4446-BEE1-70F5532A0C9F}" type="pres">
      <dgm:prSet presAssocID="{E8043AF8-6B68-4382-BE23-75C3635E9E1A}" presName="sp" presStyleCnt="0"/>
      <dgm:spPr/>
    </dgm:pt>
    <dgm:pt modelId="{64F5BCA6-536E-4544-8EF5-A2512FBFCB71}" type="pres">
      <dgm:prSet presAssocID="{8DC9D385-1E38-4325-80F9-FC97163B2C7E}" presName="linNode" presStyleCnt="0"/>
      <dgm:spPr/>
    </dgm:pt>
    <dgm:pt modelId="{9F7F469E-9E4F-4885-B83B-0EEAE241E97A}" type="pres">
      <dgm:prSet presAssocID="{8DC9D385-1E38-4325-80F9-FC97163B2C7E}" presName="parentText" presStyleLbl="node1" presStyleIdx="2" presStyleCnt="4">
        <dgm:presLayoutVars>
          <dgm:chMax val="1"/>
          <dgm:bulletEnabled val="1"/>
        </dgm:presLayoutVars>
      </dgm:prSet>
      <dgm:spPr/>
    </dgm:pt>
    <dgm:pt modelId="{01CD3CF7-FBAF-4C96-A613-4EF6D7C0FA18}" type="pres">
      <dgm:prSet presAssocID="{8DC9D385-1E38-4325-80F9-FC97163B2C7E}" presName="descendantText" presStyleLbl="alignAccFollowNode1" presStyleIdx="2" presStyleCnt="4">
        <dgm:presLayoutVars>
          <dgm:bulletEnabled val="1"/>
        </dgm:presLayoutVars>
      </dgm:prSet>
      <dgm:spPr/>
    </dgm:pt>
    <dgm:pt modelId="{FED96C63-A162-456E-9C0A-289AC6D07BA4}" type="pres">
      <dgm:prSet presAssocID="{26A9D9F7-083C-46DA-9B82-FC2547CF6ED3}" presName="sp" presStyleCnt="0"/>
      <dgm:spPr/>
    </dgm:pt>
    <dgm:pt modelId="{EF2DA07A-B87E-4A4C-98A1-D7C672E4D45A}" type="pres">
      <dgm:prSet presAssocID="{D34F4EF5-E8A5-43D0-ACBB-DA4CBFC60E72}" presName="linNode" presStyleCnt="0"/>
      <dgm:spPr/>
    </dgm:pt>
    <dgm:pt modelId="{8ED03F01-416B-42C1-B4CF-72E8A06717F5}" type="pres">
      <dgm:prSet presAssocID="{D34F4EF5-E8A5-43D0-ACBB-DA4CBFC60E72}" presName="parentText" presStyleLbl="node1" presStyleIdx="3" presStyleCnt="4">
        <dgm:presLayoutVars>
          <dgm:chMax val="1"/>
          <dgm:bulletEnabled val="1"/>
        </dgm:presLayoutVars>
      </dgm:prSet>
      <dgm:spPr/>
    </dgm:pt>
    <dgm:pt modelId="{FE002CFF-B14B-4DD3-AD35-8A1205C10D8E}" type="pres">
      <dgm:prSet presAssocID="{D34F4EF5-E8A5-43D0-ACBB-DA4CBFC60E72}" presName="descendantText" presStyleLbl="alignAccFollowNode1" presStyleIdx="3" presStyleCnt="4">
        <dgm:presLayoutVars>
          <dgm:bulletEnabled val="1"/>
        </dgm:presLayoutVars>
      </dgm:prSet>
      <dgm:spPr/>
    </dgm:pt>
  </dgm:ptLst>
  <dgm:cxnLst>
    <dgm:cxn modelId="{91ED1C09-4D27-4E3B-9885-EDD605B3084B}" type="presOf" srcId="{BA6C75EE-F1EB-444E-8BAF-67ED746B15CA}" destId="{E42A32A0-82D6-4C22-839C-BA1D6CAAEA31}" srcOrd="0" destOrd="1" presId="urn:microsoft.com/office/officeart/2005/8/layout/vList5"/>
    <dgm:cxn modelId="{EB17F80B-3898-470A-A245-FB84818BC60D}" type="presOf" srcId="{D34F4EF5-E8A5-43D0-ACBB-DA4CBFC60E72}" destId="{8ED03F01-416B-42C1-B4CF-72E8A06717F5}" srcOrd="0" destOrd="0" presId="urn:microsoft.com/office/officeart/2005/8/layout/vList5"/>
    <dgm:cxn modelId="{E67D730F-519E-4E41-AB51-95FBCCCE2C5D}" srcId="{31BB75B4-9EA9-492F-A9AE-CC56427CFCD3}" destId="{BA6C75EE-F1EB-444E-8BAF-67ED746B15CA}" srcOrd="1" destOrd="0" parTransId="{B02B91F5-582A-4523-A4C6-1C817C095FC4}" sibTransId="{CF3AF627-AD77-49F6-A3E5-9E864B77988E}"/>
    <dgm:cxn modelId="{8EFAC711-613B-4F8A-A41F-AD25682A6519}" type="presOf" srcId="{DE7E0650-C1D9-45EA-8918-107E28167AC5}" destId="{A461C81A-0C4E-4758-9ED8-7B2D9DA610FC}" srcOrd="0" destOrd="1" presId="urn:microsoft.com/office/officeart/2005/8/layout/vList5"/>
    <dgm:cxn modelId="{8CBEA818-8691-42FF-86E4-E6BF93058217}" type="presOf" srcId="{9CB12E81-CFDB-4442-ABE1-6C0AB77683AE}" destId="{01CD3CF7-FBAF-4C96-A613-4EF6D7C0FA18}" srcOrd="0" destOrd="0" presId="urn:microsoft.com/office/officeart/2005/8/layout/vList5"/>
    <dgm:cxn modelId="{E2F3F91E-5B70-4398-9D2C-2359DCD5BF0B}" type="presOf" srcId="{6E36C8BF-E7CA-4BFD-ACDB-E3CA803A9D3F}" destId="{A461C81A-0C4E-4758-9ED8-7B2D9DA610FC}" srcOrd="0" destOrd="0" presId="urn:microsoft.com/office/officeart/2005/8/layout/vList5"/>
    <dgm:cxn modelId="{77D6A923-F3F0-41CF-A43E-E2ACE6C0D51F}" type="presOf" srcId="{AA750C2C-B15D-4BA5-82D7-2D0FD2E0BAF7}" destId="{FE002CFF-B14B-4DD3-AD35-8A1205C10D8E}" srcOrd="0" destOrd="1" presId="urn:microsoft.com/office/officeart/2005/8/layout/vList5"/>
    <dgm:cxn modelId="{3A61AC26-C03F-45CB-A4BD-D657123B7157}" type="presOf" srcId="{A551722B-AFBD-4554-9995-4CC140596735}" destId="{FE002CFF-B14B-4DD3-AD35-8A1205C10D8E}" srcOrd="0" destOrd="0" presId="urn:microsoft.com/office/officeart/2005/8/layout/vList5"/>
    <dgm:cxn modelId="{5C9AC12A-27B2-4309-923A-62CEE9E20671}" type="presOf" srcId="{E18DFBF8-4963-4CE8-913E-14BD0DAFBBC8}" destId="{9D1061E7-24F5-4D3F-933E-414C4B690912}" srcOrd="0" destOrd="0" presId="urn:microsoft.com/office/officeart/2005/8/layout/vList5"/>
    <dgm:cxn modelId="{599DDE30-5B93-4233-A327-2EAA70345EFD}" type="presOf" srcId="{31BB75B4-9EA9-492F-A9AE-CC56427CFCD3}" destId="{7D6548FE-0009-4F1A-8F4B-E06426E15FB8}" srcOrd="0" destOrd="0" presId="urn:microsoft.com/office/officeart/2005/8/layout/vList5"/>
    <dgm:cxn modelId="{A208CE5C-EF3F-4FFB-AD3B-EA9D15DF0F90}" srcId="{E18DFBF8-4963-4CE8-913E-14BD0DAFBBC8}" destId="{D34F4EF5-E8A5-43D0-ACBB-DA4CBFC60E72}" srcOrd="3" destOrd="0" parTransId="{F43AD637-0D4F-494E-BC20-0C2DADA07658}" sibTransId="{5B8AC273-FEE1-4942-8249-587D733457FC}"/>
    <dgm:cxn modelId="{E52F466D-1563-414A-960A-920EA2933194}" srcId="{071B24F1-91BE-4921-97F6-3A40A8EFC2CC}" destId="{C4AD3A9B-946D-42ED-BFBE-2735484B1B9E}" srcOrd="2" destOrd="0" parTransId="{E25D93EB-4FA8-4BAC-B174-CBD1AF24C17A}" sibTransId="{53900EEB-CF60-4124-BF9B-1D909212B522}"/>
    <dgm:cxn modelId="{DEB5AB6F-C5EA-4A7B-B4FE-9FA444B9BDED}" srcId="{071B24F1-91BE-4921-97F6-3A40A8EFC2CC}" destId="{6E36C8BF-E7CA-4BFD-ACDB-E3CA803A9D3F}" srcOrd="0" destOrd="0" parTransId="{2EE3EF74-F50C-4BE8-8C16-408A942A985A}" sibTransId="{B090F240-804A-4A8B-9820-5EF630BBB5AF}"/>
    <dgm:cxn modelId="{B8408774-69E2-42C2-99D5-305289325427}" srcId="{8DC9D385-1E38-4325-80F9-FC97163B2C7E}" destId="{7D73AE79-D10A-4553-93F6-9B9A3C3D540C}" srcOrd="1" destOrd="0" parTransId="{E419E283-811C-465D-A670-F03665FC323E}" sibTransId="{C1E6EAB4-C8AF-4717-B6FA-82679EAE1924}"/>
    <dgm:cxn modelId="{4FAF0776-94D4-48DB-A691-F91D12A6F965}" srcId="{8DC9D385-1E38-4325-80F9-FC97163B2C7E}" destId="{9CB12E81-CFDB-4442-ABE1-6C0AB77683AE}" srcOrd="0" destOrd="0" parTransId="{09C76F74-8305-4C4F-877D-C0D9590ADB5A}" sibTransId="{E3732EF2-4938-41D5-88BC-AEFF297314C1}"/>
    <dgm:cxn modelId="{12A71287-929A-4A53-90DD-7E4ABA656FCA}" type="presOf" srcId="{7D73AE79-D10A-4553-93F6-9B9A3C3D540C}" destId="{01CD3CF7-FBAF-4C96-A613-4EF6D7C0FA18}" srcOrd="0" destOrd="1" presId="urn:microsoft.com/office/officeart/2005/8/layout/vList5"/>
    <dgm:cxn modelId="{0A036387-8516-4BEA-B2D9-32F29B41075C}" srcId="{31BB75B4-9EA9-492F-A9AE-CC56427CFCD3}" destId="{C33E00C2-B5F0-4338-BDE7-F60AA9457BEA}" srcOrd="0" destOrd="0" parTransId="{752E3F76-720A-4877-BA82-DC642263B036}" sibTransId="{A3FBC606-B542-4CAD-A9AA-0BCC885D4BCC}"/>
    <dgm:cxn modelId="{FB3E5987-15BE-4292-9E87-910639DAA609}" srcId="{E18DFBF8-4963-4CE8-913E-14BD0DAFBBC8}" destId="{31BB75B4-9EA9-492F-A9AE-CC56427CFCD3}" srcOrd="1" destOrd="0" parTransId="{A133D069-01B0-4062-8007-71CF16914018}" sibTransId="{E8043AF8-6B68-4382-BE23-75C3635E9E1A}"/>
    <dgm:cxn modelId="{2AEE0999-03E6-457B-A72A-95BFC60912F1}" type="presOf" srcId="{C4AD3A9B-946D-42ED-BFBE-2735484B1B9E}" destId="{A461C81A-0C4E-4758-9ED8-7B2D9DA610FC}" srcOrd="0" destOrd="2" presId="urn:microsoft.com/office/officeart/2005/8/layout/vList5"/>
    <dgm:cxn modelId="{7A40F9B3-26F9-4DDE-818D-C6635BBF7A94}" srcId="{E18DFBF8-4963-4CE8-913E-14BD0DAFBBC8}" destId="{071B24F1-91BE-4921-97F6-3A40A8EFC2CC}" srcOrd="0" destOrd="0" parTransId="{80F4C589-7C49-4AE9-87B0-AF98F57734C0}" sibTransId="{D3FD8EF1-A8E7-43D8-B57A-54D67A2DDBCD}"/>
    <dgm:cxn modelId="{D72CFFB4-0643-4F8B-8505-406D66CDDD1F}" srcId="{D34F4EF5-E8A5-43D0-ACBB-DA4CBFC60E72}" destId="{A551722B-AFBD-4554-9995-4CC140596735}" srcOrd="0" destOrd="0" parTransId="{0CE6B93D-29BC-41AE-8E1D-796EF7B4B8E7}" sibTransId="{EDA2F144-8989-421C-A258-C7987022EA12}"/>
    <dgm:cxn modelId="{A8882DB6-3E0A-4942-A714-E437AA6E640F}" type="presOf" srcId="{C33E00C2-B5F0-4338-BDE7-F60AA9457BEA}" destId="{E42A32A0-82D6-4C22-839C-BA1D6CAAEA31}" srcOrd="0" destOrd="0" presId="urn:microsoft.com/office/officeart/2005/8/layout/vList5"/>
    <dgm:cxn modelId="{E0FE5CCD-7107-4211-A387-E6F37382D56A}" srcId="{D34F4EF5-E8A5-43D0-ACBB-DA4CBFC60E72}" destId="{AA750C2C-B15D-4BA5-82D7-2D0FD2E0BAF7}" srcOrd="1" destOrd="0" parTransId="{EE5084AA-C9FB-43DB-B823-F872519921AA}" sibTransId="{8C0D0E60-5D19-4B2D-ACF8-5243E93B22E7}"/>
    <dgm:cxn modelId="{75940FDE-D8D6-490B-91C3-7EF47ED21EBF}" type="presOf" srcId="{071B24F1-91BE-4921-97F6-3A40A8EFC2CC}" destId="{DB8389FA-8983-43B6-A9E0-279D45AF5325}" srcOrd="0" destOrd="0" presId="urn:microsoft.com/office/officeart/2005/8/layout/vList5"/>
    <dgm:cxn modelId="{5C34AEE2-8E05-41D3-A244-643AF76DE0FE}" srcId="{071B24F1-91BE-4921-97F6-3A40A8EFC2CC}" destId="{DE7E0650-C1D9-45EA-8918-107E28167AC5}" srcOrd="1" destOrd="0" parTransId="{E3715DA3-5648-45C3-BFE5-5F7A6DCD373B}" sibTransId="{9C47603E-0135-4671-A714-7F7C781DFE47}"/>
    <dgm:cxn modelId="{91B227F9-0FDC-409A-8F2E-D4FA2A1BF277}" type="presOf" srcId="{8DC9D385-1E38-4325-80F9-FC97163B2C7E}" destId="{9F7F469E-9E4F-4885-B83B-0EEAE241E97A}" srcOrd="0" destOrd="0" presId="urn:microsoft.com/office/officeart/2005/8/layout/vList5"/>
    <dgm:cxn modelId="{B4C3B4FE-BE0C-4BD5-8AF7-CB93851B2674}" srcId="{E18DFBF8-4963-4CE8-913E-14BD0DAFBBC8}" destId="{8DC9D385-1E38-4325-80F9-FC97163B2C7E}" srcOrd="2" destOrd="0" parTransId="{B7008A0E-F3F6-482C-9DA0-73E2C3DBC529}" sibTransId="{26A9D9F7-083C-46DA-9B82-FC2547CF6ED3}"/>
    <dgm:cxn modelId="{4EE67D20-0EEC-4B5A-8CA1-51A0BFBB2AB2}" type="presParOf" srcId="{9D1061E7-24F5-4D3F-933E-414C4B690912}" destId="{BD21EF5C-F24F-4B13-8E2D-23FC3CEF9298}" srcOrd="0" destOrd="0" presId="urn:microsoft.com/office/officeart/2005/8/layout/vList5"/>
    <dgm:cxn modelId="{E0CB33B2-1EFF-4C4D-88E1-60082536D93E}" type="presParOf" srcId="{BD21EF5C-F24F-4B13-8E2D-23FC3CEF9298}" destId="{DB8389FA-8983-43B6-A9E0-279D45AF5325}" srcOrd="0" destOrd="0" presId="urn:microsoft.com/office/officeart/2005/8/layout/vList5"/>
    <dgm:cxn modelId="{1FB3A1F4-C0E8-4605-B8A0-EA2497F58A60}" type="presParOf" srcId="{BD21EF5C-F24F-4B13-8E2D-23FC3CEF9298}" destId="{A461C81A-0C4E-4758-9ED8-7B2D9DA610FC}" srcOrd="1" destOrd="0" presId="urn:microsoft.com/office/officeart/2005/8/layout/vList5"/>
    <dgm:cxn modelId="{E68EE680-DF91-4883-9F38-F49490836FF5}" type="presParOf" srcId="{9D1061E7-24F5-4D3F-933E-414C4B690912}" destId="{A6F10DA0-1BA4-4066-A030-C9740F4072CC}" srcOrd="1" destOrd="0" presId="urn:microsoft.com/office/officeart/2005/8/layout/vList5"/>
    <dgm:cxn modelId="{CEE46790-AB25-4BEA-BED1-250BA2E836E4}" type="presParOf" srcId="{9D1061E7-24F5-4D3F-933E-414C4B690912}" destId="{FEAB18A0-221B-4E6B-90E1-4EB8B7152137}" srcOrd="2" destOrd="0" presId="urn:microsoft.com/office/officeart/2005/8/layout/vList5"/>
    <dgm:cxn modelId="{7315DD30-09BF-48DC-A812-605425BD07CC}" type="presParOf" srcId="{FEAB18A0-221B-4E6B-90E1-4EB8B7152137}" destId="{7D6548FE-0009-4F1A-8F4B-E06426E15FB8}" srcOrd="0" destOrd="0" presId="urn:microsoft.com/office/officeart/2005/8/layout/vList5"/>
    <dgm:cxn modelId="{F8C42682-14FE-46C5-9F27-5272FBB069E1}" type="presParOf" srcId="{FEAB18A0-221B-4E6B-90E1-4EB8B7152137}" destId="{E42A32A0-82D6-4C22-839C-BA1D6CAAEA31}" srcOrd="1" destOrd="0" presId="urn:microsoft.com/office/officeart/2005/8/layout/vList5"/>
    <dgm:cxn modelId="{7A2DE6DD-D827-41BC-A255-1FF9A8C64993}" type="presParOf" srcId="{9D1061E7-24F5-4D3F-933E-414C4B690912}" destId="{B8512210-D443-4446-BEE1-70F5532A0C9F}" srcOrd="3" destOrd="0" presId="urn:microsoft.com/office/officeart/2005/8/layout/vList5"/>
    <dgm:cxn modelId="{3298F74C-4695-4F0C-BBD4-BD4D3C4C5B6A}" type="presParOf" srcId="{9D1061E7-24F5-4D3F-933E-414C4B690912}" destId="{64F5BCA6-536E-4544-8EF5-A2512FBFCB71}" srcOrd="4" destOrd="0" presId="urn:microsoft.com/office/officeart/2005/8/layout/vList5"/>
    <dgm:cxn modelId="{4C488FD7-ED57-4EA6-9EED-A1F253D17683}" type="presParOf" srcId="{64F5BCA6-536E-4544-8EF5-A2512FBFCB71}" destId="{9F7F469E-9E4F-4885-B83B-0EEAE241E97A}" srcOrd="0" destOrd="0" presId="urn:microsoft.com/office/officeart/2005/8/layout/vList5"/>
    <dgm:cxn modelId="{D8646BBA-3B78-4CBC-BDCA-21EB6011ACDD}" type="presParOf" srcId="{64F5BCA6-536E-4544-8EF5-A2512FBFCB71}" destId="{01CD3CF7-FBAF-4C96-A613-4EF6D7C0FA18}" srcOrd="1" destOrd="0" presId="urn:microsoft.com/office/officeart/2005/8/layout/vList5"/>
    <dgm:cxn modelId="{A78C7A6A-B541-4C99-8C74-B032C68DAD4E}" type="presParOf" srcId="{9D1061E7-24F5-4D3F-933E-414C4B690912}" destId="{FED96C63-A162-456E-9C0A-289AC6D07BA4}" srcOrd="5" destOrd="0" presId="urn:microsoft.com/office/officeart/2005/8/layout/vList5"/>
    <dgm:cxn modelId="{B533921E-6E80-49B0-A336-642B99ABF277}" type="presParOf" srcId="{9D1061E7-24F5-4D3F-933E-414C4B690912}" destId="{EF2DA07A-B87E-4A4C-98A1-D7C672E4D45A}" srcOrd="6" destOrd="0" presId="urn:microsoft.com/office/officeart/2005/8/layout/vList5"/>
    <dgm:cxn modelId="{B63AE33D-3867-4FB3-B37E-3F7FD1B78A25}" type="presParOf" srcId="{EF2DA07A-B87E-4A4C-98A1-D7C672E4D45A}" destId="{8ED03F01-416B-42C1-B4CF-72E8A06717F5}" srcOrd="0" destOrd="0" presId="urn:microsoft.com/office/officeart/2005/8/layout/vList5"/>
    <dgm:cxn modelId="{59C5E093-5F32-469B-897F-9C611E8DF1CD}" type="presParOf" srcId="{EF2DA07A-B87E-4A4C-98A1-D7C672E4D45A}" destId="{FE002CFF-B14B-4DD3-AD35-8A1205C10D8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8DFBF8-4963-4CE8-913E-14BD0DAFBBC8}" type="doc">
      <dgm:prSet loTypeId="urn:microsoft.com/office/officeart/2005/8/layout/vList5" loCatId="list" qsTypeId="urn:microsoft.com/office/officeart/2005/8/quickstyle/simple1" qsCatId="simple" csTypeId="urn:microsoft.com/office/officeart/2005/8/colors/accent0_2" csCatId="mainScheme" phldr="1"/>
      <dgm:spPr/>
      <dgm:t>
        <a:bodyPr/>
        <a:lstStyle/>
        <a:p>
          <a:endParaRPr lang="en-US"/>
        </a:p>
      </dgm:t>
    </dgm:pt>
    <dgm:pt modelId="{071B24F1-91BE-4921-97F6-3A40A8EFC2CC}">
      <dgm:prSet phldrT="[Text]"/>
      <dgm:spPr/>
      <dgm:t>
        <a:bodyPr/>
        <a:lstStyle/>
        <a:p>
          <a:pPr>
            <a:buFont typeface="Arial" panose="020B0604020202020204" pitchFamily="34" charset="0"/>
            <a:buChar char="•"/>
          </a:pPr>
          <a:r>
            <a:rPr lang="en-US" dirty="0"/>
            <a:t>Current Practices</a:t>
          </a:r>
        </a:p>
      </dgm:t>
    </dgm:pt>
    <dgm:pt modelId="{80F4C589-7C49-4AE9-87B0-AF98F57734C0}" type="parTrans" cxnId="{7A40F9B3-26F9-4DDE-818D-C6635BBF7A94}">
      <dgm:prSet/>
      <dgm:spPr/>
      <dgm:t>
        <a:bodyPr/>
        <a:lstStyle/>
        <a:p>
          <a:endParaRPr lang="en-US"/>
        </a:p>
      </dgm:t>
    </dgm:pt>
    <dgm:pt modelId="{D3FD8EF1-A8E7-43D8-B57A-54D67A2DDBCD}" type="sibTrans" cxnId="{7A40F9B3-26F9-4DDE-818D-C6635BBF7A94}">
      <dgm:prSet/>
      <dgm:spPr/>
      <dgm:t>
        <a:bodyPr/>
        <a:lstStyle/>
        <a:p>
          <a:endParaRPr lang="en-US"/>
        </a:p>
      </dgm:t>
    </dgm:pt>
    <dgm:pt modelId="{6E36C8BF-E7CA-4BFD-ACDB-E3CA803A9D3F}">
      <dgm:prSet phldrT="[Text]"/>
      <dgm:spPr/>
      <dgm:t>
        <a:bodyPr/>
        <a:lstStyle/>
        <a:p>
          <a:r>
            <a:rPr lang="en-US" dirty="0"/>
            <a:t>Our current Net Profit % of 26.48% is above NADA guidelines of 20%</a:t>
          </a:r>
        </a:p>
      </dgm:t>
    </dgm:pt>
    <dgm:pt modelId="{2EE3EF74-F50C-4BE8-8C16-408A942A985A}" type="parTrans" cxnId="{DEB5AB6F-C5EA-4A7B-B4FE-9FA444B9BDED}">
      <dgm:prSet/>
      <dgm:spPr/>
      <dgm:t>
        <a:bodyPr/>
        <a:lstStyle/>
        <a:p>
          <a:endParaRPr lang="en-US"/>
        </a:p>
      </dgm:t>
    </dgm:pt>
    <dgm:pt modelId="{B090F240-804A-4A8B-9820-5EF630BBB5AF}" type="sibTrans" cxnId="{DEB5AB6F-C5EA-4A7B-B4FE-9FA444B9BDED}">
      <dgm:prSet/>
      <dgm:spPr/>
      <dgm:t>
        <a:bodyPr/>
        <a:lstStyle/>
        <a:p>
          <a:endParaRPr lang="en-US"/>
        </a:p>
      </dgm:t>
    </dgm:pt>
    <dgm:pt modelId="{31BB75B4-9EA9-492F-A9AE-CC56427CFCD3}">
      <dgm:prSet phldrT="[Text]"/>
      <dgm:spPr/>
      <dgm:t>
        <a:bodyPr/>
        <a:lstStyle/>
        <a:p>
          <a:pPr>
            <a:buFont typeface="Arial" panose="020B0604020202020204" pitchFamily="34" charset="0"/>
            <a:buChar char="•"/>
          </a:pPr>
          <a:r>
            <a:rPr lang="en-US" dirty="0"/>
            <a:t>Goals for Improvement</a:t>
          </a:r>
        </a:p>
      </dgm:t>
    </dgm:pt>
    <dgm:pt modelId="{A133D069-01B0-4062-8007-71CF16914018}" type="parTrans" cxnId="{FB3E5987-15BE-4292-9E87-910639DAA609}">
      <dgm:prSet/>
      <dgm:spPr/>
      <dgm:t>
        <a:bodyPr/>
        <a:lstStyle/>
        <a:p>
          <a:endParaRPr lang="en-US"/>
        </a:p>
      </dgm:t>
    </dgm:pt>
    <dgm:pt modelId="{E8043AF8-6B68-4382-BE23-75C3635E9E1A}" type="sibTrans" cxnId="{FB3E5987-15BE-4292-9E87-910639DAA609}">
      <dgm:prSet/>
      <dgm:spPr/>
      <dgm:t>
        <a:bodyPr/>
        <a:lstStyle/>
        <a:p>
          <a:endParaRPr lang="en-US"/>
        </a:p>
      </dgm:t>
    </dgm:pt>
    <dgm:pt modelId="{C33E00C2-B5F0-4338-BDE7-F60AA9457BEA}">
      <dgm:prSet phldrT="[Text]"/>
      <dgm:spPr/>
      <dgm:t>
        <a:bodyPr/>
        <a:lstStyle/>
        <a:p>
          <a:r>
            <a:rPr lang="en-US" dirty="0"/>
            <a:t>Continue to fine tune Personnel expenses</a:t>
          </a:r>
        </a:p>
      </dgm:t>
    </dgm:pt>
    <dgm:pt modelId="{752E3F76-720A-4877-BA82-DC642263B036}" type="parTrans" cxnId="{0A036387-8516-4BEA-B2D9-32F29B41075C}">
      <dgm:prSet/>
      <dgm:spPr/>
      <dgm:t>
        <a:bodyPr/>
        <a:lstStyle/>
        <a:p>
          <a:endParaRPr lang="en-US"/>
        </a:p>
      </dgm:t>
    </dgm:pt>
    <dgm:pt modelId="{A3FBC606-B542-4CAD-A9AA-0BCC885D4BCC}" type="sibTrans" cxnId="{0A036387-8516-4BEA-B2D9-32F29B41075C}">
      <dgm:prSet/>
      <dgm:spPr/>
      <dgm:t>
        <a:bodyPr/>
        <a:lstStyle/>
        <a:p>
          <a:endParaRPr lang="en-US"/>
        </a:p>
      </dgm:t>
    </dgm:pt>
    <dgm:pt modelId="{8DC9D385-1E38-4325-80F9-FC97163B2C7E}">
      <dgm:prSet phldrT="[Text]"/>
      <dgm:spPr/>
      <dgm:t>
        <a:bodyPr/>
        <a:lstStyle/>
        <a:p>
          <a:r>
            <a:rPr lang="en-US" dirty="0"/>
            <a:t>Plans to Achieve Goal</a:t>
          </a:r>
        </a:p>
      </dgm:t>
    </dgm:pt>
    <dgm:pt modelId="{B7008A0E-F3F6-482C-9DA0-73E2C3DBC529}" type="parTrans" cxnId="{B4C3B4FE-BE0C-4BD5-8AF7-CB93851B2674}">
      <dgm:prSet/>
      <dgm:spPr/>
      <dgm:t>
        <a:bodyPr/>
        <a:lstStyle/>
        <a:p>
          <a:endParaRPr lang="en-US"/>
        </a:p>
      </dgm:t>
    </dgm:pt>
    <dgm:pt modelId="{26A9D9F7-083C-46DA-9B82-FC2547CF6ED3}" type="sibTrans" cxnId="{B4C3B4FE-BE0C-4BD5-8AF7-CB93851B2674}">
      <dgm:prSet/>
      <dgm:spPr/>
      <dgm:t>
        <a:bodyPr/>
        <a:lstStyle/>
        <a:p>
          <a:endParaRPr lang="en-US"/>
        </a:p>
      </dgm:t>
    </dgm:pt>
    <dgm:pt modelId="{A551722B-AFBD-4554-9995-4CC140596735}">
      <dgm:prSet phldrT="[Text]"/>
      <dgm:spPr/>
      <dgm:t>
        <a:bodyPr/>
        <a:lstStyle/>
        <a:p>
          <a:r>
            <a:rPr lang="en-US" dirty="0"/>
            <a:t>Expenses controls should be evident on month to month basis from the financials</a:t>
          </a:r>
        </a:p>
      </dgm:t>
    </dgm:pt>
    <dgm:pt modelId="{0CE6B93D-29BC-41AE-8E1D-796EF7B4B8E7}" type="parTrans" cxnId="{D72CFFB4-0643-4F8B-8505-406D66CDDD1F}">
      <dgm:prSet/>
      <dgm:spPr/>
      <dgm:t>
        <a:bodyPr/>
        <a:lstStyle/>
        <a:p>
          <a:endParaRPr lang="en-US"/>
        </a:p>
      </dgm:t>
    </dgm:pt>
    <dgm:pt modelId="{EDA2F144-8989-421C-A258-C7987022EA12}" type="sibTrans" cxnId="{D72CFFB4-0643-4F8B-8505-406D66CDDD1F}">
      <dgm:prSet/>
      <dgm:spPr/>
      <dgm:t>
        <a:bodyPr/>
        <a:lstStyle/>
        <a:p>
          <a:endParaRPr lang="en-US"/>
        </a:p>
      </dgm:t>
    </dgm:pt>
    <dgm:pt modelId="{D34F4EF5-E8A5-43D0-ACBB-DA4CBFC60E72}">
      <dgm:prSet phldrT="[Text]"/>
      <dgm:spPr/>
      <dgm:t>
        <a:bodyPr/>
        <a:lstStyle/>
        <a:p>
          <a:r>
            <a:rPr lang="en-US" dirty="0"/>
            <a:t>Plans to Evaluate Changes</a:t>
          </a:r>
        </a:p>
      </dgm:t>
    </dgm:pt>
    <dgm:pt modelId="{F43AD637-0D4F-494E-BC20-0C2DADA07658}" type="parTrans" cxnId="{A208CE5C-EF3F-4FFB-AD3B-EA9D15DF0F90}">
      <dgm:prSet/>
      <dgm:spPr/>
      <dgm:t>
        <a:bodyPr/>
        <a:lstStyle/>
        <a:p>
          <a:endParaRPr lang="en-US"/>
        </a:p>
      </dgm:t>
    </dgm:pt>
    <dgm:pt modelId="{5B8AC273-FEE1-4942-8249-587D733457FC}" type="sibTrans" cxnId="{A208CE5C-EF3F-4FFB-AD3B-EA9D15DF0F90}">
      <dgm:prSet/>
      <dgm:spPr/>
      <dgm:t>
        <a:bodyPr/>
        <a:lstStyle/>
        <a:p>
          <a:endParaRPr lang="en-US"/>
        </a:p>
      </dgm:t>
    </dgm:pt>
    <dgm:pt modelId="{9CB12E81-CFDB-4442-ABE1-6C0AB77683AE}">
      <dgm:prSet phldrT="[Text]"/>
      <dgm:spPr/>
      <dgm:t>
        <a:bodyPr/>
        <a:lstStyle/>
        <a:p>
          <a:r>
            <a:rPr lang="en-US" dirty="0"/>
            <a:t>Deep dive on our ad spend and promos within service</a:t>
          </a:r>
        </a:p>
      </dgm:t>
    </dgm:pt>
    <dgm:pt modelId="{09C76F74-8305-4C4F-877D-C0D9590ADB5A}" type="parTrans" cxnId="{4FAF0776-94D4-48DB-A691-F91D12A6F965}">
      <dgm:prSet/>
      <dgm:spPr/>
      <dgm:t>
        <a:bodyPr/>
        <a:lstStyle/>
        <a:p>
          <a:endParaRPr lang="en-US"/>
        </a:p>
      </dgm:t>
    </dgm:pt>
    <dgm:pt modelId="{E3732EF2-4938-41D5-88BC-AEFF297314C1}" type="sibTrans" cxnId="{4FAF0776-94D4-48DB-A691-F91D12A6F965}">
      <dgm:prSet/>
      <dgm:spPr/>
      <dgm:t>
        <a:bodyPr/>
        <a:lstStyle/>
        <a:p>
          <a:endParaRPr lang="en-US"/>
        </a:p>
      </dgm:t>
    </dgm:pt>
    <dgm:pt modelId="{7D73AE79-D10A-4553-93F6-9B9A3C3D540C}">
      <dgm:prSet phldrT="[Text]"/>
      <dgm:spPr/>
      <dgm:t>
        <a:bodyPr/>
        <a:lstStyle/>
        <a:p>
          <a:r>
            <a:rPr lang="en-US" dirty="0"/>
            <a:t>Monthly review on policy expenses</a:t>
          </a:r>
        </a:p>
      </dgm:t>
    </dgm:pt>
    <dgm:pt modelId="{E419E283-811C-465D-A670-F03665FC323E}" type="parTrans" cxnId="{B8408774-69E2-42C2-99D5-305289325427}">
      <dgm:prSet/>
      <dgm:spPr/>
      <dgm:t>
        <a:bodyPr/>
        <a:lstStyle/>
        <a:p>
          <a:endParaRPr lang="en-US"/>
        </a:p>
      </dgm:t>
    </dgm:pt>
    <dgm:pt modelId="{C1E6EAB4-C8AF-4717-B6FA-82679EAE1924}" type="sibTrans" cxnId="{B8408774-69E2-42C2-99D5-305289325427}">
      <dgm:prSet/>
      <dgm:spPr/>
      <dgm:t>
        <a:bodyPr/>
        <a:lstStyle/>
        <a:p>
          <a:endParaRPr lang="en-US"/>
        </a:p>
      </dgm:t>
    </dgm:pt>
    <dgm:pt modelId="{C082DD96-D723-4F89-A878-674EFA59B247}">
      <dgm:prSet phldrT="[Text]"/>
      <dgm:spPr/>
      <dgm:t>
        <a:bodyPr/>
        <a:lstStyle/>
        <a:p>
          <a:r>
            <a:rPr lang="en-US" dirty="0"/>
            <a:t>Fixed Managers are paid on Selling Gross, and personnel expenses are in decent shape</a:t>
          </a:r>
        </a:p>
      </dgm:t>
    </dgm:pt>
    <dgm:pt modelId="{3E599A9A-008F-41B8-B384-8DFB72EEACB1}" type="parTrans" cxnId="{9DCF68ED-0342-48AE-9F70-EFD92D5210D4}">
      <dgm:prSet/>
      <dgm:spPr/>
      <dgm:t>
        <a:bodyPr/>
        <a:lstStyle/>
        <a:p>
          <a:endParaRPr lang="en-US"/>
        </a:p>
      </dgm:t>
    </dgm:pt>
    <dgm:pt modelId="{0A397600-C011-45B6-AEC8-EA55CAB005BE}" type="sibTrans" cxnId="{9DCF68ED-0342-48AE-9F70-EFD92D5210D4}">
      <dgm:prSet/>
      <dgm:spPr/>
      <dgm:t>
        <a:bodyPr/>
        <a:lstStyle/>
        <a:p>
          <a:endParaRPr lang="en-US"/>
        </a:p>
      </dgm:t>
    </dgm:pt>
    <dgm:pt modelId="{E098BDAE-DC91-413C-A7E7-0905F6349874}">
      <dgm:prSet phldrT="[Text]"/>
      <dgm:spPr/>
      <dgm:t>
        <a:bodyPr/>
        <a:lstStyle/>
        <a:p>
          <a:r>
            <a:rPr lang="en-US" dirty="0"/>
            <a:t>Lower our Policy line items</a:t>
          </a:r>
        </a:p>
      </dgm:t>
    </dgm:pt>
    <dgm:pt modelId="{ED8AA2AC-D9CC-44D2-99E0-0C33B57FCAF8}" type="parTrans" cxnId="{ACB06A7E-FEA2-4465-A340-591B47F0E6AA}">
      <dgm:prSet/>
      <dgm:spPr/>
    </dgm:pt>
    <dgm:pt modelId="{389F78D5-4FB3-4539-AC5B-351FB16B1661}" type="sibTrans" cxnId="{ACB06A7E-FEA2-4465-A340-591B47F0E6AA}">
      <dgm:prSet/>
      <dgm:spPr/>
    </dgm:pt>
    <dgm:pt modelId="{A3849DAE-B8DB-4327-A23E-86C7C5CBF82B}">
      <dgm:prSet phldrT="[Text]"/>
      <dgm:spPr/>
      <dgm:t>
        <a:bodyPr/>
        <a:lstStyle/>
        <a:p>
          <a:r>
            <a:rPr lang="en-US" dirty="0"/>
            <a:t>Optimize advertising spend</a:t>
          </a:r>
        </a:p>
      </dgm:t>
    </dgm:pt>
    <dgm:pt modelId="{3E975DFE-637B-4120-8BDF-ADA18E4D881C}" type="parTrans" cxnId="{8A048B42-8289-4114-866F-3E73E80FE6E9}">
      <dgm:prSet/>
      <dgm:spPr/>
    </dgm:pt>
    <dgm:pt modelId="{3CCEF9D2-EF17-4F9A-878E-DD6B40D23AC5}" type="sibTrans" cxnId="{8A048B42-8289-4114-866F-3E73E80FE6E9}">
      <dgm:prSet/>
      <dgm:spPr/>
    </dgm:pt>
    <dgm:pt modelId="{9D1061E7-24F5-4D3F-933E-414C4B690912}" type="pres">
      <dgm:prSet presAssocID="{E18DFBF8-4963-4CE8-913E-14BD0DAFBBC8}" presName="Name0" presStyleCnt="0">
        <dgm:presLayoutVars>
          <dgm:dir/>
          <dgm:animLvl val="lvl"/>
          <dgm:resizeHandles val="exact"/>
        </dgm:presLayoutVars>
      </dgm:prSet>
      <dgm:spPr/>
    </dgm:pt>
    <dgm:pt modelId="{BD21EF5C-F24F-4B13-8E2D-23FC3CEF9298}" type="pres">
      <dgm:prSet presAssocID="{071B24F1-91BE-4921-97F6-3A40A8EFC2CC}" presName="linNode" presStyleCnt="0"/>
      <dgm:spPr/>
    </dgm:pt>
    <dgm:pt modelId="{DB8389FA-8983-43B6-A9E0-279D45AF5325}" type="pres">
      <dgm:prSet presAssocID="{071B24F1-91BE-4921-97F6-3A40A8EFC2CC}" presName="parentText" presStyleLbl="node1" presStyleIdx="0" presStyleCnt="4">
        <dgm:presLayoutVars>
          <dgm:chMax val="1"/>
          <dgm:bulletEnabled val="1"/>
        </dgm:presLayoutVars>
      </dgm:prSet>
      <dgm:spPr/>
    </dgm:pt>
    <dgm:pt modelId="{A461C81A-0C4E-4758-9ED8-7B2D9DA610FC}" type="pres">
      <dgm:prSet presAssocID="{071B24F1-91BE-4921-97F6-3A40A8EFC2CC}" presName="descendantText" presStyleLbl="alignAccFollowNode1" presStyleIdx="0" presStyleCnt="4">
        <dgm:presLayoutVars>
          <dgm:bulletEnabled val="1"/>
        </dgm:presLayoutVars>
      </dgm:prSet>
      <dgm:spPr/>
    </dgm:pt>
    <dgm:pt modelId="{A6F10DA0-1BA4-4066-A030-C9740F4072CC}" type="pres">
      <dgm:prSet presAssocID="{D3FD8EF1-A8E7-43D8-B57A-54D67A2DDBCD}" presName="sp" presStyleCnt="0"/>
      <dgm:spPr/>
    </dgm:pt>
    <dgm:pt modelId="{FEAB18A0-221B-4E6B-90E1-4EB8B7152137}" type="pres">
      <dgm:prSet presAssocID="{31BB75B4-9EA9-492F-A9AE-CC56427CFCD3}" presName="linNode" presStyleCnt="0"/>
      <dgm:spPr/>
    </dgm:pt>
    <dgm:pt modelId="{7D6548FE-0009-4F1A-8F4B-E06426E15FB8}" type="pres">
      <dgm:prSet presAssocID="{31BB75B4-9EA9-492F-A9AE-CC56427CFCD3}" presName="parentText" presStyleLbl="node1" presStyleIdx="1" presStyleCnt="4">
        <dgm:presLayoutVars>
          <dgm:chMax val="1"/>
          <dgm:bulletEnabled val="1"/>
        </dgm:presLayoutVars>
      </dgm:prSet>
      <dgm:spPr/>
    </dgm:pt>
    <dgm:pt modelId="{E42A32A0-82D6-4C22-839C-BA1D6CAAEA31}" type="pres">
      <dgm:prSet presAssocID="{31BB75B4-9EA9-492F-A9AE-CC56427CFCD3}" presName="descendantText" presStyleLbl="alignAccFollowNode1" presStyleIdx="1" presStyleCnt="4">
        <dgm:presLayoutVars>
          <dgm:bulletEnabled val="1"/>
        </dgm:presLayoutVars>
      </dgm:prSet>
      <dgm:spPr/>
    </dgm:pt>
    <dgm:pt modelId="{B8512210-D443-4446-BEE1-70F5532A0C9F}" type="pres">
      <dgm:prSet presAssocID="{E8043AF8-6B68-4382-BE23-75C3635E9E1A}" presName="sp" presStyleCnt="0"/>
      <dgm:spPr/>
    </dgm:pt>
    <dgm:pt modelId="{64F5BCA6-536E-4544-8EF5-A2512FBFCB71}" type="pres">
      <dgm:prSet presAssocID="{8DC9D385-1E38-4325-80F9-FC97163B2C7E}" presName="linNode" presStyleCnt="0"/>
      <dgm:spPr/>
    </dgm:pt>
    <dgm:pt modelId="{9F7F469E-9E4F-4885-B83B-0EEAE241E97A}" type="pres">
      <dgm:prSet presAssocID="{8DC9D385-1E38-4325-80F9-FC97163B2C7E}" presName="parentText" presStyleLbl="node1" presStyleIdx="2" presStyleCnt="4">
        <dgm:presLayoutVars>
          <dgm:chMax val="1"/>
          <dgm:bulletEnabled val="1"/>
        </dgm:presLayoutVars>
      </dgm:prSet>
      <dgm:spPr/>
    </dgm:pt>
    <dgm:pt modelId="{01CD3CF7-FBAF-4C96-A613-4EF6D7C0FA18}" type="pres">
      <dgm:prSet presAssocID="{8DC9D385-1E38-4325-80F9-FC97163B2C7E}" presName="descendantText" presStyleLbl="alignAccFollowNode1" presStyleIdx="2" presStyleCnt="4">
        <dgm:presLayoutVars>
          <dgm:bulletEnabled val="1"/>
        </dgm:presLayoutVars>
      </dgm:prSet>
      <dgm:spPr/>
    </dgm:pt>
    <dgm:pt modelId="{FED96C63-A162-456E-9C0A-289AC6D07BA4}" type="pres">
      <dgm:prSet presAssocID="{26A9D9F7-083C-46DA-9B82-FC2547CF6ED3}" presName="sp" presStyleCnt="0"/>
      <dgm:spPr/>
    </dgm:pt>
    <dgm:pt modelId="{EF2DA07A-B87E-4A4C-98A1-D7C672E4D45A}" type="pres">
      <dgm:prSet presAssocID="{D34F4EF5-E8A5-43D0-ACBB-DA4CBFC60E72}" presName="linNode" presStyleCnt="0"/>
      <dgm:spPr/>
    </dgm:pt>
    <dgm:pt modelId="{8ED03F01-416B-42C1-B4CF-72E8A06717F5}" type="pres">
      <dgm:prSet presAssocID="{D34F4EF5-E8A5-43D0-ACBB-DA4CBFC60E72}" presName="parentText" presStyleLbl="node1" presStyleIdx="3" presStyleCnt="4">
        <dgm:presLayoutVars>
          <dgm:chMax val="1"/>
          <dgm:bulletEnabled val="1"/>
        </dgm:presLayoutVars>
      </dgm:prSet>
      <dgm:spPr/>
    </dgm:pt>
    <dgm:pt modelId="{FE002CFF-B14B-4DD3-AD35-8A1205C10D8E}" type="pres">
      <dgm:prSet presAssocID="{D34F4EF5-E8A5-43D0-ACBB-DA4CBFC60E72}" presName="descendantText" presStyleLbl="alignAccFollowNode1" presStyleIdx="3" presStyleCnt="4">
        <dgm:presLayoutVars>
          <dgm:bulletEnabled val="1"/>
        </dgm:presLayoutVars>
      </dgm:prSet>
      <dgm:spPr/>
    </dgm:pt>
  </dgm:ptLst>
  <dgm:cxnLst>
    <dgm:cxn modelId="{EB17F80B-3898-470A-A245-FB84818BC60D}" type="presOf" srcId="{D34F4EF5-E8A5-43D0-ACBB-DA4CBFC60E72}" destId="{8ED03F01-416B-42C1-B4CF-72E8A06717F5}" srcOrd="0" destOrd="0" presId="urn:microsoft.com/office/officeart/2005/8/layout/vList5"/>
    <dgm:cxn modelId="{8CBEA818-8691-42FF-86E4-E6BF93058217}" type="presOf" srcId="{9CB12E81-CFDB-4442-ABE1-6C0AB77683AE}" destId="{01CD3CF7-FBAF-4C96-A613-4EF6D7C0FA18}" srcOrd="0" destOrd="0" presId="urn:microsoft.com/office/officeart/2005/8/layout/vList5"/>
    <dgm:cxn modelId="{37100D1A-2DCB-43AF-8168-A685021A7801}" type="presOf" srcId="{C082DD96-D723-4F89-A878-674EFA59B247}" destId="{A461C81A-0C4E-4758-9ED8-7B2D9DA610FC}" srcOrd="0" destOrd="1" presId="urn:microsoft.com/office/officeart/2005/8/layout/vList5"/>
    <dgm:cxn modelId="{E2F3F91E-5B70-4398-9D2C-2359DCD5BF0B}" type="presOf" srcId="{6E36C8BF-E7CA-4BFD-ACDB-E3CA803A9D3F}" destId="{A461C81A-0C4E-4758-9ED8-7B2D9DA610FC}" srcOrd="0" destOrd="0" presId="urn:microsoft.com/office/officeart/2005/8/layout/vList5"/>
    <dgm:cxn modelId="{3A61AC26-C03F-45CB-A4BD-D657123B7157}" type="presOf" srcId="{A551722B-AFBD-4554-9995-4CC140596735}" destId="{FE002CFF-B14B-4DD3-AD35-8A1205C10D8E}" srcOrd="0" destOrd="0" presId="urn:microsoft.com/office/officeart/2005/8/layout/vList5"/>
    <dgm:cxn modelId="{5C9AC12A-27B2-4309-923A-62CEE9E20671}" type="presOf" srcId="{E18DFBF8-4963-4CE8-913E-14BD0DAFBBC8}" destId="{9D1061E7-24F5-4D3F-933E-414C4B690912}" srcOrd="0" destOrd="0" presId="urn:microsoft.com/office/officeart/2005/8/layout/vList5"/>
    <dgm:cxn modelId="{599DDE30-5B93-4233-A327-2EAA70345EFD}" type="presOf" srcId="{31BB75B4-9EA9-492F-A9AE-CC56427CFCD3}" destId="{7D6548FE-0009-4F1A-8F4B-E06426E15FB8}" srcOrd="0" destOrd="0" presId="urn:microsoft.com/office/officeart/2005/8/layout/vList5"/>
    <dgm:cxn modelId="{A208CE5C-EF3F-4FFB-AD3B-EA9D15DF0F90}" srcId="{E18DFBF8-4963-4CE8-913E-14BD0DAFBBC8}" destId="{D34F4EF5-E8A5-43D0-ACBB-DA4CBFC60E72}" srcOrd="3" destOrd="0" parTransId="{F43AD637-0D4F-494E-BC20-0C2DADA07658}" sibTransId="{5B8AC273-FEE1-4942-8249-587D733457FC}"/>
    <dgm:cxn modelId="{8A048B42-8289-4114-866F-3E73E80FE6E9}" srcId="{31BB75B4-9EA9-492F-A9AE-CC56427CFCD3}" destId="{A3849DAE-B8DB-4327-A23E-86C7C5CBF82B}" srcOrd="2" destOrd="0" parTransId="{3E975DFE-637B-4120-8BDF-ADA18E4D881C}" sibTransId="{3CCEF9D2-EF17-4F9A-878E-DD6B40D23AC5}"/>
    <dgm:cxn modelId="{EDCBA462-70FA-4959-A31C-AB174D80E100}" type="presOf" srcId="{E098BDAE-DC91-413C-A7E7-0905F6349874}" destId="{E42A32A0-82D6-4C22-839C-BA1D6CAAEA31}" srcOrd="0" destOrd="1" presId="urn:microsoft.com/office/officeart/2005/8/layout/vList5"/>
    <dgm:cxn modelId="{DEB5AB6F-C5EA-4A7B-B4FE-9FA444B9BDED}" srcId="{071B24F1-91BE-4921-97F6-3A40A8EFC2CC}" destId="{6E36C8BF-E7CA-4BFD-ACDB-E3CA803A9D3F}" srcOrd="0" destOrd="0" parTransId="{2EE3EF74-F50C-4BE8-8C16-408A942A985A}" sibTransId="{B090F240-804A-4A8B-9820-5EF630BBB5AF}"/>
    <dgm:cxn modelId="{B8408774-69E2-42C2-99D5-305289325427}" srcId="{8DC9D385-1E38-4325-80F9-FC97163B2C7E}" destId="{7D73AE79-D10A-4553-93F6-9B9A3C3D540C}" srcOrd="1" destOrd="0" parTransId="{E419E283-811C-465D-A670-F03665FC323E}" sibTransId="{C1E6EAB4-C8AF-4717-B6FA-82679EAE1924}"/>
    <dgm:cxn modelId="{4FAF0776-94D4-48DB-A691-F91D12A6F965}" srcId="{8DC9D385-1E38-4325-80F9-FC97163B2C7E}" destId="{9CB12E81-CFDB-4442-ABE1-6C0AB77683AE}" srcOrd="0" destOrd="0" parTransId="{09C76F74-8305-4C4F-877D-C0D9590ADB5A}" sibTransId="{E3732EF2-4938-41D5-88BC-AEFF297314C1}"/>
    <dgm:cxn modelId="{ACB06A7E-FEA2-4465-A340-591B47F0E6AA}" srcId="{31BB75B4-9EA9-492F-A9AE-CC56427CFCD3}" destId="{E098BDAE-DC91-413C-A7E7-0905F6349874}" srcOrd="1" destOrd="0" parTransId="{ED8AA2AC-D9CC-44D2-99E0-0C33B57FCAF8}" sibTransId="{389F78D5-4FB3-4539-AC5B-351FB16B1661}"/>
    <dgm:cxn modelId="{12A71287-929A-4A53-90DD-7E4ABA656FCA}" type="presOf" srcId="{7D73AE79-D10A-4553-93F6-9B9A3C3D540C}" destId="{01CD3CF7-FBAF-4C96-A613-4EF6D7C0FA18}" srcOrd="0" destOrd="1" presId="urn:microsoft.com/office/officeart/2005/8/layout/vList5"/>
    <dgm:cxn modelId="{0A036387-8516-4BEA-B2D9-32F29B41075C}" srcId="{31BB75B4-9EA9-492F-A9AE-CC56427CFCD3}" destId="{C33E00C2-B5F0-4338-BDE7-F60AA9457BEA}" srcOrd="0" destOrd="0" parTransId="{752E3F76-720A-4877-BA82-DC642263B036}" sibTransId="{A3FBC606-B542-4CAD-A9AA-0BCC885D4BCC}"/>
    <dgm:cxn modelId="{FB3E5987-15BE-4292-9E87-910639DAA609}" srcId="{E18DFBF8-4963-4CE8-913E-14BD0DAFBBC8}" destId="{31BB75B4-9EA9-492F-A9AE-CC56427CFCD3}" srcOrd="1" destOrd="0" parTransId="{A133D069-01B0-4062-8007-71CF16914018}" sibTransId="{E8043AF8-6B68-4382-BE23-75C3635E9E1A}"/>
    <dgm:cxn modelId="{0E078E8E-57E8-4165-B96C-FC565291A23E}" type="presOf" srcId="{A3849DAE-B8DB-4327-A23E-86C7C5CBF82B}" destId="{E42A32A0-82D6-4C22-839C-BA1D6CAAEA31}" srcOrd="0" destOrd="2" presId="urn:microsoft.com/office/officeart/2005/8/layout/vList5"/>
    <dgm:cxn modelId="{7A40F9B3-26F9-4DDE-818D-C6635BBF7A94}" srcId="{E18DFBF8-4963-4CE8-913E-14BD0DAFBBC8}" destId="{071B24F1-91BE-4921-97F6-3A40A8EFC2CC}" srcOrd="0" destOrd="0" parTransId="{80F4C589-7C49-4AE9-87B0-AF98F57734C0}" sibTransId="{D3FD8EF1-A8E7-43D8-B57A-54D67A2DDBCD}"/>
    <dgm:cxn modelId="{D72CFFB4-0643-4F8B-8505-406D66CDDD1F}" srcId="{D34F4EF5-E8A5-43D0-ACBB-DA4CBFC60E72}" destId="{A551722B-AFBD-4554-9995-4CC140596735}" srcOrd="0" destOrd="0" parTransId="{0CE6B93D-29BC-41AE-8E1D-796EF7B4B8E7}" sibTransId="{EDA2F144-8989-421C-A258-C7987022EA12}"/>
    <dgm:cxn modelId="{A8882DB6-3E0A-4942-A714-E437AA6E640F}" type="presOf" srcId="{C33E00C2-B5F0-4338-BDE7-F60AA9457BEA}" destId="{E42A32A0-82D6-4C22-839C-BA1D6CAAEA31}" srcOrd="0" destOrd="0" presId="urn:microsoft.com/office/officeart/2005/8/layout/vList5"/>
    <dgm:cxn modelId="{75940FDE-D8D6-490B-91C3-7EF47ED21EBF}" type="presOf" srcId="{071B24F1-91BE-4921-97F6-3A40A8EFC2CC}" destId="{DB8389FA-8983-43B6-A9E0-279D45AF5325}" srcOrd="0" destOrd="0" presId="urn:microsoft.com/office/officeart/2005/8/layout/vList5"/>
    <dgm:cxn modelId="{9DCF68ED-0342-48AE-9F70-EFD92D5210D4}" srcId="{071B24F1-91BE-4921-97F6-3A40A8EFC2CC}" destId="{C082DD96-D723-4F89-A878-674EFA59B247}" srcOrd="1" destOrd="0" parTransId="{3E599A9A-008F-41B8-B384-8DFB72EEACB1}" sibTransId="{0A397600-C011-45B6-AEC8-EA55CAB005BE}"/>
    <dgm:cxn modelId="{91B227F9-0FDC-409A-8F2E-D4FA2A1BF277}" type="presOf" srcId="{8DC9D385-1E38-4325-80F9-FC97163B2C7E}" destId="{9F7F469E-9E4F-4885-B83B-0EEAE241E97A}" srcOrd="0" destOrd="0" presId="urn:microsoft.com/office/officeart/2005/8/layout/vList5"/>
    <dgm:cxn modelId="{B4C3B4FE-BE0C-4BD5-8AF7-CB93851B2674}" srcId="{E18DFBF8-4963-4CE8-913E-14BD0DAFBBC8}" destId="{8DC9D385-1E38-4325-80F9-FC97163B2C7E}" srcOrd="2" destOrd="0" parTransId="{B7008A0E-F3F6-482C-9DA0-73E2C3DBC529}" sibTransId="{26A9D9F7-083C-46DA-9B82-FC2547CF6ED3}"/>
    <dgm:cxn modelId="{4EE67D20-0EEC-4B5A-8CA1-51A0BFBB2AB2}" type="presParOf" srcId="{9D1061E7-24F5-4D3F-933E-414C4B690912}" destId="{BD21EF5C-F24F-4B13-8E2D-23FC3CEF9298}" srcOrd="0" destOrd="0" presId="urn:microsoft.com/office/officeart/2005/8/layout/vList5"/>
    <dgm:cxn modelId="{E0CB33B2-1EFF-4C4D-88E1-60082536D93E}" type="presParOf" srcId="{BD21EF5C-F24F-4B13-8E2D-23FC3CEF9298}" destId="{DB8389FA-8983-43B6-A9E0-279D45AF5325}" srcOrd="0" destOrd="0" presId="urn:microsoft.com/office/officeart/2005/8/layout/vList5"/>
    <dgm:cxn modelId="{1FB3A1F4-C0E8-4605-B8A0-EA2497F58A60}" type="presParOf" srcId="{BD21EF5C-F24F-4B13-8E2D-23FC3CEF9298}" destId="{A461C81A-0C4E-4758-9ED8-7B2D9DA610FC}" srcOrd="1" destOrd="0" presId="urn:microsoft.com/office/officeart/2005/8/layout/vList5"/>
    <dgm:cxn modelId="{E68EE680-DF91-4883-9F38-F49490836FF5}" type="presParOf" srcId="{9D1061E7-24F5-4D3F-933E-414C4B690912}" destId="{A6F10DA0-1BA4-4066-A030-C9740F4072CC}" srcOrd="1" destOrd="0" presId="urn:microsoft.com/office/officeart/2005/8/layout/vList5"/>
    <dgm:cxn modelId="{CEE46790-AB25-4BEA-BED1-250BA2E836E4}" type="presParOf" srcId="{9D1061E7-24F5-4D3F-933E-414C4B690912}" destId="{FEAB18A0-221B-4E6B-90E1-4EB8B7152137}" srcOrd="2" destOrd="0" presId="urn:microsoft.com/office/officeart/2005/8/layout/vList5"/>
    <dgm:cxn modelId="{7315DD30-09BF-48DC-A812-605425BD07CC}" type="presParOf" srcId="{FEAB18A0-221B-4E6B-90E1-4EB8B7152137}" destId="{7D6548FE-0009-4F1A-8F4B-E06426E15FB8}" srcOrd="0" destOrd="0" presId="urn:microsoft.com/office/officeart/2005/8/layout/vList5"/>
    <dgm:cxn modelId="{F8C42682-14FE-46C5-9F27-5272FBB069E1}" type="presParOf" srcId="{FEAB18A0-221B-4E6B-90E1-4EB8B7152137}" destId="{E42A32A0-82D6-4C22-839C-BA1D6CAAEA31}" srcOrd="1" destOrd="0" presId="urn:microsoft.com/office/officeart/2005/8/layout/vList5"/>
    <dgm:cxn modelId="{7A2DE6DD-D827-41BC-A255-1FF9A8C64993}" type="presParOf" srcId="{9D1061E7-24F5-4D3F-933E-414C4B690912}" destId="{B8512210-D443-4446-BEE1-70F5532A0C9F}" srcOrd="3" destOrd="0" presId="urn:microsoft.com/office/officeart/2005/8/layout/vList5"/>
    <dgm:cxn modelId="{3298F74C-4695-4F0C-BBD4-BD4D3C4C5B6A}" type="presParOf" srcId="{9D1061E7-24F5-4D3F-933E-414C4B690912}" destId="{64F5BCA6-536E-4544-8EF5-A2512FBFCB71}" srcOrd="4" destOrd="0" presId="urn:microsoft.com/office/officeart/2005/8/layout/vList5"/>
    <dgm:cxn modelId="{4C488FD7-ED57-4EA6-9EED-A1F253D17683}" type="presParOf" srcId="{64F5BCA6-536E-4544-8EF5-A2512FBFCB71}" destId="{9F7F469E-9E4F-4885-B83B-0EEAE241E97A}" srcOrd="0" destOrd="0" presId="urn:microsoft.com/office/officeart/2005/8/layout/vList5"/>
    <dgm:cxn modelId="{D8646BBA-3B78-4CBC-BDCA-21EB6011ACDD}" type="presParOf" srcId="{64F5BCA6-536E-4544-8EF5-A2512FBFCB71}" destId="{01CD3CF7-FBAF-4C96-A613-4EF6D7C0FA18}" srcOrd="1" destOrd="0" presId="urn:microsoft.com/office/officeart/2005/8/layout/vList5"/>
    <dgm:cxn modelId="{A78C7A6A-B541-4C99-8C74-B032C68DAD4E}" type="presParOf" srcId="{9D1061E7-24F5-4D3F-933E-414C4B690912}" destId="{FED96C63-A162-456E-9C0A-289AC6D07BA4}" srcOrd="5" destOrd="0" presId="urn:microsoft.com/office/officeart/2005/8/layout/vList5"/>
    <dgm:cxn modelId="{B533921E-6E80-49B0-A336-642B99ABF277}" type="presParOf" srcId="{9D1061E7-24F5-4D3F-933E-414C4B690912}" destId="{EF2DA07A-B87E-4A4C-98A1-D7C672E4D45A}" srcOrd="6" destOrd="0" presId="urn:microsoft.com/office/officeart/2005/8/layout/vList5"/>
    <dgm:cxn modelId="{B63AE33D-3867-4FB3-B37E-3F7FD1B78A25}" type="presParOf" srcId="{EF2DA07A-B87E-4A4C-98A1-D7C672E4D45A}" destId="{8ED03F01-416B-42C1-B4CF-72E8A06717F5}" srcOrd="0" destOrd="0" presId="urn:microsoft.com/office/officeart/2005/8/layout/vList5"/>
    <dgm:cxn modelId="{59C5E093-5F32-469B-897F-9C611E8DF1CD}" type="presParOf" srcId="{EF2DA07A-B87E-4A4C-98A1-D7C672E4D45A}" destId="{FE002CFF-B14B-4DD3-AD35-8A1205C10D8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18DFBF8-4963-4CE8-913E-14BD0DAFBBC8}" type="doc">
      <dgm:prSet loTypeId="urn:microsoft.com/office/officeart/2005/8/layout/vList5" loCatId="list" qsTypeId="urn:microsoft.com/office/officeart/2005/8/quickstyle/simple1" qsCatId="simple" csTypeId="urn:microsoft.com/office/officeart/2005/8/colors/accent0_2" csCatId="mainScheme" phldr="1"/>
      <dgm:spPr/>
      <dgm:t>
        <a:bodyPr/>
        <a:lstStyle/>
        <a:p>
          <a:endParaRPr lang="en-US"/>
        </a:p>
      </dgm:t>
    </dgm:pt>
    <dgm:pt modelId="{071B24F1-91BE-4921-97F6-3A40A8EFC2CC}">
      <dgm:prSet phldrT="[Text]"/>
      <dgm:spPr/>
      <dgm:t>
        <a:bodyPr/>
        <a:lstStyle/>
        <a:p>
          <a:pPr>
            <a:buFont typeface="Arial" panose="020B0604020202020204" pitchFamily="34" charset="0"/>
            <a:buChar char="•"/>
          </a:pPr>
          <a:r>
            <a:rPr lang="en-US" dirty="0"/>
            <a:t>Current Practices</a:t>
          </a:r>
        </a:p>
      </dgm:t>
    </dgm:pt>
    <dgm:pt modelId="{80F4C589-7C49-4AE9-87B0-AF98F57734C0}" type="parTrans" cxnId="{7A40F9B3-26F9-4DDE-818D-C6635BBF7A94}">
      <dgm:prSet/>
      <dgm:spPr/>
      <dgm:t>
        <a:bodyPr/>
        <a:lstStyle/>
        <a:p>
          <a:endParaRPr lang="en-US"/>
        </a:p>
      </dgm:t>
    </dgm:pt>
    <dgm:pt modelId="{D3FD8EF1-A8E7-43D8-B57A-54D67A2DDBCD}" type="sibTrans" cxnId="{7A40F9B3-26F9-4DDE-818D-C6635BBF7A94}">
      <dgm:prSet/>
      <dgm:spPr/>
      <dgm:t>
        <a:bodyPr/>
        <a:lstStyle/>
        <a:p>
          <a:endParaRPr lang="en-US"/>
        </a:p>
      </dgm:t>
    </dgm:pt>
    <dgm:pt modelId="{6E36C8BF-E7CA-4BFD-ACDB-E3CA803A9D3F}">
      <dgm:prSet phldrT="[Text]"/>
      <dgm:spPr/>
      <dgm:t>
        <a:bodyPr/>
        <a:lstStyle/>
        <a:p>
          <a:r>
            <a:rPr lang="en-US" dirty="0"/>
            <a:t>Techs are paid flat rates</a:t>
          </a:r>
        </a:p>
      </dgm:t>
    </dgm:pt>
    <dgm:pt modelId="{2EE3EF74-F50C-4BE8-8C16-408A942A985A}" type="parTrans" cxnId="{DEB5AB6F-C5EA-4A7B-B4FE-9FA444B9BDED}">
      <dgm:prSet/>
      <dgm:spPr/>
      <dgm:t>
        <a:bodyPr/>
        <a:lstStyle/>
        <a:p>
          <a:endParaRPr lang="en-US"/>
        </a:p>
      </dgm:t>
    </dgm:pt>
    <dgm:pt modelId="{B090F240-804A-4A8B-9820-5EF630BBB5AF}" type="sibTrans" cxnId="{DEB5AB6F-C5EA-4A7B-B4FE-9FA444B9BDED}">
      <dgm:prSet/>
      <dgm:spPr/>
      <dgm:t>
        <a:bodyPr/>
        <a:lstStyle/>
        <a:p>
          <a:endParaRPr lang="en-US"/>
        </a:p>
      </dgm:t>
    </dgm:pt>
    <dgm:pt modelId="{31BB75B4-9EA9-492F-A9AE-CC56427CFCD3}">
      <dgm:prSet phldrT="[Text]"/>
      <dgm:spPr/>
      <dgm:t>
        <a:bodyPr/>
        <a:lstStyle/>
        <a:p>
          <a:pPr>
            <a:buFont typeface="Arial" panose="020B0604020202020204" pitchFamily="34" charset="0"/>
            <a:buChar char="•"/>
          </a:pPr>
          <a:r>
            <a:rPr lang="en-US" dirty="0"/>
            <a:t>Goals for Improvement</a:t>
          </a:r>
        </a:p>
      </dgm:t>
    </dgm:pt>
    <dgm:pt modelId="{A133D069-01B0-4062-8007-71CF16914018}" type="parTrans" cxnId="{FB3E5987-15BE-4292-9E87-910639DAA609}">
      <dgm:prSet/>
      <dgm:spPr/>
      <dgm:t>
        <a:bodyPr/>
        <a:lstStyle/>
        <a:p>
          <a:endParaRPr lang="en-US"/>
        </a:p>
      </dgm:t>
    </dgm:pt>
    <dgm:pt modelId="{E8043AF8-6B68-4382-BE23-75C3635E9E1A}" type="sibTrans" cxnId="{FB3E5987-15BE-4292-9E87-910639DAA609}">
      <dgm:prSet/>
      <dgm:spPr/>
      <dgm:t>
        <a:bodyPr/>
        <a:lstStyle/>
        <a:p>
          <a:endParaRPr lang="en-US"/>
        </a:p>
      </dgm:t>
    </dgm:pt>
    <dgm:pt modelId="{C33E00C2-B5F0-4338-BDE7-F60AA9457BEA}">
      <dgm:prSet phldrT="[Text]"/>
      <dgm:spPr/>
      <dgm:t>
        <a:bodyPr/>
        <a:lstStyle/>
        <a:p>
          <a:r>
            <a:rPr lang="en-US" dirty="0"/>
            <a:t>Increase tech proficiency</a:t>
          </a:r>
        </a:p>
      </dgm:t>
    </dgm:pt>
    <dgm:pt modelId="{752E3F76-720A-4877-BA82-DC642263B036}" type="parTrans" cxnId="{0A036387-8516-4BEA-B2D9-32F29B41075C}">
      <dgm:prSet/>
      <dgm:spPr/>
      <dgm:t>
        <a:bodyPr/>
        <a:lstStyle/>
        <a:p>
          <a:endParaRPr lang="en-US"/>
        </a:p>
      </dgm:t>
    </dgm:pt>
    <dgm:pt modelId="{A3FBC606-B542-4CAD-A9AA-0BCC885D4BCC}" type="sibTrans" cxnId="{0A036387-8516-4BEA-B2D9-32F29B41075C}">
      <dgm:prSet/>
      <dgm:spPr/>
      <dgm:t>
        <a:bodyPr/>
        <a:lstStyle/>
        <a:p>
          <a:endParaRPr lang="en-US"/>
        </a:p>
      </dgm:t>
    </dgm:pt>
    <dgm:pt modelId="{8DC9D385-1E38-4325-80F9-FC97163B2C7E}">
      <dgm:prSet phldrT="[Text]"/>
      <dgm:spPr/>
      <dgm:t>
        <a:bodyPr/>
        <a:lstStyle/>
        <a:p>
          <a:r>
            <a:rPr lang="en-US" dirty="0"/>
            <a:t>Plans to Achieve Goal</a:t>
          </a:r>
        </a:p>
      </dgm:t>
    </dgm:pt>
    <dgm:pt modelId="{B7008A0E-F3F6-482C-9DA0-73E2C3DBC529}" type="parTrans" cxnId="{B4C3B4FE-BE0C-4BD5-8AF7-CB93851B2674}">
      <dgm:prSet/>
      <dgm:spPr/>
      <dgm:t>
        <a:bodyPr/>
        <a:lstStyle/>
        <a:p>
          <a:endParaRPr lang="en-US"/>
        </a:p>
      </dgm:t>
    </dgm:pt>
    <dgm:pt modelId="{26A9D9F7-083C-46DA-9B82-FC2547CF6ED3}" type="sibTrans" cxnId="{B4C3B4FE-BE0C-4BD5-8AF7-CB93851B2674}">
      <dgm:prSet/>
      <dgm:spPr/>
      <dgm:t>
        <a:bodyPr/>
        <a:lstStyle/>
        <a:p>
          <a:endParaRPr lang="en-US"/>
        </a:p>
      </dgm:t>
    </dgm:pt>
    <dgm:pt modelId="{A551722B-AFBD-4554-9995-4CC140596735}">
      <dgm:prSet phldrT="[Text]"/>
      <dgm:spPr/>
      <dgm:t>
        <a:bodyPr/>
        <a:lstStyle/>
        <a:p>
          <a:r>
            <a:rPr lang="en-US" dirty="0"/>
            <a:t>Seek feedback from techs on where they see bottlenecks – either from the Service Advisors or within parts</a:t>
          </a:r>
        </a:p>
      </dgm:t>
    </dgm:pt>
    <dgm:pt modelId="{0CE6B93D-29BC-41AE-8E1D-796EF7B4B8E7}" type="parTrans" cxnId="{D72CFFB4-0643-4F8B-8505-406D66CDDD1F}">
      <dgm:prSet/>
      <dgm:spPr/>
      <dgm:t>
        <a:bodyPr/>
        <a:lstStyle/>
        <a:p>
          <a:endParaRPr lang="en-US"/>
        </a:p>
      </dgm:t>
    </dgm:pt>
    <dgm:pt modelId="{EDA2F144-8989-421C-A258-C7987022EA12}" type="sibTrans" cxnId="{D72CFFB4-0643-4F8B-8505-406D66CDDD1F}">
      <dgm:prSet/>
      <dgm:spPr/>
      <dgm:t>
        <a:bodyPr/>
        <a:lstStyle/>
        <a:p>
          <a:endParaRPr lang="en-US"/>
        </a:p>
      </dgm:t>
    </dgm:pt>
    <dgm:pt modelId="{D34F4EF5-E8A5-43D0-ACBB-DA4CBFC60E72}">
      <dgm:prSet phldrT="[Text]"/>
      <dgm:spPr/>
      <dgm:t>
        <a:bodyPr/>
        <a:lstStyle/>
        <a:p>
          <a:r>
            <a:rPr lang="en-US" dirty="0"/>
            <a:t>Plans to Evaluate Changes</a:t>
          </a:r>
        </a:p>
      </dgm:t>
    </dgm:pt>
    <dgm:pt modelId="{F43AD637-0D4F-494E-BC20-0C2DADA07658}" type="parTrans" cxnId="{A208CE5C-EF3F-4FFB-AD3B-EA9D15DF0F90}">
      <dgm:prSet/>
      <dgm:spPr/>
      <dgm:t>
        <a:bodyPr/>
        <a:lstStyle/>
        <a:p>
          <a:endParaRPr lang="en-US"/>
        </a:p>
      </dgm:t>
    </dgm:pt>
    <dgm:pt modelId="{5B8AC273-FEE1-4942-8249-587D733457FC}" type="sibTrans" cxnId="{A208CE5C-EF3F-4FFB-AD3B-EA9D15DF0F90}">
      <dgm:prSet/>
      <dgm:spPr/>
      <dgm:t>
        <a:bodyPr/>
        <a:lstStyle/>
        <a:p>
          <a:endParaRPr lang="en-US"/>
        </a:p>
      </dgm:t>
    </dgm:pt>
    <dgm:pt modelId="{9CB12E81-CFDB-4442-ABE1-6C0AB77683AE}">
      <dgm:prSet phldrT="[Text]"/>
      <dgm:spPr/>
      <dgm:t>
        <a:bodyPr/>
        <a:lstStyle/>
        <a:p>
          <a:r>
            <a:rPr lang="en-US" dirty="0"/>
            <a:t>Lower one-line RO on CP</a:t>
          </a:r>
        </a:p>
      </dgm:t>
    </dgm:pt>
    <dgm:pt modelId="{09C76F74-8305-4C4F-877D-C0D9590ADB5A}" type="parTrans" cxnId="{4FAF0776-94D4-48DB-A691-F91D12A6F965}">
      <dgm:prSet/>
      <dgm:spPr/>
      <dgm:t>
        <a:bodyPr/>
        <a:lstStyle/>
        <a:p>
          <a:endParaRPr lang="en-US"/>
        </a:p>
      </dgm:t>
    </dgm:pt>
    <dgm:pt modelId="{E3732EF2-4938-41D5-88BC-AEFF297314C1}" type="sibTrans" cxnId="{4FAF0776-94D4-48DB-A691-F91D12A6F965}">
      <dgm:prSet/>
      <dgm:spPr/>
      <dgm:t>
        <a:bodyPr/>
        <a:lstStyle/>
        <a:p>
          <a:endParaRPr lang="en-US"/>
        </a:p>
      </dgm:t>
    </dgm:pt>
    <dgm:pt modelId="{C4AD3A9B-946D-42ED-BFBE-2735484B1B9E}">
      <dgm:prSet phldrT="[Text]"/>
      <dgm:spPr/>
      <dgm:t>
        <a:bodyPr/>
        <a:lstStyle/>
        <a:p>
          <a:r>
            <a:rPr lang="en-US" dirty="0"/>
            <a:t>Of the 35 techs, 7 are apprentices that are paid in part by master techs</a:t>
          </a:r>
        </a:p>
      </dgm:t>
    </dgm:pt>
    <dgm:pt modelId="{E25D93EB-4FA8-4BAC-B174-CBD1AF24C17A}" type="parTrans" cxnId="{E52F466D-1563-414A-960A-920EA2933194}">
      <dgm:prSet/>
      <dgm:spPr/>
      <dgm:t>
        <a:bodyPr/>
        <a:lstStyle/>
        <a:p>
          <a:endParaRPr lang="en-US"/>
        </a:p>
      </dgm:t>
    </dgm:pt>
    <dgm:pt modelId="{53900EEB-CF60-4124-BF9B-1D909212B522}" type="sibTrans" cxnId="{E52F466D-1563-414A-960A-920EA2933194}">
      <dgm:prSet/>
      <dgm:spPr/>
      <dgm:t>
        <a:bodyPr/>
        <a:lstStyle/>
        <a:p>
          <a:endParaRPr lang="en-US"/>
        </a:p>
      </dgm:t>
    </dgm:pt>
    <dgm:pt modelId="{7D73AE79-D10A-4553-93F6-9B9A3C3D540C}">
      <dgm:prSet phldrT="[Text]"/>
      <dgm:spPr/>
      <dgm:t>
        <a:bodyPr/>
        <a:lstStyle/>
        <a:p>
          <a:endParaRPr lang="en-US" dirty="0"/>
        </a:p>
      </dgm:t>
    </dgm:pt>
    <dgm:pt modelId="{E419E283-811C-465D-A670-F03665FC323E}" type="parTrans" cxnId="{B8408774-69E2-42C2-99D5-305289325427}">
      <dgm:prSet/>
      <dgm:spPr/>
      <dgm:t>
        <a:bodyPr/>
        <a:lstStyle/>
        <a:p>
          <a:endParaRPr lang="en-US"/>
        </a:p>
      </dgm:t>
    </dgm:pt>
    <dgm:pt modelId="{C1E6EAB4-C8AF-4717-B6FA-82679EAE1924}" type="sibTrans" cxnId="{B8408774-69E2-42C2-99D5-305289325427}">
      <dgm:prSet/>
      <dgm:spPr/>
      <dgm:t>
        <a:bodyPr/>
        <a:lstStyle/>
        <a:p>
          <a:endParaRPr lang="en-US"/>
        </a:p>
      </dgm:t>
    </dgm:pt>
    <dgm:pt modelId="{AA750C2C-B15D-4BA5-82D7-2D0FD2E0BAF7}">
      <dgm:prSet phldrT="[Text]"/>
      <dgm:spPr/>
      <dgm:t>
        <a:bodyPr/>
        <a:lstStyle/>
        <a:p>
          <a:r>
            <a:rPr lang="en-US" dirty="0"/>
            <a:t>Work with Fixed Manager on training practices with Service Advisors to ensure write-ups are accurate and properly dispatched the first time</a:t>
          </a:r>
        </a:p>
      </dgm:t>
    </dgm:pt>
    <dgm:pt modelId="{EE5084AA-C9FB-43DB-B823-F872519921AA}" type="parTrans" cxnId="{E0FE5CCD-7107-4211-A387-E6F37382D56A}">
      <dgm:prSet/>
      <dgm:spPr/>
      <dgm:t>
        <a:bodyPr/>
        <a:lstStyle/>
        <a:p>
          <a:endParaRPr lang="en-US"/>
        </a:p>
      </dgm:t>
    </dgm:pt>
    <dgm:pt modelId="{8C0D0E60-5D19-4B2D-ACF8-5243E93B22E7}" type="sibTrans" cxnId="{E0FE5CCD-7107-4211-A387-E6F37382D56A}">
      <dgm:prSet/>
      <dgm:spPr/>
      <dgm:t>
        <a:bodyPr/>
        <a:lstStyle/>
        <a:p>
          <a:endParaRPr lang="en-US"/>
        </a:p>
      </dgm:t>
    </dgm:pt>
    <dgm:pt modelId="{7CAE1142-0843-4159-89B3-51422A3767BE}">
      <dgm:prSet phldrT="[Text]"/>
      <dgm:spPr/>
      <dgm:t>
        <a:bodyPr/>
        <a:lstStyle/>
        <a:p>
          <a:r>
            <a:rPr lang="en-US" dirty="0"/>
            <a:t>Increase time techs are in their bays</a:t>
          </a:r>
        </a:p>
      </dgm:t>
    </dgm:pt>
    <dgm:pt modelId="{15E01419-F4F9-4EEF-A9AA-F7C25347F15B}" type="parTrans" cxnId="{F0F4B205-8C92-44ED-A02F-1ADFD912BA3D}">
      <dgm:prSet/>
      <dgm:spPr/>
      <dgm:t>
        <a:bodyPr/>
        <a:lstStyle/>
        <a:p>
          <a:endParaRPr lang="en-US"/>
        </a:p>
      </dgm:t>
    </dgm:pt>
    <dgm:pt modelId="{6B4B92F6-2F8F-48FE-8694-379143685276}" type="sibTrans" cxnId="{F0F4B205-8C92-44ED-A02F-1ADFD912BA3D}">
      <dgm:prSet/>
      <dgm:spPr/>
      <dgm:t>
        <a:bodyPr/>
        <a:lstStyle/>
        <a:p>
          <a:endParaRPr lang="en-US"/>
        </a:p>
      </dgm:t>
    </dgm:pt>
    <dgm:pt modelId="{676B16AC-8501-40C5-B643-FEBE30AB2F36}">
      <dgm:prSet phldrT="[Text]"/>
      <dgm:spPr/>
      <dgm:t>
        <a:bodyPr/>
        <a:lstStyle/>
        <a:p>
          <a:r>
            <a:rPr lang="en-US" dirty="0"/>
            <a:t>Make parts readily available to techs</a:t>
          </a:r>
        </a:p>
      </dgm:t>
    </dgm:pt>
    <dgm:pt modelId="{68C61D50-E0C0-4B09-AAC7-B9D10769B1E0}" type="parTrans" cxnId="{706062A9-BE90-4C7D-B7EC-09149DBDA211}">
      <dgm:prSet/>
      <dgm:spPr/>
      <dgm:t>
        <a:bodyPr/>
        <a:lstStyle/>
        <a:p>
          <a:endParaRPr lang="en-US"/>
        </a:p>
      </dgm:t>
    </dgm:pt>
    <dgm:pt modelId="{947C8E21-1B11-4E8E-9508-5FD6FC2E61E1}" type="sibTrans" cxnId="{706062A9-BE90-4C7D-B7EC-09149DBDA211}">
      <dgm:prSet/>
      <dgm:spPr/>
      <dgm:t>
        <a:bodyPr/>
        <a:lstStyle/>
        <a:p>
          <a:endParaRPr lang="en-US"/>
        </a:p>
      </dgm:t>
    </dgm:pt>
    <dgm:pt modelId="{57EBF19B-8E91-4BE2-8F92-2DA5E5E47E87}">
      <dgm:prSet phldrT="[Text]"/>
      <dgm:spPr/>
      <dgm:t>
        <a:bodyPr/>
        <a:lstStyle/>
        <a:p>
          <a:r>
            <a:rPr lang="en-US" dirty="0"/>
            <a:t>Increase CP ELR </a:t>
          </a:r>
        </a:p>
      </dgm:t>
    </dgm:pt>
    <dgm:pt modelId="{CF8D3485-4546-4B83-92A5-82BE2DBC3A7C}" type="parTrans" cxnId="{6BD1CE62-9884-440C-B491-722B253086D0}">
      <dgm:prSet/>
      <dgm:spPr/>
      <dgm:t>
        <a:bodyPr/>
        <a:lstStyle/>
        <a:p>
          <a:endParaRPr lang="en-US"/>
        </a:p>
      </dgm:t>
    </dgm:pt>
    <dgm:pt modelId="{472F7E33-A196-4158-A515-4335F294C93E}" type="sibTrans" cxnId="{6BD1CE62-9884-440C-B491-722B253086D0}">
      <dgm:prSet/>
      <dgm:spPr/>
      <dgm:t>
        <a:bodyPr/>
        <a:lstStyle/>
        <a:p>
          <a:endParaRPr lang="en-US"/>
        </a:p>
      </dgm:t>
    </dgm:pt>
    <dgm:pt modelId="{110A66B9-20D8-4D89-BAD7-F50E63CFFD97}">
      <dgm:prSet phldrT="[Text]"/>
      <dgm:spPr/>
      <dgm:t>
        <a:bodyPr/>
        <a:lstStyle/>
        <a:p>
          <a:r>
            <a:rPr lang="en-US" dirty="0"/>
            <a:t>Reduce time techs spend at parts counter</a:t>
          </a:r>
        </a:p>
      </dgm:t>
    </dgm:pt>
    <dgm:pt modelId="{92A4E7DA-1921-4661-8A30-4CAE403CFEC2}" type="parTrans" cxnId="{7490DADA-B2FB-4D2B-B566-C6358B279C74}">
      <dgm:prSet/>
      <dgm:spPr/>
      <dgm:t>
        <a:bodyPr/>
        <a:lstStyle/>
        <a:p>
          <a:endParaRPr lang="en-US"/>
        </a:p>
      </dgm:t>
    </dgm:pt>
    <dgm:pt modelId="{46C3C35B-EAC6-4311-B3B7-11EB324F8D99}" type="sibTrans" cxnId="{7490DADA-B2FB-4D2B-B566-C6358B279C74}">
      <dgm:prSet/>
      <dgm:spPr/>
      <dgm:t>
        <a:bodyPr/>
        <a:lstStyle/>
        <a:p>
          <a:endParaRPr lang="en-US"/>
        </a:p>
      </dgm:t>
    </dgm:pt>
    <dgm:pt modelId="{9D1061E7-24F5-4D3F-933E-414C4B690912}" type="pres">
      <dgm:prSet presAssocID="{E18DFBF8-4963-4CE8-913E-14BD0DAFBBC8}" presName="Name0" presStyleCnt="0">
        <dgm:presLayoutVars>
          <dgm:dir/>
          <dgm:animLvl val="lvl"/>
          <dgm:resizeHandles val="exact"/>
        </dgm:presLayoutVars>
      </dgm:prSet>
      <dgm:spPr/>
    </dgm:pt>
    <dgm:pt modelId="{BD21EF5C-F24F-4B13-8E2D-23FC3CEF9298}" type="pres">
      <dgm:prSet presAssocID="{071B24F1-91BE-4921-97F6-3A40A8EFC2CC}" presName="linNode" presStyleCnt="0"/>
      <dgm:spPr/>
    </dgm:pt>
    <dgm:pt modelId="{DB8389FA-8983-43B6-A9E0-279D45AF5325}" type="pres">
      <dgm:prSet presAssocID="{071B24F1-91BE-4921-97F6-3A40A8EFC2CC}" presName="parentText" presStyleLbl="node1" presStyleIdx="0" presStyleCnt="4">
        <dgm:presLayoutVars>
          <dgm:chMax val="1"/>
          <dgm:bulletEnabled val="1"/>
        </dgm:presLayoutVars>
      </dgm:prSet>
      <dgm:spPr/>
    </dgm:pt>
    <dgm:pt modelId="{A461C81A-0C4E-4758-9ED8-7B2D9DA610FC}" type="pres">
      <dgm:prSet presAssocID="{071B24F1-91BE-4921-97F6-3A40A8EFC2CC}" presName="descendantText" presStyleLbl="alignAccFollowNode1" presStyleIdx="0" presStyleCnt="4">
        <dgm:presLayoutVars>
          <dgm:bulletEnabled val="1"/>
        </dgm:presLayoutVars>
      </dgm:prSet>
      <dgm:spPr/>
    </dgm:pt>
    <dgm:pt modelId="{A6F10DA0-1BA4-4066-A030-C9740F4072CC}" type="pres">
      <dgm:prSet presAssocID="{D3FD8EF1-A8E7-43D8-B57A-54D67A2DDBCD}" presName="sp" presStyleCnt="0"/>
      <dgm:spPr/>
    </dgm:pt>
    <dgm:pt modelId="{FEAB18A0-221B-4E6B-90E1-4EB8B7152137}" type="pres">
      <dgm:prSet presAssocID="{31BB75B4-9EA9-492F-A9AE-CC56427CFCD3}" presName="linNode" presStyleCnt="0"/>
      <dgm:spPr/>
    </dgm:pt>
    <dgm:pt modelId="{7D6548FE-0009-4F1A-8F4B-E06426E15FB8}" type="pres">
      <dgm:prSet presAssocID="{31BB75B4-9EA9-492F-A9AE-CC56427CFCD3}" presName="parentText" presStyleLbl="node1" presStyleIdx="1" presStyleCnt="4">
        <dgm:presLayoutVars>
          <dgm:chMax val="1"/>
          <dgm:bulletEnabled val="1"/>
        </dgm:presLayoutVars>
      </dgm:prSet>
      <dgm:spPr/>
    </dgm:pt>
    <dgm:pt modelId="{E42A32A0-82D6-4C22-839C-BA1D6CAAEA31}" type="pres">
      <dgm:prSet presAssocID="{31BB75B4-9EA9-492F-A9AE-CC56427CFCD3}" presName="descendantText" presStyleLbl="alignAccFollowNode1" presStyleIdx="1" presStyleCnt="4">
        <dgm:presLayoutVars>
          <dgm:bulletEnabled val="1"/>
        </dgm:presLayoutVars>
      </dgm:prSet>
      <dgm:spPr/>
    </dgm:pt>
    <dgm:pt modelId="{B8512210-D443-4446-BEE1-70F5532A0C9F}" type="pres">
      <dgm:prSet presAssocID="{E8043AF8-6B68-4382-BE23-75C3635E9E1A}" presName="sp" presStyleCnt="0"/>
      <dgm:spPr/>
    </dgm:pt>
    <dgm:pt modelId="{64F5BCA6-536E-4544-8EF5-A2512FBFCB71}" type="pres">
      <dgm:prSet presAssocID="{8DC9D385-1E38-4325-80F9-FC97163B2C7E}" presName="linNode" presStyleCnt="0"/>
      <dgm:spPr/>
    </dgm:pt>
    <dgm:pt modelId="{9F7F469E-9E4F-4885-B83B-0EEAE241E97A}" type="pres">
      <dgm:prSet presAssocID="{8DC9D385-1E38-4325-80F9-FC97163B2C7E}" presName="parentText" presStyleLbl="node1" presStyleIdx="2" presStyleCnt="4">
        <dgm:presLayoutVars>
          <dgm:chMax val="1"/>
          <dgm:bulletEnabled val="1"/>
        </dgm:presLayoutVars>
      </dgm:prSet>
      <dgm:spPr/>
    </dgm:pt>
    <dgm:pt modelId="{01CD3CF7-FBAF-4C96-A613-4EF6D7C0FA18}" type="pres">
      <dgm:prSet presAssocID="{8DC9D385-1E38-4325-80F9-FC97163B2C7E}" presName="descendantText" presStyleLbl="alignAccFollowNode1" presStyleIdx="2" presStyleCnt="4">
        <dgm:presLayoutVars>
          <dgm:bulletEnabled val="1"/>
        </dgm:presLayoutVars>
      </dgm:prSet>
      <dgm:spPr/>
    </dgm:pt>
    <dgm:pt modelId="{FED96C63-A162-456E-9C0A-289AC6D07BA4}" type="pres">
      <dgm:prSet presAssocID="{26A9D9F7-083C-46DA-9B82-FC2547CF6ED3}" presName="sp" presStyleCnt="0"/>
      <dgm:spPr/>
    </dgm:pt>
    <dgm:pt modelId="{EF2DA07A-B87E-4A4C-98A1-D7C672E4D45A}" type="pres">
      <dgm:prSet presAssocID="{D34F4EF5-E8A5-43D0-ACBB-DA4CBFC60E72}" presName="linNode" presStyleCnt="0"/>
      <dgm:spPr/>
    </dgm:pt>
    <dgm:pt modelId="{8ED03F01-416B-42C1-B4CF-72E8A06717F5}" type="pres">
      <dgm:prSet presAssocID="{D34F4EF5-E8A5-43D0-ACBB-DA4CBFC60E72}" presName="parentText" presStyleLbl="node1" presStyleIdx="3" presStyleCnt="4">
        <dgm:presLayoutVars>
          <dgm:chMax val="1"/>
          <dgm:bulletEnabled val="1"/>
        </dgm:presLayoutVars>
      </dgm:prSet>
      <dgm:spPr/>
    </dgm:pt>
    <dgm:pt modelId="{FE002CFF-B14B-4DD3-AD35-8A1205C10D8E}" type="pres">
      <dgm:prSet presAssocID="{D34F4EF5-E8A5-43D0-ACBB-DA4CBFC60E72}" presName="descendantText" presStyleLbl="alignAccFollowNode1" presStyleIdx="3" presStyleCnt="4">
        <dgm:presLayoutVars>
          <dgm:bulletEnabled val="1"/>
        </dgm:presLayoutVars>
      </dgm:prSet>
      <dgm:spPr/>
    </dgm:pt>
  </dgm:ptLst>
  <dgm:cxnLst>
    <dgm:cxn modelId="{F0F4B205-8C92-44ED-A02F-1ADFD912BA3D}" srcId="{8DC9D385-1E38-4325-80F9-FC97163B2C7E}" destId="{7CAE1142-0843-4159-89B3-51422A3767BE}" srcOrd="2" destOrd="0" parTransId="{15E01419-F4F9-4EEF-A9AA-F7C25347F15B}" sibTransId="{6B4B92F6-2F8F-48FE-8694-379143685276}"/>
    <dgm:cxn modelId="{EB17F80B-3898-470A-A245-FB84818BC60D}" type="presOf" srcId="{D34F4EF5-E8A5-43D0-ACBB-DA4CBFC60E72}" destId="{8ED03F01-416B-42C1-B4CF-72E8A06717F5}" srcOrd="0" destOrd="0" presId="urn:microsoft.com/office/officeart/2005/8/layout/vList5"/>
    <dgm:cxn modelId="{504D6F15-E024-434E-A6F0-8F24E8214927}" type="presOf" srcId="{57EBF19B-8E91-4BE2-8F92-2DA5E5E47E87}" destId="{E42A32A0-82D6-4C22-839C-BA1D6CAAEA31}" srcOrd="0" destOrd="1" presId="urn:microsoft.com/office/officeart/2005/8/layout/vList5"/>
    <dgm:cxn modelId="{8CBEA818-8691-42FF-86E4-E6BF93058217}" type="presOf" srcId="{9CB12E81-CFDB-4442-ABE1-6C0AB77683AE}" destId="{01CD3CF7-FBAF-4C96-A613-4EF6D7C0FA18}" srcOrd="0" destOrd="0" presId="urn:microsoft.com/office/officeart/2005/8/layout/vList5"/>
    <dgm:cxn modelId="{E2F3F91E-5B70-4398-9D2C-2359DCD5BF0B}" type="presOf" srcId="{6E36C8BF-E7CA-4BFD-ACDB-E3CA803A9D3F}" destId="{A461C81A-0C4E-4758-9ED8-7B2D9DA610FC}" srcOrd="0" destOrd="0" presId="urn:microsoft.com/office/officeart/2005/8/layout/vList5"/>
    <dgm:cxn modelId="{77D6A923-F3F0-41CF-A43E-E2ACE6C0D51F}" type="presOf" srcId="{AA750C2C-B15D-4BA5-82D7-2D0FD2E0BAF7}" destId="{FE002CFF-B14B-4DD3-AD35-8A1205C10D8E}" srcOrd="0" destOrd="1" presId="urn:microsoft.com/office/officeart/2005/8/layout/vList5"/>
    <dgm:cxn modelId="{3A61AC26-C03F-45CB-A4BD-D657123B7157}" type="presOf" srcId="{A551722B-AFBD-4554-9995-4CC140596735}" destId="{FE002CFF-B14B-4DD3-AD35-8A1205C10D8E}" srcOrd="0" destOrd="0" presId="urn:microsoft.com/office/officeart/2005/8/layout/vList5"/>
    <dgm:cxn modelId="{5C9AC12A-27B2-4309-923A-62CEE9E20671}" type="presOf" srcId="{E18DFBF8-4963-4CE8-913E-14BD0DAFBBC8}" destId="{9D1061E7-24F5-4D3F-933E-414C4B690912}" srcOrd="0" destOrd="0" presId="urn:microsoft.com/office/officeart/2005/8/layout/vList5"/>
    <dgm:cxn modelId="{599DDE30-5B93-4233-A327-2EAA70345EFD}" type="presOf" srcId="{31BB75B4-9EA9-492F-A9AE-CC56427CFCD3}" destId="{7D6548FE-0009-4F1A-8F4B-E06426E15FB8}" srcOrd="0" destOrd="0" presId="urn:microsoft.com/office/officeart/2005/8/layout/vList5"/>
    <dgm:cxn modelId="{A208CE5C-EF3F-4FFB-AD3B-EA9D15DF0F90}" srcId="{E18DFBF8-4963-4CE8-913E-14BD0DAFBBC8}" destId="{D34F4EF5-E8A5-43D0-ACBB-DA4CBFC60E72}" srcOrd="3" destOrd="0" parTransId="{F43AD637-0D4F-494E-BC20-0C2DADA07658}" sibTransId="{5B8AC273-FEE1-4942-8249-587D733457FC}"/>
    <dgm:cxn modelId="{6BD1CE62-9884-440C-B491-722B253086D0}" srcId="{31BB75B4-9EA9-492F-A9AE-CC56427CFCD3}" destId="{57EBF19B-8E91-4BE2-8F92-2DA5E5E47E87}" srcOrd="1" destOrd="0" parTransId="{CF8D3485-4546-4B83-92A5-82BE2DBC3A7C}" sibTransId="{472F7E33-A196-4158-A515-4335F294C93E}"/>
    <dgm:cxn modelId="{E52F466D-1563-414A-960A-920EA2933194}" srcId="{071B24F1-91BE-4921-97F6-3A40A8EFC2CC}" destId="{C4AD3A9B-946D-42ED-BFBE-2735484B1B9E}" srcOrd="1" destOrd="0" parTransId="{E25D93EB-4FA8-4BAC-B174-CBD1AF24C17A}" sibTransId="{53900EEB-CF60-4124-BF9B-1D909212B522}"/>
    <dgm:cxn modelId="{DEB5AB6F-C5EA-4A7B-B4FE-9FA444B9BDED}" srcId="{071B24F1-91BE-4921-97F6-3A40A8EFC2CC}" destId="{6E36C8BF-E7CA-4BFD-ACDB-E3CA803A9D3F}" srcOrd="0" destOrd="0" parTransId="{2EE3EF74-F50C-4BE8-8C16-408A942A985A}" sibTransId="{B090F240-804A-4A8B-9820-5EF630BBB5AF}"/>
    <dgm:cxn modelId="{B8408774-69E2-42C2-99D5-305289325427}" srcId="{8DC9D385-1E38-4325-80F9-FC97163B2C7E}" destId="{7D73AE79-D10A-4553-93F6-9B9A3C3D540C}" srcOrd="4" destOrd="0" parTransId="{E419E283-811C-465D-A670-F03665FC323E}" sibTransId="{C1E6EAB4-C8AF-4717-B6FA-82679EAE1924}"/>
    <dgm:cxn modelId="{4FAF0776-94D4-48DB-A691-F91D12A6F965}" srcId="{8DC9D385-1E38-4325-80F9-FC97163B2C7E}" destId="{9CB12E81-CFDB-4442-ABE1-6C0AB77683AE}" srcOrd="0" destOrd="0" parTransId="{09C76F74-8305-4C4F-877D-C0D9590ADB5A}" sibTransId="{E3732EF2-4938-41D5-88BC-AEFF297314C1}"/>
    <dgm:cxn modelId="{12A71287-929A-4A53-90DD-7E4ABA656FCA}" type="presOf" srcId="{7D73AE79-D10A-4553-93F6-9B9A3C3D540C}" destId="{01CD3CF7-FBAF-4C96-A613-4EF6D7C0FA18}" srcOrd="0" destOrd="4" presId="urn:microsoft.com/office/officeart/2005/8/layout/vList5"/>
    <dgm:cxn modelId="{0A036387-8516-4BEA-B2D9-32F29B41075C}" srcId="{31BB75B4-9EA9-492F-A9AE-CC56427CFCD3}" destId="{C33E00C2-B5F0-4338-BDE7-F60AA9457BEA}" srcOrd="0" destOrd="0" parTransId="{752E3F76-720A-4877-BA82-DC642263B036}" sibTransId="{A3FBC606-B542-4CAD-A9AA-0BCC885D4BCC}"/>
    <dgm:cxn modelId="{FB3E5987-15BE-4292-9E87-910639DAA609}" srcId="{E18DFBF8-4963-4CE8-913E-14BD0DAFBBC8}" destId="{31BB75B4-9EA9-492F-A9AE-CC56427CFCD3}" srcOrd="1" destOrd="0" parTransId="{A133D069-01B0-4062-8007-71CF16914018}" sibTransId="{E8043AF8-6B68-4382-BE23-75C3635E9E1A}"/>
    <dgm:cxn modelId="{2AEE0999-03E6-457B-A72A-95BFC60912F1}" type="presOf" srcId="{C4AD3A9B-946D-42ED-BFBE-2735484B1B9E}" destId="{A461C81A-0C4E-4758-9ED8-7B2D9DA610FC}" srcOrd="0" destOrd="1" presId="urn:microsoft.com/office/officeart/2005/8/layout/vList5"/>
    <dgm:cxn modelId="{706062A9-BE90-4C7D-B7EC-09149DBDA211}" srcId="{8DC9D385-1E38-4325-80F9-FC97163B2C7E}" destId="{676B16AC-8501-40C5-B643-FEBE30AB2F36}" srcOrd="3" destOrd="0" parTransId="{68C61D50-E0C0-4B09-AAC7-B9D10769B1E0}" sibTransId="{947C8E21-1B11-4E8E-9508-5FD6FC2E61E1}"/>
    <dgm:cxn modelId="{06149CA9-6CD0-4752-A3C1-591DFEFE4A12}" type="presOf" srcId="{7CAE1142-0843-4159-89B3-51422A3767BE}" destId="{01CD3CF7-FBAF-4C96-A613-4EF6D7C0FA18}" srcOrd="0" destOrd="2" presId="urn:microsoft.com/office/officeart/2005/8/layout/vList5"/>
    <dgm:cxn modelId="{7A40F9B3-26F9-4DDE-818D-C6635BBF7A94}" srcId="{E18DFBF8-4963-4CE8-913E-14BD0DAFBBC8}" destId="{071B24F1-91BE-4921-97F6-3A40A8EFC2CC}" srcOrd="0" destOrd="0" parTransId="{80F4C589-7C49-4AE9-87B0-AF98F57734C0}" sibTransId="{D3FD8EF1-A8E7-43D8-B57A-54D67A2DDBCD}"/>
    <dgm:cxn modelId="{D72CFFB4-0643-4F8B-8505-406D66CDDD1F}" srcId="{D34F4EF5-E8A5-43D0-ACBB-DA4CBFC60E72}" destId="{A551722B-AFBD-4554-9995-4CC140596735}" srcOrd="0" destOrd="0" parTransId="{0CE6B93D-29BC-41AE-8E1D-796EF7B4B8E7}" sibTransId="{EDA2F144-8989-421C-A258-C7987022EA12}"/>
    <dgm:cxn modelId="{A8882DB6-3E0A-4942-A714-E437AA6E640F}" type="presOf" srcId="{C33E00C2-B5F0-4338-BDE7-F60AA9457BEA}" destId="{E42A32A0-82D6-4C22-839C-BA1D6CAAEA31}" srcOrd="0" destOrd="0" presId="urn:microsoft.com/office/officeart/2005/8/layout/vList5"/>
    <dgm:cxn modelId="{E0FE5CCD-7107-4211-A387-E6F37382D56A}" srcId="{D34F4EF5-E8A5-43D0-ACBB-DA4CBFC60E72}" destId="{AA750C2C-B15D-4BA5-82D7-2D0FD2E0BAF7}" srcOrd="1" destOrd="0" parTransId="{EE5084AA-C9FB-43DB-B823-F872519921AA}" sibTransId="{8C0D0E60-5D19-4B2D-ACF8-5243E93B22E7}"/>
    <dgm:cxn modelId="{7490DADA-B2FB-4D2B-B566-C6358B279C74}" srcId="{8DC9D385-1E38-4325-80F9-FC97163B2C7E}" destId="{110A66B9-20D8-4D89-BAD7-F50E63CFFD97}" srcOrd="1" destOrd="0" parTransId="{92A4E7DA-1921-4661-8A30-4CAE403CFEC2}" sibTransId="{46C3C35B-EAC6-4311-B3B7-11EB324F8D99}"/>
    <dgm:cxn modelId="{75940FDE-D8D6-490B-91C3-7EF47ED21EBF}" type="presOf" srcId="{071B24F1-91BE-4921-97F6-3A40A8EFC2CC}" destId="{DB8389FA-8983-43B6-A9E0-279D45AF5325}" srcOrd="0" destOrd="0" presId="urn:microsoft.com/office/officeart/2005/8/layout/vList5"/>
    <dgm:cxn modelId="{B40031E8-246F-4B2B-8675-EB636CEE5044}" type="presOf" srcId="{110A66B9-20D8-4D89-BAD7-F50E63CFFD97}" destId="{01CD3CF7-FBAF-4C96-A613-4EF6D7C0FA18}" srcOrd="0" destOrd="1" presId="urn:microsoft.com/office/officeart/2005/8/layout/vList5"/>
    <dgm:cxn modelId="{91B227F9-0FDC-409A-8F2E-D4FA2A1BF277}" type="presOf" srcId="{8DC9D385-1E38-4325-80F9-FC97163B2C7E}" destId="{9F7F469E-9E4F-4885-B83B-0EEAE241E97A}" srcOrd="0" destOrd="0" presId="urn:microsoft.com/office/officeart/2005/8/layout/vList5"/>
    <dgm:cxn modelId="{32BD61FD-35E7-42CD-9E98-7D76423AFEE7}" type="presOf" srcId="{676B16AC-8501-40C5-B643-FEBE30AB2F36}" destId="{01CD3CF7-FBAF-4C96-A613-4EF6D7C0FA18}" srcOrd="0" destOrd="3" presId="urn:microsoft.com/office/officeart/2005/8/layout/vList5"/>
    <dgm:cxn modelId="{B4C3B4FE-BE0C-4BD5-8AF7-CB93851B2674}" srcId="{E18DFBF8-4963-4CE8-913E-14BD0DAFBBC8}" destId="{8DC9D385-1E38-4325-80F9-FC97163B2C7E}" srcOrd="2" destOrd="0" parTransId="{B7008A0E-F3F6-482C-9DA0-73E2C3DBC529}" sibTransId="{26A9D9F7-083C-46DA-9B82-FC2547CF6ED3}"/>
    <dgm:cxn modelId="{4EE67D20-0EEC-4B5A-8CA1-51A0BFBB2AB2}" type="presParOf" srcId="{9D1061E7-24F5-4D3F-933E-414C4B690912}" destId="{BD21EF5C-F24F-4B13-8E2D-23FC3CEF9298}" srcOrd="0" destOrd="0" presId="urn:microsoft.com/office/officeart/2005/8/layout/vList5"/>
    <dgm:cxn modelId="{E0CB33B2-1EFF-4C4D-88E1-60082536D93E}" type="presParOf" srcId="{BD21EF5C-F24F-4B13-8E2D-23FC3CEF9298}" destId="{DB8389FA-8983-43B6-A9E0-279D45AF5325}" srcOrd="0" destOrd="0" presId="urn:microsoft.com/office/officeart/2005/8/layout/vList5"/>
    <dgm:cxn modelId="{1FB3A1F4-C0E8-4605-B8A0-EA2497F58A60}" type="presParOf" srcId="{BD21EF5C-F24F-4B13-8E2D-23FC3CEF9298}" destId="{A461C81A-0C4E-4758-9ED8-7B2D9DA610FC}" srcOrd="1" destOrd="0" presId="urn:microsoft.com/office/officeart/2005/8/layout/vList5"/>
    <dgm:cxn modelId="{E68EE680-DF91-4883-9F38-F49490836FF5}" type="presParOf" srcId="{9D1061E7-24F5-4D3F-933E-414C4B690912}" destId="{A6F10DA0-1BA4-4066-A030-C9740F4072CC}" srcOrd="1" destOrd="0" presId="urn:microsoft.com/office/officeart/2005/8/layout/vList5"/>
    <dgm:cxn modelId="{CEE46790-AB25-4BEA-BED1-250BA2E836E4}" type="presParOf" srcId="{9D1061E7-24F5-4D3F-933E-414C4B690912}" destId="{FEAB18A0-221B-4E6B-90E1-4EB8B7152137}" srcOrd="2" destOrd="0" presId="urn:microsoft.com/office/officeart/2005/8/layout/vList5"/>
    <dgm:cxn modelId="{7315DD30-09BF-48DC-A812-605425BD07CC}" type="presParOf" srcId="{FEAB18A0-221B-4E6B-90E1-4EB8B7152137}" destId="{7D6548FE-0009-4F1A-8F4B-E06426E15FB8}" srcOrd="0" destOrd="0" presId="urn:microsoft.com/office/officeart/2005/8/layout/vList5"/>
    <dgm:cxn modelId="{F8C42682-14FE-46C5-9F27-5272FBB069E1}" type="presParOf" srcId="{FEAB18A0-221B-4E6B-90E1-4EB8B7152137}" destId="{E42A32A0-82D6-4C22-839C-BA1D6CAAEA31}" srcOrd="1" destOrd="0" presId="urn:microsoft.com/office/officeart/2005/8/layout/vList5"/>
    <dgm:cxn modelId="{7A2DE6DD-D827-41BC-A255-1FF9A8C64993}" type="presParOf" srcId="{9D1061E7-24F5-4D3F-933E-414C4B690912}" destId="{B8512210-D443-4446-BEE1-70F5532A0C9F}" srcOrd="3" destOrd="0" presId="urn:microsoft.com/office/officeart/2005/8/layout/vList5"/>
    <dgm:cxn modelId="{3298F74C-4695-4F0C-BBD4-BD4D3C4C5B6A}" type="presParOf" srcId="{9D1061E7-24F5-4D3F-933E-414C4B690912}" destId="{64F5BCA6-536E-4544-8EF5-A2512FBFCB71}" srcOrd="4" destOrd="0" presId="urn:microsoft.com/office/officeart/2005/8/layout/vList5"/>
    <dgm:cxn modelId="{4C488FD7-ED57-4EA6-9EED-A1F253D17683}" type="presParOf" srcId="{64F5BCA6-536E-4544-8EF5-A2512FBFCB71}" destId="{9F7F469E-9E4F-4885-B83B-0EEAE241E97A}" srcOrd="0" destOrd="0" presId="urn:microsoft.com/office/officeart/2005/8/layout/vList5"/>
    <dgm:cxn modelId="{D8646BBA-3B78-4CBC-BDCA-21EB6011ACDD}" type="presParOf" srcId="{64F5BCA6-536E-4544-8EF5-A2512FBFCB71}" destId="{01CD3CF7-FBAF-4C96-A613-4EF6D7C0FA18}" srcOrd="1" destOrd="0" presId="urn:microsoft.com/office/officeart/2005/8/layout/vList5"/>
    <dgm:cxn modelId="{A78C7A6A-B541-4C99-8C74-B032C68DAD4E}" type="presParOf" srcId="{9D1061E7-24F5-4D3F-933E-414C4B690912}" destId="{FED96C63-A162-456E-9C0A-289AC6D07BA4}" srcOrd="5" destOrd="0" presId="urn:microsoft.com/office/officeart/2005/8/layout/vList5"/>
    <dgm:cxn modelId="{B533921E-6E80-49B0-A336-642B99ABF277}" type="presParOf" srcId="{9D1061E7-24F5-4D3F-933E-414C4B690912}" destId="{EF2DA07A-B87E-4A4C-98A1-D7C672E4D45A}" srcOrd="6" destOrd="0" presId="urn:microsoft.com/office/officeart/2005/8/layout/vList5"/>
    <dgm:cxn modelId="{B63AE33D-3867-4FB3-B37E-3F7FD1B78A25}" type="presParOf" srcId="{EF2DA07A-B87E-4A4C-98A1-D7C672E4D45A}" destId="{8ED03F01-416B-42C1-B4CF-72E8A06717F5}" srcOrd="0" destOrd="0" presId="urn:microsoft.com/office/officeart/2005/8/layout/vList5"/>
    <dgm:cxn modelId="{59C5E093-5F32-469B-897F-9C611E8DF1CD}" type="presParOf" srcId="{EF2DA07A-B87E-4A4C-98A1-D7C672E4D45A}" destId="{FE002CFF-B14B-4DD3-AD35-8A1205C10D8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18DFBF8-4963-4CE8-913E-14BD0DAFBBC8}" type="doc">
      <dgm:prSet loTypeId="urn:microsoft.com/office/officeart/2005/8/layout/vList5" loCatId="list" qsTypeId="urn:microsoft.com/office/officeart/2005/8/quickstyle/simple1" qsCatId="simple" csTypeId="urn:microsoft.com/office/officeart/2005/8/colors/accent0_2" csCatId="mainScheme" phldr="1"/>
      <dgm:spPr/>
      <dgm:t>
        <a:bodyPr/>
        <a:lstStyle/>
        <a:p>
          <a:endParaRPr lang="en-US"/>
        </a:p>
      </dgm:t>
    </dgm:pt>
    <dgm:pt modelId="{071B24F1-91BE-4921-97F6-3A40A8EFC2CC}">
      <dgm:prSet phldrT="[Text]"/>
      <dgm:spPr/>
      <dgm:t>
        <a:bodyPr/>
        <a:lstStyle/>
        <a:p>
          <a:pPr>
            <a:buFont typeface="Arial" panose="020B0604020202020204" pitchFamily="34" charset="0"/>
            <a:buChar char="•"/>
          </a:pPr>
          <a:r>
            <a:rPr lang="en-US" dirty="0"/>
            <a:t>Current Practices</a:t>
          </a:r>
        </a:p>
      </dgm:t>
    </dgm:pt>
    <dgm:pt modelId="{80F4C589-7C49-4AE9-87B0-AF98F57734C0}" type="parTrans" cxnId="{7A40F9B3-26F9-4DDE-818D-C6635BBF7A94}">
      <dgm:prSet/>
      <dgm:spPr/>
      <dgm:t>
        <a:bodyPr/>
        <a:lstStyle/>
        <a:p>
          <a:endParaRPr lang="en-US"/>
        </a:p>
      </dgm:t>
    </dgm:pt>
    <dgm:pt modelId="{D3FD8EF1-A8E7-43D8-B57A-54D67A2DDBCD}" type="sibTrans" cxnId="{7A40F9B3-26F9-4DDE-818D-C6635BBF7A94}">
      <dgm:prSet/>
      <dgm:spPr/>
      <dgm:t>
        <a:bodyPr/>
        <a:lstStyle/>
        <a:p>
          <a:endParaRPr lang="en-US"/>
        </a:p>
      </dgm:t>
    </dgm:pt>
    <dgm:pt modelId="{6E36C8BF-E7CA-4BFD-ACDB-E3CA803A9D3F}">
      <dgm:prSet phldrT="[Text]"/>
      <dgm:spPr/>
      <dgm:t>
        <a:bodyPr/>
        <a:lstStyle/>
        <a:p>
          <a:r>
            <a:rPr lang="en-US" dirty="0"/>
            <a:t>Service and Parts are open 7-7 M-F and </a:t>
          </a:r>
          <a:r>
            <a:rPr lang="en-US" dirty="0" err="1"/>
            <a:t>and</a:t>
          </a:r>
          <a:r>
            <a:rPr lang="en-US" dirty="0"/>
            <a:t> 7-5 on Saturday</a:t>
          </a:r>
        </a:p>
      </dgm:t>
    </dgm:pt>
    <dgm:pt modelId="{2EE3EF74-F50C-4BE8-8C16-408A942A985A}" type="parTrans" cxnId="{DEB5AB6F-C5EA-4A7B-B4FE-9FA444B9BDED}">
      <dgm:prSet/>
      <dgm:spPr/>
      <dgm:t>
        <a:bodyPr/>
        <a:lstStyle/>
        <a:p>
          <a:endParaRPr lang="en-US"/>
        </a:p>
      </dgm:t>
    </dgm:pt>
    <dgm:pt modelId="{B090F240-804A-4A8B-9820-5EF630BBB5AF}" type="sibTrans" cxnId="{DEB5AB6F-C5EA-4A7B-B4FE-9FA444B9BDED}">
      <dgm:prSet/>
      <dgm:spPr/>
      <dgm:t>
        <a:bodyPr/>
        <a:lstStyle/>
        <a:p>
          <a:endParaRPr lang="en-US"/>
        </a:p>
      </dgm:t>
    </dgm:pt>
    <dgm:pt modelId="{31BB75B4-9EA9-492F-A9AE-CC56427CFCD3}">
      <dgm:prSet phldrT="[Text]"/>
      <dgm:spPr/>
      <dgm:t>
        <a:bodyPr/>
        <a:lstStyle/>
        <a:p>
          <a:pPr>
            <a:buFont typeface="Arial" panose="020B0604020202020204" pitchFamily="34" charset="0"/>
            <a:buChar char="•"/>
          </a:pPr>
          <a:r>
            <a:rPr lang="en-US" dirty="0"/>
            <a:t>Goals for Improvement</a:t>
          </a:r>
        </a:p>
      </dgm:t>
    </dgm:pt>
    <dgm:pt modelId="{A133D069-01B0-4062-8007-71CF16914018}" type="parTrans" cxnId="{FB3E5987-15BE-4292-9E87-910639DAA609}">
      <dgm:prSet/>
      <dgm:spPr/>
      <dgm:t>
        <a:bodyPr/>
        <a:lstStyle/>
        <a:p>
          <a:endParaRPr lang="en-US"/>
        </a:p>
      </dgm:t>
    </dgm:pt>
    <dgm:pt modelId="{E8043AF8-6B68-4382-BE23-75C3635E9E1A}" type="sibTrans" cxnId="{FB3E5987-15BE-4292-9E87-910639DAA609}">
      <dgm:prSet/>
      <dgm:spPr/>
      <dgm:t>
        <a:bodyPr/>
        <a:lstStyle/>
        <a:p>
          <a:endParaRPr lang="en-US"/>
        </a:p>
      </dgm:t>
    </dgm:pt>
    <dgm:pt modelId="{C33E00C2-B5F0-4338-BDE7-F60AA9457BEA}">
      <dgm:prSet phldrT="[Text]"/>
      <dgm:spPr/>
      <dgm:t>
        <a:bodyPr/>
        <a:lstStyle/>
        <a:p>
          <a:r>
            <a:rPr lang="en-US" dirty="0"/>
            <a:t>Increase shop utilization</a:t>
          </a:r>
        </a:p>
      </dgm:t>
    </dgm:pt>
    <dgm:pt modelId="{752E3F76-720A-4877-BA82-DC642263B036}" type="parTrans" cxnId="{0A036387-8516-4BEA-B2D9-32F29B41075C}">
      <dgm:prSet/>
      <dgm:spPr/>
      <dgm:t>
        <a:bodyPr/>
        <a:lstStyle/>
        <a:p>
          <a:endParaRPr lang="en-US"/>
        </a:p>
      </dgm:t>
    </dgm:pt>
    <dgm:pt modelId="{A3FBC606-B542-4CAD-A9AA-0BCC885D4BCC}" type="sibTrans" cxnId="{0A036387-8516-4BEA-B2D9-32F29B41075C}">
      <dgm:prSet/>
      <dgm:spPr/>
      <dgm:t>
        <a:bodyPr/>
        <a:lstStyle/>
        <a:p>
          <a:endParaRPr lang="en-US"/>
        </a:p>
      </dgm:t>
    </dgm:pt>
    <dgm:pt modelId="{8DC9D385-1E38-4325-80F9-FC97163B2C7E}">
      <dgm:prSet phldrT="[Text]"/>
      <dgm:spPr/>
      <dgm:t>
        <a:bodyPr/>
        <a:lstStyle/>
        <a:p>
          <a:r>
            <a:rPr lang="en-US" dirty="0"/>
            <a:t>Plans to Achieve Goal</a:t>
          </a:r>
        </a:p>
      </dgm:t>
    </dgm:pt>
    <dgm:pt modelId="{B7008A0E-F3F6-482C-9DA0-73E2C3DBC529}" type="parTrans" cxnId="{B4C3B4FE-BE0C-4BD5-8AF7-CB93851B2674}">
      <dgm:prSet/>
      <dgm:spPr/>
      <dgm:t>
        <a:bodyPr/>
        <a:lstStyle/>
        <a:p>
          <a:endParaRPr lang="en-US"/>
        </a:p>
      </dgm:t>
    </dgm:pt>
    <dgm:pt modelId="{26A9D9F7-083C-46DA-9B82-FC2547CF6ED3}" type="sibTrans" cxnId="{B4C3B4FE-BE0C-4BD5-8AF7-CB93851B2674}">
      <dgm:prSet/>
      <dgm:spPr/>
      <dgm:t>
        <a:bodyPr/>
        <a:lstStyle/>
        <a:p>
          <a:endParaRPr lang="en-US"/>
        </a:p>
      </dgm:t>
    </dgm:pt>
    <dgm:pt modelId="{A551722B-AFBD-4554-9995-4CC140596735}">
      <dgm:prSet phldrT="[Text]"/>
      <dgm:spPr/>
      <dgm:t>
        <a:bodyPr/>
        <a:lstStyle/>
        <a:p>
          <a:r>
            <a:rPr lang="en-US" dirty="0"/>
            <a:t>Evaluate monthly labor sales</a:t>
          </a:r>
        </a:p>
      </dgm:t>
    </dgm:pt>
    <dgm:pt modelId="{0CE6B93D-29BC-41AE-8E1D-796EF7B4B8E7}" type="parTrans" cxnId="{D72CFFB4-0643-4F8B-8505-406D66CDDD1F}">
      <dgm:prSet/>
      <dgm:spPr/>
      <dgm:t>
        <a:bodyPr/>
        <a:lstStyle/>
        <a:p>
          <a:endParaRPr lang="en-US"/>
        </a:p>
      </dgm:t>
    </dgm:pt>
    <dgm:pt modelId="{EDA2F144-8989-421C-A258-C7987022EA12}" type="sibTrans" cxnId="{D72CFFB4-0643-4F8B-8505-406D66CDDD1F}">
      <dgm:prSet/>
      <dgm:spPr/>
      <dgm:t>
        <a:bodyPr/>
        <a:lstStyle/>
        <a:p>
          <a:endParaRPr lang="en-US"/>
        </a:p>
      </dgm:t>
    </dgm:pt>
    <dgm:pt modelId="{D34F4EF5-E8A5-43D0-ACBB-DA4CBFC60E72}">
      <dgm:prSet phldrT="[Text]"/>
      <dgm:spPr/>
      <dgm:t>
        <a:bodyPr/>
        <a:lstStyle/>
        <a:p>
          <a:r>
            <a:rPr lang="en-US" dirty="0"/>
            <a:t>Plans to Evaluate Changes</a:t>
          </a:r>
        </a:p>
      </dgm:t>
    </dgm:pt>
    <dgm:pt modelId="{F43AD637-0D4F-494E-BC20-0C2DADA07658}" type="parTrans" cxnId="{A208CE5C-EF3F-4FFB-AD3B-EA9D15DF0F90}">
      <dgm:prSet/>
      <dgm:spPr/>
      <dgm:t>
        <a:bodyPr/>
        <a:lstStyle/>
        <a:p>
          <a:endParaRPr lang="en-US"/>
        </a:p>
      </dgm:t>
    </dgm:pt>
    <dgm:pt modelId="{5B8AC273-FEE1-4942-8249-587D733457FC}" type="sibTrans" cxnId="{A208CE5C-EF3F-4FFB-AD3B-EA9D15DF0F90}">
      <dgm:prSet/>
      <dgm:spPr/>
      <dgm:t>
        <a:bodyPr/>
        <a:lstStyle/>
        <a:p>
          <a:endParaRPr lang="en-US"/>
        </a:p>
      </dgm:t>
    </dgm:pt>
    <dgm:pt modelId="{9CB12E81-CFDB-4442-ABE1-6C0AB77683AE}">
      <dgm:prSet phldrT="[Text]"/>
      <dgm:spPr/>
      <dgm:t>
        <a:bodyPr/>
        <a:lstStyle/>
        <a:p>
          <a:r>
            <a:rPr lang="en-US" dirty="0"/>
            <a:t>Look at our bays per tech and optimize the current layout among the techs</a:t>
          </a:r>
        </a:p>
      </dgm:t>
    </dgm:pt>
    <dgm:pt modelId="{09C76F74-8305-4C4F-877D-C0D9590ADB5A}" type="parTrans" cxnId="{4FAF0776-94D4-48DB-A691-F91D12A6F965}">
      <dgm:prSet/>
      <dgm:spPr/>
      <dgm:t>
        <a:bodyPr/>
        <a:lstStyle/>
        <a:p>
          <a:endParaRPr lang="en-US"/>
        </a:p>
      </dgm:t>
    </dgm:pt>
    <dgm:pt modelId="{E3732EF2-4938-41D5-88BC-AEFF297314C1}" type="sibTrans" cxnId="{4FAF0776-94D4-48DB-A691-F91D12A6F965}">
      <dgm:prSet/>
      <dgm:spPr/>
      <dgm:t>
        <a:bodyPr/>
        <a:lstStyle/>
        <a:p>
          <a:endParaRPr lang="en-US"/>
        </a:p>
      </dgm:t>
    </dgm:pt>
    <dgm:pt modelId="{7D73AE79-D10A-4553-93F6-9B9A3C3D540C}">
      <dgm:prSet phldrT="[Text]"/>
      <dgm:spPr/>
      <dgm:t>
        <a:bodyPr/>
        <a:lstStyle/>
        <a:p>
          <a:r>
            <a:rPr lang="en-US" dirty="0"/>
            <a:t>Focus on fewer one-line ROs through improved MPVI videos</a:t>
          </a:r>
        </a:p>
      </dgm:t>
    </dgm:pt>
    <dgm:pt modelId="{E419E283-811C-465D-A670-F03665FC323E}" type="parTrans" cxnId="{B8408774-69E2-42C2-99D5-305289325427}">
      <dgm:prSet/>
      <dgm:spPr/>
      <dgm:t>
        <a:bodyPr/>
        <a:lstStyle/>
        <a:p>
          <a:endParaRPr lang="en-US"/>
        </a:p>
      </dgm:t>
    </dgm:pt>
    <dgm:pt modelId="{C1E6EAB4-C8AF-4717-B6FA-82679EAE1924}" type="sibTrans" cxnId="{B8408774-69E2-42C2-99D5-305289325427}">
      <dgm:prSet/>
      <dgm:spPr/>
      <dgm:t>
        <a:bodyPr/>
        <a:lstStyle/>
        <a:p>
          <a:endParaRPr lang="en-US"/>
        </a:p>
      </dgm:t>
    </dgm:pt>
    <dgm:pt modelId="{B8FB611F-40EA-4268-ABA3-9B37626BE3B3}">
      <dgm:prSet phldrT="[Text]"/>
      <dgm:spPr/>
      <dgm:t>
        <a:bodyPr/>
        <a:lstStyle/>
        <a:p>
          <a:r>
            <a:rPr lang="en-US" dirty="0"/>
            <a:t>Techs start at 5am and have staggered schedules until 7pm</a:t>
          </a:r>
        </a:p>
      </dgm:t>
    </dgm:pt>
    <dgm:pt modelId="{4208F89A-D887-4085-8662-D9E95FEE8F80}" type="parTrans" cxnId="{4092F0FA-B6C7-4710-8803-E11F8BEBAA43}">
      <dgm:prSet/>
      <dgm:spPr/>
      <dgm:t>
        <a:bodyPr/>
        <a:lstStyle/>
        <a:p>
          <a:endParaRPr lang="en-US"/>
        </a:p>
      </dgm:t>
    </dgm:pt>
    <dgm:pt modelId="{7E2E3DD6-AD22-4595-BC0F-582FDE14AA25}" type="sibTrans" cxnId="{4092F0FA-B6C7-4710-8803-E11F8BEBAA43}">
      <dgm:prSet/>
      <dgm:spPr/>
      <dgm:t>
        <a:bodyPr/>
        <a:lstStyle/>
        <a:p>
          <a:endParaRPr lang="en-US"/>
        </a:p>
      </dgm:t>
    </dgm:pt>
    <dgm:pt modelId="{F2E329E4-B3B6-43F6-BD9C-BBB65D9E0508}">
      <dgm:prSet phldrT="[Text]"/>
      <dgm:spPr/>
      <dgm:t>
        <a:bodyPr/>
        <a:lstStyle/>
        <a:p>
          <a:r>
            <a:rPr lang="en-US" dirty="0"/>
            <a:t>We require 8 hour shifts but most work 10-11 hours depending on workload</a:t>
          </a:r>
        </a:p>
      </dgm:t>
    </dgm:pt>
    <dgm:pt modelId="{ECC4F824-E0C6-40BA-B463-A1138E5AD1AC}" type="parTrans" cxnId="{EF1C0242-2355-4B46-9DDB-364F631236DE}">
      <dgm:prSet/>
      <dgm:spPr/>
      <dgm:t>
        <a:bodyPr/>
        <a:lstStyle/>
        <a:p>
          <a:endParaRPr lang="en-US"/>
        </a:p>
      </dgm:t>
    </dgm:pt>
    <dgm:pt modelId="{F5329312-FB23-44AE-A241-8C3B88D63EAA}" type="sibTrans" cxnId="{EF1C0242-2355-4B46-9DDB-364F631236DE}">
      <dgm:prSet/>
      <dgm:spPr/>
      <dgm:t>
        <a:bodyPr/>
        <a:lstStyle/>
        <a:p>
          <a:endParaRPr lang="en-US"/>
        </a:p>
      </dgm:t>
    </dgm:pt>
    <dgm:pt modelId="{592B85B4-303F-4A5E-ABB4-5B0EB44421DB}">
      <dgm:prSet phldrT="[Text]"/>
      <dgm:spPr/>
      <dgm:t>
        <a:bodyPr/>
        <a:lstStyle/>
        <a:p>
          <a:r>
            <a:rPr lang="en-US" dirty="0"/>
            <a:t>Look at one-line RO </a:t>
          </a:r>
          <a:r>
            <a:rPr lang="en-US" dirty="0" err="1"/>
            <a:t>snapshop</a:t>
          </a:r>
          <a:r>
            <a:rPr lang="en-US" dirty="0"/>
            <a:t> on a quarterly basis, with training to Service Advisors on asking for the sale</a:t>
          </a:r>
        </a:p>
      </dgm:t>
    </dgm:pt>
    <dgm:pt modelId="{E1F5C752-09C3-41AF-BBB7-947163AD4CAC}" type="parTrans" cxnId="{7AE3175F-6FB2-4D6E-98BC-2DFF003FA147}">
      <dgm:prSet/>
      <dgm:spPr/>
      <dgm:t>
        <a:bodyPr/>
        <a:lstStyle/>
        <a:p>
          <a:endParaRPr lang="en-US"/>
        </a:p>
      </dgm:t>
    </dgm:pt>
    <dgm:pt modelId="{9EEC4B67-F6BB-4ED2-BEAA-D9D159DE96BD}" type="sibTrans" cxnId="{7AE3175F-6FB2-4D6E-98BC-2DFF003FA147}">
      <dgm:prSet/>
      <dgm:spPr/>
      <dgm:t>
        <a:bodyPr/>
        <a:lstStyle/>
        <a:p>
          <a:endParaRPr lang="en-US"/>
        </a:p>
      </dgm:t>
    </dgm:pt>
    <dgm:pt modelId="{6C4EA34D-FF4F-4D6D-B9EC-8F255B46050B}">
      <dgm:prSet phldrT="[Text]"/>
      <dgm:spPr/>
      <dgm:t>
        <a:bodyPr/>
        <a:lstStyle/>
        <a:p>
          <a:r>
            <a:rPr lang="en-US" dirty="0"/>
            <a:t>Look at individual tech proficiency and see where we have opportunities for improvement</a:t>
          </a:r>
        </a:p>
      </dgm:t>
    </dgm:pt>
    <dgm:pt modelId="{94E6688E-1DF5-4C7C-8D60-BB442A0E640B}" type="parTrans" cxnId="{756C5899-E5D6-430A-BA5D-43FF96E729F1}">
      <dgm:prSet/>
      <dgm:spPr/>
      <dgm:t>
        <a:bodyPr/>
        <a:lstStyle/>
        <a:p>
          <a:endParaRPr lang="en-US"/>
        </a:p>
      </dgm:t>
    </dgm:pt>
    <dgm:pt modelId="{7E26672C-B33A-446D-8605-10AF478A3D03}" type="sibTrans" cxnId="{756C5899-E5D6-430A-BA5D-43FF96E729F1}">
      <dgm:prSet/>
      <dgm:spPr/>
      <dgm:t>
        <a:bodyPr/>
        <a:lstStyle/>
        <a:p>
          <a:endParaRPr lang="en-US"/>
        </a:p>
      </dgm:t>
    </dgm:pt>
    <dgm:pt modelId="{9D1061E7-24F5-4D3F-933E-414C4B690912}" type="pres">
      <dgm:prSet presAssocID="{E18DFBF8-4963-4CE8-913E-14BD0DAFBBC8}" presName="Name0" presStyleCnt="0">
        <dgm:presLayoutVars>
          <dgm:dir/>
          <dgm:animLvl val="lvl"/>
          <dgm:resizeHandles val="exact"/>
        </dgm:presLayoutVars>
      </dgm:prSet>
      <dgm:spPr/>
    </dgm:pt>
    <dgm:pt modelId="{BD21EF5C-F24F-4B13-8E2D-23FC3CEF9298}" type="pres">
      <dgm:prSet presAssocID="{071B24F1-91BE-4921-97F6-3A40A8EFC2CC}" presName="linNode" presStyleCnt="0"/>
      <dgm:spPr/>
    </dgm:pt>
    <dgm:pt modelId="{DB8389FA-8983-43B6-A9E0-279D45AF5325}" type="pres">
      <dgm:prSet presAssocID="{071B24F1-91BE-4921-97F6-3A40A8EFC2CC}" presName="parentText" presStyleLbl="node1" presStyleIdx="0" presStyleCnt="4">
        <dgm:presLayoutVars>
          <dgm:chMax val="1"/>
          <dgm:bulletEnabled val="1"/>
        </dgm:presLayoutVars>
      </dgm:prSet>
      <dgm:spPr/>
    </dgm:pt>
    <dgm:pt modelId="{A461C81A-0C4E-4758-9ED8-7B2D9DA610FC}" type="pres">
      <dgm:prSet presAssocID="{071B24F1-91BE-4921-97F6-3A40A8EFC2CC}" presName="descendantText" presStyleLbl="alignAccFollowNode1" presStyleIdx="0" presStyleCnt="4">
        <dgm:presLayoutVars>
          <dgm:bulletEnabled val="1"/>
        </dgm:presLayoutVars>
      </dgm:prSet>
      <dgm:spPr/>
    </dgm:pt>
    <dgm:pt modelId="{A6F10DA0-1BA4-4066-A030-C9740F4072CC}" type="pres">
      <dgm:prSet presAssocID="{D3FD8EF1-A8E7-43D8-B57A-54D67A2DDBCD}" presName="sp" presStyleCnt="0"/>
      <dgm:spPr/>
    </dgm:pt>
    <dgm:pt modelId="{FEAB18A0-221B-4E6B-90E1-4EB8B7152137}" type="pres">
      <dgm:prSet presAssocID="{31BB75B4-9EA9-492F-A9AE-CC56427CFCD3}" presName="linNode" presStyleCnt="0"/>
      <dgm:spPr/>
    </dgm:pt>
    <dgm:pt modelId="{7D6548FE-0009-4F1A-8F4B-E06426E15FB8}" type="pres">
      <dgm:prSet presAssocID="{31BB75B4-9EA9-492F-A9AE-CC56427CFCD3}" presName="parentText" presStyleLbl="node1" presStyleIdx="1" presStyleCnt="4">
        <dgm:presLayoutVars>
          <dgm:chMax val="1"/>
          <dgm:bulletEnabled val="1"/>
        </dgm:presLayoutVars>
      </dgm:prSet>
      <dgm:spPr/>
    </dgm:pt>
    <dgm:pt modelId="{E42A32A0-82D6-4C22-839C-BA1D6CAAEA31}" type="pres">
      <dgm:prSet presAssocID="{31BB75B4-9EA9-492F-A9AE-CC56427CFCD3}" presName="descendantText" presStyleLbl="alignAccFollowNode1" presStyleIdx="1" presStyleCnt="4">
        <dgm:presLayoutVars>
          <dgm:bulletEnabled val="1"/>
        </dgm:presLayoutVars>
      </dgm:prSet>
      <dgm:spPr/>
    </dgm:pt>
    <dgm:pt modelId="{B8512210-D443-4446-BEE1-70F5532A0C9F}" type="pres">
      <dgm:prSet presAssocID="{E8043AF8-6B68-4382-BE23-75C3635E9E1A}" presName="sp" presStyleCnt="0"/>
      <dgm:spPr/>
    </dgm:pt>
    <dgm:pt modelId="{64F5BCA6-536E-4544-8EF5-A2512FBFCB71}" type="pres">
      <dgm:prSet presAssocID="{8DC9D385-1E38-4325-80F9-FC97163B2C7E}" presName="linNode" presStyleCnt="0"/>
      <dgm:spPr/>
    </dgm:pt>
    <dgm:pt modelId="{9F7F469E-9E4F-4885-B83B-0EEAE241E97A}" type="pres">
      <dgm:prSet presAssocID="{8DC9D385-1E38-4325-80F9-FC97163B2C7E}" presName="parentText" presStyleLbl="node1" presStyleIdx="2" presStyleCnt="4">
        <dgm:presLayoutVars>
          <dgm:chMax val="1"/>
          <dgm:bulletEnabled val="1"/>
        </dgm:presLayoutVars>
      </dgm:prSet>
      <dgm:spPr/>
    </dgm:pt>
    <dgm:pt modelId="{01CD3CF7-FBAF-4C96-A613-4EF6D7C0FA18}" type="pres">
      <dgm:prSet presAssocID="{8DC9D385-1E38-4325-80F9-FC97163B2C7E}" presName="descendantText" presStyleLbl="alignAccFollowNode1" presStyleIdx="2" presStyleCnt="4">
        <dgm:presLayoutVars>
          <dgm:bulletEnabled val="1"/>
        </dgm:presLayoutVars>
      </dgm:prSet>
      <dgm:spPr/>
    </dgm:pt>
    <dgm:pt modelId="{FED96C63-A162-456E-9C0A-289AC6D07BA4}" type="pres">
      <dgm:prSet presAssocID="{26A9D9F7-083C-46DA-9B82-FC2547CF6ED3}" presName="sp" presStyleCnt="0"/>
      <dgm:spPr/>
    </dgm:pt>
    <dgm:pt modelId="{EF2DA07A-B87E-4A4C-98A1-D7C672E4D45A}" type="pres">
      <dgm:prSet presAssocID="{D34F4EF5-E8A5-43D0-ACBB-DA4CBFC60E72}" presName="linNode" presStyleCnt="0"/>
      <dgm:spPr/>
    </dgm:pt>
    <dgm:pt modelId="{8ED03F01-416B-42C1-B4CF-72E8A06717F5}" type="pres">
      <dgm:prSet presAssocID="{D34F4EF5-E8A5-43D0-ACBB-DA4CBFC60E72}" presName="parentText" presStyleLbl="node1" presStyleIdx="3" presStyleCnt="4">
        <dgm:presLayoutVars>
          <dgm:chMax val="1"/>
          <dgm:bulletEnabled val="1"/>
        </dgm:presLayoutVars>
      </dgm:prSet>
      <dgm:spPr/>
    </dgm:pt>
    <dgm:pt modelId="{FE002CFF-B14B-4DD3-AD35-8A1205C10D8E}" type="pres">
      <dgm:prSet presAssocID="{D34F4EF5-E8A5-43D0-ACBB-DA4CBFC60E72}" presName="descendantText" presStyleLbl="alignAccFollowNode1" presStyleIdx="3" presStyleCnt="4">
        <dgm:presLayoutVars>
          <dgm:bulletEnabled val="1"/>
        </dgm:presLayoutVars>
      </dgm:prSet>
      <dgm:spPr/>
    </dgm:pt>
  </dgm:ptLst>
  <dgm:cxnLst>
    <dgm:cxn modelId="{EB17F80B-3898-470A-A245-FB84818BC60D}" type="presOf" srcId="{D34F4EF5-E8A5-43D0-ACBB-DA4CBFC60E72}" destId="{8ED03F01-416B-42C1-B4CF-72E8A06717F5}" srcOrd="0" destOrd="0" presId="urn:microsoft.com/office/officeart/2005/8/layout/vList5"/>
    <dgm:cxn modelId="{8CBEA818-8691-42FF-86E4-E6BF93058217}" type="presOf" srcId="{9CB12E81-CFDB-4442-ABE1-6C0AB77683AE}" destId="{01CD3CF7-FBAF-4C96-A613-4EF6D7C0FA18}" srcOrd="0" destOrd="0" presId="urn:microsoft.com/office/officeart/2005/8/layout/vList5"/>
    <dgm:cxn modelId="{E2F3F91E-5B70-4398-9D2C-2359DCD5BF0B}" type="presOf" srcId="{6E36C8BF-E7CA-4BFD-ACDB-E3CA803A9D3F}" destId="{A461C81A-0C4E-4758-9ED8-7B2D9DA610FC}" srcOrd="0" destOrd="0" presId="urn:microsoft.com/office/officeart/2005/8/layout/vList5"/>
    <dgm:cxn modelId="{3A61AC26-C03F-45CB-A4BD-D657123B7157}" type="presOf" srcId="{A551722B-AFBD-4554-9995-4CC140596735}" destId="{FE002CFF-B14B-4DD3-AD35-8A1205C10D8E}" srcOrd="0" destOrd="0" presId="urn:microsoft.com/office/officeart/2005/8/layout/vList5"/>
    <dgm:cxn modelId="{5C9AC12A-27B2-4309-923A-62CEE9E20671}" type="presOf" srcId="{E18DFBF8-4963-4CE8-913E-14BD0DAFBBC8}" destId="{9D1061E7-24F5-4D3F-933E-414C4B690912}" srcOrd="0" destOrd="0" presId="urn:microsoft.com/office/officeart/2005/8/layout/vList5"/>
    <dgm:cxn modelId="{599DDE30-5B93-4233-A327-2EAA70345EFD}" type="presOf" srcId="{31BB75B4-9EA9-492F-A9AE-CC56427CFCD3}" destId="{7D6548FE-0009-4F1A-8F4B-E06426E15FB8}" srcOrd="0" destOrd="0" presId="urn:microsoft.com/office/officeart/2005/8/layout/vList5"/>
    <dgm:cxn modelId="{7F8CFE5B-FCB4-4631-B166-C9D253D176EB}" type="presOf" srcId="{592B85B4-303F-4A5E-ABB4-5B0EB44421DB}" destId="{FE002CFF-B14B-4DD3-AD35-8A1205C10D8E}" srcOrd="0" destOrd="1" presId="urn:microsoft.com/office/officeart/2005/8/layout/vList5"/>
    <dgm:cxn modelId="{A208CE5C-EF3F-4FFB-AD3B-EA9D15DF0F90}" srcId="{E18DFBF8-4963-4CE8-913E-14BD0DAFBBC8}" destId="{D34F4EF5-E8A5-43D0-ACBB-DA4CBFC60E72}" srcOrd="3" destOrd="0" parTransId="{F43AD637-0D4F-494E-BC20-0C2DADA07658}" sibTransId="{5B8AC273-FEE1-4942-8249-587D733457FC}"/>
    <dgm:cxn modelId="{7AE3175F-6FB2-4D6E-98BC-2DFF003FA147}" srcId="{D34F4EF5-E8A5-43D0-ACBB-DA4CBFC60E72}" destId="{592B85B4-303F-4A5E-ABB4-5B0EB44421DB}" srcOrd="1" destOrd="0" parTransId="{E1F5C752-09C3-41AF-BBB7-947163AD4CAC}" sibTransId="{9EEC4B67-F6BB-4ED2-BEAA-D9D159DE96BD}"/>
    <dgm:cxn modelId="{EF1C0242-2355-4B46-9DDB-364F631236DE}" srcId="{071B24F1-91BE-4921-97F6-3A40A8EFC2CC}" destId="{F2E329E4-B3B6-43F6-BD9C-BBB65D9E0508}" srcOrd="2" destOrd="0" parTransId="{ECC4F824-E0C6-40BA-B463-A1138E5AD1AC}" sibTransId="{F5329312-FB23-44AE-A241-8C3B88D63EAA}"/>
    <dgm:cxn modelId="{DEB5AB6F-C5EA-4A7B-B4FE-9FA444B9BDED}" srcId="{071B24F1-91BE-4921-97F6-3A40A8EFC2CC}" destId="{6E36C8BF-E7CA-4BFD-ACDB-E3CA803A9D3F}" srcOrd="0" destOrd="0" parTransId="{2EE3EF74-F50C-4BE8-8C16-408A942A985A}" sibTransId="{B090F240-804A-4A8B-9820-5EF630BBB5AF}"/>
    <dgm:cxn modelId="{B8408774-69E2-42C2-99D5-305289325427}" srcId="{8DC9D385-1E38-4325-80F9-FC97163B2C7E}" destId="{7D73AE79-D10A-4553-93F6-9B9A3C3D540C}" srcOrd="1" destOrd="0" parTransId="{E419E283-811C-465D-A670-F03665FC323E}" sibTransId="{C1E6EAB4-C8AF-4717-B6FA-82679EAE1924}"/>
    <dgm:cxn modelId="{4FAF0776-94D4-48DB-A691-F91D12A6F965}" srcId="{8DC9D385-1E38-4325-80F9-FC97163B2C7E}" destId="{9CB12E81-CFDB-4442-ABE1-6C0AB77683AE}" srcOrd="0" destOrd="0" parTransId="{09C76F74-8305-4C4F-877D-C0D9590ADB5A}" sibTransId="{E3732EF2-4938-41D5-88BC-AEFF297314C1}"/>
    <dgm:cxn modelId="{12A71287-929A-4A53-90DD-7E4ABA656FCA}" type="presOf" srcId="{7D73AE79-D10A-4553-93F6-9B9A3C3D540C}" destId="{01CD3CF7-FBAF-4C96-A613-4EF6D7C0FA18}" srcOrd="0" destOrd="1" presId="urn:microsoft.com/office/officeart/2005/8/layout/vList5"/>
    <dgm:cxn modelId="{0A036387-8516-4BEA-B2D9-32F29B41075C}" srcId="{31BB75B4-9EA9-492F-A9AE-CC56427CFCD3}" destId="{C33E00C2-B5F0-4338-BDE7-F60AA9457BEA}" srcOrd="0" destOrd="0" parTransId="{752E3F76-720A-4877-BA82-DC642263B036}" sibTransId="{A3FBC606-B542-4CAD-A9AA-0BCC885D4BCC}"/>
    <dgm:cxn modelId="{FB3E5987-15BE-4292-9E87-910639DAA609}" srcId="{E18DFBF8-4963-4CE8-913E-14BD0DAFBBC8}" destId="{31BB75B4-9EA9-492F-A9AE-CC56427CFCD3}" srcOrd="1" destOrd="0" parTransId="{A133D069-01B0-4062-8007-71CF16914018}" sibTransId="{E8043AF8-6B68-4382-BE23-75C3635E9E1A}"/>
    <dgm:cxn modelId="{756C5899-E5D6-430A-BA5D-43FF96E729F1}" srcId="{D34F4EF5-E8A5-43D0-ACBB-DA4CBFC60E72}" destId="{6C4EA34D-FF4F-4D6D-B9EC-8F255B46050B}" srcOrd="2" destOrd="0" parTransId="{94E6688E-1DF5-4C7C-8D60-BB442A0E640B}" sibTransId="{7E26672C-B33A-446D-8605-10AF478A3D03}"/>
    <dgm:cxn modelId="{FE397BAA-8CA7-48EC-A3F3-D8502CB36A8B}" type="presOf" srcId="{6C4EA34D-FF4F-4D6D-B9EC-8F255B46050B}" destId="{FE002CFF-B14B-4DD3-AD35-8A1205C10D8E}" srcOrd="0" destOrd="2" presId="urn:microsoft.com/office/officeart/2005/8/layout/vList5"/>
    <dgm:cxn modelId="{7A40F9B3-26F9-4DDE-818D-C6635BBF7A94}" srcId="{E18DFBF8-4963-4CE8-913E-14BD0DAFBBC8}" destId="{071B24F1-91BE-4921-97F6-3A40A8EFC2CC}" srcOrd="0" destOrd="0" parTransId="{80F4C589-7C49-4AE9-87B0-AF98F57734C0}" sibTransId="{D3FD8EF1-A8E7-43D8-B57A-54D67A2DDBCD}"/>
    <dgm:cxn modelId="{D72CFFB4-0643-4F8B-8505-406D66CDDD1F}" srcId="{D34F4EF5-E8A5-43D0-ACBB-DA4CBFC60E72}" destId="{A551722B-AFBD-4554-9995-4CC140596735}" srcOrd="0" destOrd="0" parTransId="{0CE6B93D-29BC-41AE-8E1D-796EF7B4B8E7}" sibTransId="{EDA2F144-8989-421C-A258-C7987022EA12}"/>
    <dgm:cxn modelId="{A8882DB6-3E0A-4942-A714-E437AA6E640F}" type="presOf" srcId="{C33E00C2-B5F0-4338-BDE7-F60AA9457BEA}" destId="{E42A32A0-82D6-4C22-839C-BA1D6CAAEA31}" srcOrd="0" destOrd="0" presId="urn:microsoft.com/office/officeart/2005/8/layout/vList5"/>
    <dgm:cxn modelId="{75940FDE-D8D6-490B-91C3-7EF47ED21EBF}" type="presOf" srcId="{071B24F1-91BE-4921-97F6-3A40A8EFC2CC}" destId="{DB8389FA-8983-43B6-A9E0-279D45AF5325}" srcOrd="0" destOrd="0" presId="urn:microsoft.com/office/officeart/2005/8/layout/vList5"/>
    <dgm:cxn modelId="{3A2E41EA-5609-4A49-8D2B-C9D1E51614C2}" type="presOf" srcId="{F2E329E4-B3B6-43F6-BD9C-BBB65D9E0508}" destId="{A461C81A-0C4E-4758-9ED8-7B2D9DA610FC}" srcOrd="0" destOrd="2" presId="urn:microsoft.com/office/officeart/2005/8/layout/vList5"/>
    <dgm:cxn modelId="{F881A8EC-4F38-423A-AF82-016112701B05}" type="presOf" srcId="{B8FB611F-40EA-4268-ABA3-9B37626BE3B3}" destId="{A461C81A-0C4E-4758-9ED8-7B2D9DA610FC}" srcOrd="0" destOrd="1" presId="urn:microsoft.com/office/officeart/2005/8/layout/vList5"/>
    <dgm:cxn modelId="{91B227F9-0FDC-409A-8F2E-D4FA2A1BF277}" type="presOf" srcId="{8DC9D385-1E38-4325-80F9-FC97163B2C7E}" destId="{9F7F469E-9E4F-4885-B83B-0EEAE241E97A}" srcOrd="0" destOrd="0" presId="urn:microsoft.com/office/officeart/2005/8/layout/vList5"/>
    <dgm:cxn modelId="{4092F0FA-B6C7-4710-8803-E11F8BEBAA43}" srcId="{071B24F1-91BE-4921-97F6-3A40A8EFC2CC}" destId="{B8FB611F-40EA-4268-ABA3-9B37626BE3B3}" srcOrd="1" destOrd="0" parTransId="{4208F89A-D887-4085-8662-D9E95FEE8F80}" sibTransId="{7E2E3DD6-AD22-4595-BC0F-582FDE14AA25}"/>
    <dgm:cxn modelId="{B4C3B4FE-BE0C-4BD5-8AF7-CB93851B2674}" srcId="{E18DFBF8-4963-4CE8-913E-14BD0DAFBBC8}" destId="{8DC9D385-1E38-4325-80F9-FC97163B2C7E}" srcOrd="2" destOrd="0" parTransId="{B7008A0E-F3F6-482C-9DA0-73E2C3DBC529}" sibTransId="{26A9D9F7-083C-46DA-9B82-FC2547CF6ED3}"/>
    <dgm:cxn modelId="{4EE67D20-0EEC-4B5A-8CA1-51A0BFBB2AB2}" type="presParOf" srcId="{9D1061E7-24F5-4D3F-933E-414C4B690912}" destId="{BD21EF5C-F24F-4B13-8E2D-23FC3CEF9298}" srcOrd="0" destOrd="0" presId="urn:microsoft.com/office/officeart/2005/8/layout/vList5"/>
    <dgm:cxn modelId="{E0CB33B2-1EFF-4C4D-88E1-60082536D93E}" type="presParOf" srcId="{BD21EF5C-F24F-4B13-8E2D-23FC3CEF9298}" destId="{DB8389FA-8983-43B6-A9E0-279D45AF5325}" srcOrd="0" destOrd="0" presId="urn:microsoft.com/office/officeart/2005/8/layout/vList5"/>
    <dgm:cxn modelId="{1FB3A1F4-C0E8-4605-B8A0-EA2497F58A60}" type="presParOf" srcId="{BD21EF5C-F24F-4B13-8E2D-23FC3CEF9298}" destId="{A461C81A-0C4E-4758-9ED8-7B2D9DA610FC}" srcOrd="1" destOrd="0" presId="urn:microsoft.com/office/officeart/2005/8/layout/vList5"/>
    <dgm:cxn modelId="{E68EE680-DF91-4883-9F38-F49490836FF5}" type="presParOf" srcId="{9D1061E7-24F5-4D3F-933E-414C4B690912}" destId="{A6F10DA0-1BA4-4066-A030-C9740F4072CC}" srcOrd="1" destOrd="0" presId="urn:microsoft.com/office/officeart/2005/8/layout/vList5"/>
    <dgm:cxn modelId="{CEE46790-AB25-4BEA-BED1-250BA2E836E4}" type="presParOf" srcId="{9D1061E7-24F5-4D3F-933E-414C4B690912}" destId="{FEAB18A0-221B-4E6B-90E1-4EB8B7152137}" srcOrd="2" destOrd="0" presId="urn:microsoft.com/office/officeart/2005/8/layout/vList5"/>
    <dgm:cxn modelId="{7315DD30-09BF-48DC-A812-605425BD07CC}" type="presParOf" srcId="{FEAB18A0-221B-4E6B-90E1-4EB8B7152137}" destId="{7D6548FE-0009-4F1A-8F4B-E06426E15FB8}" srcOrd="0" destOrd="0" presId="urn:microsoft.com/office/officeart/2005/8/layout/vList5"/>
    <dgm:cxn modelId="{F8C42682-14FE-46C5-9F27-5272FBB069E1}" type="presParOf" srcId="{FEAB18A0-221B-4E6B-90E1-4EB8B7152137}" destId="{E42A32A0-82D6-4C22-839C-BA1D6CAAEA31}" srcOrd="1" destOrd="0" presId="urn:microsoft.com/office/officeart/2005/8/layout/vList5"/>
    <dgm:cxn modelId="{7A2DE6DD-D827-41BC-A255-1FF9A8C64993}" type="presParOf" srcId="{9D1061E7-24F5-4D3F-933E-414C4B690912}" destId="{B8512210-D443-4446-BEE1-70F5532A0C9F}" srcOrd="3" destOrd="0" presId="urn:microsoft.com/office/officeart/2005/8/layout/vList5"/>
    <dgm:cxn modelId="{3298F74C-4695-4F0C-BBD4-BD4D3C4C5B6A}" type="presParOf" srcId="{9D1061E7-24F5-4D3F-933E-414C4B690912}" destId="{64F5BCA6-536E-4544-8EF5-A2512FBFCB71}" srcOrd="4" destOrd="0" presId="urn:microsoft.com/office/officeart/2005/8/layout/vList5"/>
    <dgm:cxn modelId="{4C488FD7-ED57-4EA6-9EED-A1F253D17683}" type="presParOf" srcId="{64F5BCA6-536E-4544-8EF5-A2512FBFCB71}" destId="{9F7F469E-9E4F-4885-B83B-0EEAE241E97A}" srcOrd="0" destOrd="0" presId="urn:microsoft.com/office/officeart/2005/8/layout/vList5"/>
    <dgm:cxn modelId="{D8646BBA-3B78-4CBC-BDCA-21EB6011ACDD}" type="presParOf" srcId="{64F5BCA6-536E-4544-8EF5-A2512FBFCB71}" destId="{01CD3CF7-FBAF-4C96-A613-4EF6D7C0FA18}" srcOrd="1" destOrd="0" presId="urn:microsoft.com/office/officeart/2005/8/layout/vList5"/>
    <dgm:cxn modelId="{A78C7A6A-B541-4C99-8C74-B032C68DAD4E}" type="presParOf" srcId="{9D1061E7-24F5-4D3F-933E-414C4B690912}" destId="{FED96C63-A162-456E-9C0A-289AC6D07BA4}" srcOrd="5" destOrd="0" presId="urn:microsoft.com/office/officeart/2005/8/layout/vList5"/>
    <dgm:cxn modelId="{B533921E-6E80-49B0-A336-642B99ABF277}" type="presParOf" srcId="{9D1061E7-24F5-4D3F-933E-414C4B690912}" destId="{EF2DA07A-B87E-4A4C-98A1-D7C672E4D45A}" srcOrd="6" destOrd="0" presId="urn:microsoft.com/office/officeart/2005/8/layout/vList5"/>
    <dgm:cxn modelId="{B63AE33D-3867-4FB3-B37E-3F7FD1B78A25}" type="presParOf" srcId="{EF2DA07A-B87E-4A4C-98A1-D7C672E4D45A}" destId="{8ED03F01-416B-42C1-B4CF-72E8A06717F5}" srcOrd="0" destOrd="0" presId="urn:microsoft.com/office/officeart/2005/8/layout/vList5"/>
    <dgm:cxn modelId="{59C5E093-5F32-469B-897F-9C611E8DF1CD}" type="presParOf" srcId="{EF2DA07A-B87E-4A4C-98A1-D7C672E4D45A}" destId="{FE002CFF-B14B-4DD3-AD35-8A1205C10D8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F78621A-617A-43CD-A3AD-FFD5F6C3C71E}" type="doc">
      <dgm:prSet loTypeId="urn:microsoft.com/office/officeart/2005/8/layout/lProcess2" loCatId="list" qsTypeId="urn:microsoft.com/office/officeart/2005/8/quickstyle/simple1" qsCatId="simple" csTypeId="urn:microsoft.com/office/officeart/2005/8/colors/accent0_2" csCatId="mainScheme" phldr="1"/>
      <dgm:spPr/>
      <dgm:t>
        <a:bodyPr/>
        <a:lstStyle/>
        <a:p>
          <a:endParaRPr lang="en-US"/>
        </a:p>
      </dgm:t>
    </dgm:pt>
    <dgm:pt modelId="{5E1C064E-B99A-4E21-93C9-34DD9A067BCA}">
      <dgm:prSet phldrT="[Text]"/>
      <dgm:spPr/>
      <dgm:t>
        <a:bodyPr/>
        <a:lstStyle/>
        <a:p>
          <a:r>
            <a:rPr lang="en-US" dirty="0"/>
            <a:t>Strengths</a:t>
          </a:r>
        </a:p>
      </dgm:t>
    </dgm:pt>
    <dgm:pt modelId="{2C518533-B97C-4AA9-A03E-F0E6AFABFBAB}" type="parTrans" cxnId="{B481AE32-6780-4F6E-90BC-21D8CF10B3EA}">
      <dgm:prSet/>
      <dgm:spPr/>
      <dgm:t>
        <a:bodyPr/>
        <a:lstStyle/>
        <a:p>
          <a:endParaRPr lang="en-US"/>
        </a:p>
      </dgm:t>
    </dgm:pt>
    <dgm:pt modelId="{C8AFF6C1-D8E1-4E08-AB28-B51F77733C61}" type="sibTrans" cxnId="{B481AE32-6780-4F6E-90BC-21D8CF10B3EA}">
      <dgm:prSet/>
      <dgm:spPr/>
      <dgm:t>
        <a:bodyPr/>
        <a:lstStyle/>
        <a:p>
          <a:endParaRPr lang="en-US"/>
        </a:p>
      </dgm:t>
    </dgm:pt>
    <dgm:pt modelId="{66EF8E17-9B27-40E5-B337-45A3E07B03D7}">
      <dgm:prSet phldrT="[Text]"/>
      <dgm:spPr/>
      <dgm:t>
        <a:bodyPr/>
        <a:lstStyle/>
        <a:p>
          <a:pPr>
            <a:buFont typeface="+mj-lt"/>
            <a:buAutoNum type="arabicPeriod"/>
          </a:pPr>
          <a:r>
            <a:rPr lang="en-US" dirty="0"/>
            <a:t>Clear and concise leadership</a:t>
          </a:r>
        </a:p>
      </dgm:t>
    </dgm:pt>
    <dgm:pt modelId="{09510C74-988E-4977-BF75-EB64BEAB9E26}" type="parTrans" cxnId="{345339EE-5005-4DFC-A836-38796CEAB8A9}">
      <dgm:prSet/>
      <dgm:spPr/>
      <dgm:t>
        <a:bodyPr/>
        <a:lstStyle/>
        <a:p>
          <a:endParaRPr lang="en-US"/>
        </a:p>
      </dgm:t>
    </dgm:pt>
    <dgm:pt modelId="{89BAE43A-69F8-4ECE-910A-48881D0DA64B}" type="sibTrans" cxnId="{345339EE-5005-4DFC-A836-38796CEAB8A9}">
      <dgm:prSet/>
      <dgm:spPr/>
      <dgm:t>
        <a:bodyPr/>
        <a:lstStyle/>
        <a:p>
          <a:endParaRPr lang="en-US"/>
        </a:p>
      </dgm:t>
    </dgm:pt>
    <dgm:pt modelId="{90F57FF0-88D2-47FD-92DF-4D3FFD814497}">
      <dgm:prSet phldrT="[Text]"/>
      <dgm:spPr/>
      <dgm:t>
        <a:bodyPr/>
        <a:lstStyle/>
        <a:p>
          <a:r>
            <a:rPr lang="en-US" dirty="0"/>
            <a:t>Weaknesses</a:t>
          </a:r>
        </a:p>
      </dgm:t>
    </dgm:pt>
    <dgm:pt modelId="{25737DD5-863B-4861-ADE2-CAA96CCA140B}" type="parTrans" cxnId="{29FE649A-0D3A-44E0-8DD0-6A94BAB81701}">
      <dgm:prSet/>
      <dgm:spPr/>
      <dgm:t>
        <a:bodyPr/>
        <a:lstStyle/>
        <a:p>
          <a:endParaRPr lang="en-US"/>
        </a:p>
      </dgm:t>
    </dgm:pt>
    <dgm:pt modelId="{707240F2-32C6-43D9-97D6-37407FFC2057}" type="sibTrans" cxnId="{29FE649A-0D3A-44E0-8DD0-6A94BAB81701}">
      <dgm:prSet/>
      <dgm:spPr/>
      <dgm:t>
        <a:bodyPr/>
        <a:lstStyle/>
        <a:p>
          <a:endParaRPr lang="en-US"/>
        </a:p>
      </dgm:t>
    </dgm:pt>
    <dgm:pt modelId="{59D37DBC-E907-4789-A7B4-2BF875F85B76}">
      <dgm:prSet phldrT="[Text]"/>
      <dgm:spPr/>
      <dgm:t>
        <a:bodyPr/>
        <a:lstStyle/>
        <a:p>
          <a:r>
            <a:rPr lang="en-US" dirty="0"/>
            <a:t>Shop is old and has no A/C; some equipment needs to be replaced</a:t>
          </a:r>
        </a:p>
      </dgm:t>
    </dgm:pt>
    <dgm:pt modelId="{BE60FBEC-2215-4D6F-9841-CC69B5E3E8DE}" type="parTrans" cxnId="{B7B2B400-2E2A-4EF4-AD3A-3385230D40F0}">
      <dgm:prSet/>
      <dgm:spPr/>
      <dgm:t>
        <a:bodyPr/>
        <a:lstStyle/>
        <a:p>
          <a:endParaRPr lang="en-US"/>
        </a:p>
      </dgm:t>
    </dgm:pt>
    <dgm:pt modelId="{E38F07D8-35C1-47BA-8FAA-93C25AD69CC7}" type="sibTrans" cxnId="{B7B2B400-2E2A-4EF4-AD3A-3385230D40F0}">
      <dgm:prSet/>
      <dgm:spPr/>
      <dgm:t>
        <a:bodyPr/>
        <a:lstStyle/>
        <a:p>
          <a:endParaRPr lang="en-US"/>
        </a:p>
      </dgm:t>
    </dgm:pt>
    <dgm:pt modelId="{AB667368-61AD-4B87-8974-E18622C9955D}">
      <dgm:prSet phldrT="[Text]"/>
      <dgm:spPr/>
      <dgm:t>
        <a:bodyPr/>
        <a:lstStyle/>
        <a:p>
          <a:r>
            <a:rPr lang="en-US" dirty="0"/>
            <a:t>Opportunities</a:t>
          </a:r>
        </a:p>
      </dgm:t>
    </dgm:pt>
    <dgm:pt modelId="{D526E65A-04C2-4006-8744-0070C3EE7484}" type="parTrans" cxnId="{F276D68A-8138-4A60-A6DD-C2461D47B9CC}">
      <dgm:prSet/>
      <dgm:spPr/>
      <dgm:t>
        <a:bodyPr/>
        <a:lstStyle/>
        <a:p>
          <a:endParaRPr lang="en-US"/>
        </a:p>
      </dgm:t>
    </dgm:pt>
    <dgm:pt modelId="{A8555EEB-DC8A-4FF4-9FEE-8B951E95CC3F}" type="sibTrans" cxnId="{F276D68A-8138-4A60-A6DD-C2461D47B9CC}">
      <dgm:prSet/>
      <dgm:spPr/>
      <dgm:t>
        <a:bodyPr/>
        <a:lstStyle/>
        <a:p>
          <a:endParaRPr lang="en-US"/>
        </a:p>
      </dgm:t>
    </dgm:pt>
    <dgm:pt modelId="{BFF34224-463D-4D36-A867-354C8C8106D6}">
      <dgm:prSet phldrT="[Text]"/>
      <dgm:spPr/>
      <dgm:t>
        <a:bodyPr/>
        <a:lstStyle/>
        <a:p>
          <a:r>
            <a:rPr lang="en-US" dirty="0"/>
            <a:t>Rising wholesale prices of any particular goods or services would be a threat… have to stay on top of this</a:t>
          </a:r>
        </a:p>
      </dgm:t>
    </dgm:pt>
    <dgm:pt modelId="{9765DE71-4188-4F29-8AEA-84F948EAEA81}" type="parTrans" cxnId="{89661DF4-98F2-4995-96CF-AB69AE1AFC59}">
      <dgm:prSet/>
      <dgm:spPr/>
      <dgm:t>
        <a:bodyPr/>
        <a:lstStyle/>
        <a:p>
          <a:endParaRPr lang="en-US"/>
        </a:p>
      </dgm:t>
    </dgm:pt>
    <dgm:pt modelId="{3FB152DF-2B51-4612-B476-224AD0A9A298}" type="sibTrans" cxnId="{89661DF4-98F2-4995-96CF-AB69AE1AFC59}">
      <dgm:prSet/>
      <dgm:spPr/>
      <dgm:t>
        <a:bodyPr/>
        <a:lstStyle/>
        <a:p>
          <a:endParaRPr lang="en-US"/>
        </a:p>
      </dgm:t>
    </dgm:pt>
    <dgm:pt modelId="{8FE3CABA-52EF-44B9-9E79-6B4A7DA03A72}">
      <dgm:prSet phldrT="[Text]"/>
      <dgm:spPr/>
      <dgm:t>
        <a:bodyPr/>
        <a:lstStyle/>
        <a:p>
          <a:r>
            <a:rPr lang="en-US" dirty="0"/>
            <a:t>Threats</a:t>
          </a:r>
        </a:p>
      </dgm:t>
    </dgm:pt>
    <dgm:pt modelId="{17DD296C-CF3D-4FBE-A78C-E2E158523D83}" type="parTrans" cxnId="{392B2818-6AD7-4561-9E4F-F3BABB43E3A7}">
      <dgm:prSet/>
      <dgm:spPr/>
      <dgm:t>
        <a:bodyPr/>
        <a:lstStyle/>
        <a:p>
          <a:endParaRPr lang="en-US"/>
        </a:p>
      </dgm:t>
    </dgm:pt>
    <dgm:pt modelId="{1683F04F-4B02-4E64-ADB5-76986E3B58A8}" type="sibTrans" cxnId="{392B2818-6AD7-4561-9E4F-F3BABB43E3A7}">
      <dgm:prSet/>
      <dgm:spPr/>
      <dgm:t>
        <a:bodyPr/>
        <a:lstStyle/>
        <a:p>
          <a:endParaRPr lang="en-US"/>
        </a:p>
      </dgm:t>
    </dgm:pt>
    <dgm:pt modelId="{784693BF-6589-4F83-906B-555227C310CA}">
      <dgm:prSet phldrT="[Text]"/>
      <dgm:spPr/>
      <dgm:t>
        <a:bodyPr/>
        <a:lstStyle/>
        <a:p>
          <a:r>
            <a:rPr lang="en-US" dirty="0"/>
            <a:t>Room for self improvement and to move up within</a:t>
          </a:r>
        </a:p>
      </dgm:t>
    </dgm:pt>
    <dgm:pt modelId="{C5A2B527-0FDF-41B8-90C6-8ABCF61427DE}" type="parTrans" cxnId="{69B07E40-E445-4988-BDDA-987E08D4F1AD}">
      <dgm:prSet/>
      <dgm:spPr/>
      <dgm:t>
        <a:bodyPr/>
        <a:lstStyle/>
        <a:p>
          <a:endParaRPr lang="en-US"/>
        </a:p>
      </dgm:t>
    </dgm:pt>
    <dgm:pt modelId="{EC5B6CCF-97BE-487C-B78D-CFA2681B4BAC}" type="sibTrans" cxnId="{69B07E40-E445-4988-BDDA-987E08D4F1AD}">
      <dgm:prSet/>
      <dgm:spPr/>
      <dgm:t>
        <a:bodyPr/>
        <a:lstStyle/>
        <a:p>
          <a:endParaRPr lang="en-US"/>
        </a:p>
      </dgm:t>
    </dgm:pt>
    <dgm:pt modelId="{BBD39A51-B091-43B8-A503-3FBAF5C558DF}">
      <dgm:prSet phldrT="[Text]"/>
      <dgm:spPr/>
      <dgm:t>
        <a:bodyPr/>
        <a:lstStyle/>
        <a:p>
          <a:r>
            <a:rPr lang="en-US" dirty="0"/>
            <a:t>Training system for new advisors is not great</a:t>
          </a:r>
        </a:p>
      </dgm:t>
    </dgm:pt>
    <dgm:pt modelId="{90E9949C-2534-422B-BBBA-3ECE875468A1}" type="parTrans" cxnId="{528532D8-40CD-462A-B837-0FC0C28C9F44}">
      <dgm:prSet/>
      <dgm:spPr/>
      <dgm:t>
        <a:bodyPr/>
        <a:lstStyle/>
        <a:p>
          <a:endParaRPr lang="en-US"/>
        </a:p>
      </dgm:t>
    </dgm:pt>
    <dgm:pt modelId="{01B87F0D-1EE1-4034-85AC-D30751C78D2F}" type="sibTrans" cxnId="{528532D8-40CD-462A-B837-0FC0C28C9F44}">
      <dgm:prSet/>
      <dgm:spPr/>
      <dgm:t>
        <a:bodyPr/>
        <a:lstStyle/>
        <a:p>
          <a:endParaRPr lang="en-US"/>
        </a:p>
      </dgm:t>
    </dgm:pt>
    <dgm:pt modelId="{7B44CA92-D060-4C26-96E4-98125E71E6C7}">
      <dgm:prSet phldrT="[Text]"/>
      <dgm:spPr/>
      <dgm:t>
        <a:bodyPr/>
        <a:lstStyle/>
        <a:p>
          <a:r>
            <a:rPr lang="en-US" dirty="0"/>
            <a:t>Some laziness from certain techs and certain advisors</a:t>
          </a:r>
        </a:p>
      </dgm:t>
    </dgm:pt>
    <dgm:pt modelId="{EED2F5AC-FFF7-40D1-82A4-4059C7425E2B}" type="parTrans" cxnId="{4E81D7A2-68F3-43D1-B0E9-1484D6AA75F9}">
      <dgm:prSet/>
      <dgm:spPr/>
      <dgm:t>
        <a:bodyPr/>
        <a:lstStyle/>
        <a:p>
          <a:endParaRPr lang="en-US"/>
        </a:p>
      </dgm:t>
    </dgm:pt>
    <dgm:pt modelId="{C52CF4A7-27D7-45E1-A657-891E6FE6F91C}" type="sibTrans" cxnId="{4E81D7A2-68F3-43D1-B0E9-1484D6AA75F9}">
      <dgm:prSet/>
      <dgm:spPr/>
      <dgm:t>
        <a:bodyPr/>
        <a:lstStyle/>
        <a:p>
          <a:endParaRPr lang="en-US"/>
        </a:p>
      </dgm:t>
    </dgm:pt>
    <dgm:pt modelId="{1EEB1336-BA4A-4371-B039-D89BE63EBBD7}">
      <dgm:prSet phldrT="[Text]"/>
      <dgm:spPr/>
      <dgm:t>
        <a:bodyPr/>
        <a:lstStyle/>
        <a:p>
          <a:pPr>
            <a:buFont typeface="+mj-lt"/>
            <a:buAutoNum type="arabicPeriod"/>
          </a:pPr>
          <a:r>
            <a:rPr lang="en-US" dirty="0"/>
            <a:t>Professional and serious; holding people accountable and following through with projects</a:t>
          </a:r>
        </a:p>
      </dgm:t>
    </dgm:pt>
    <dgm:pt modelId="{7B6F4109-9FAB-4C3B-9BD5-F0DB28BC30EC}" type="parTrans" cxnId="{1FD5B4D5-1E30-4D97-8BFA-0E1C12E2B50C}">
      <dgm:prSet/>
      <dgm:spPr/>
      <dgm:t>
        <a:bodyPr/>
        <a:lstStyle/>
        <a:p>
          <a:endParaRPr lang="en-US"/>
        </a:p>
      </dgm:t>
    </dgm:pt>
    <dgm:pt modelId="{0B20B72C-8DF1-4BD4-B182-534150F08DC7}" type="sibTrans" cxnId="{1FD5B4D5-1E30-4D97-8BFA-0E1C12E2B50C}">
      <dgm:prSet/>
      <dgm:spPr/>
      <dgm:t>
        <a:bodyPr/>
        <a:lstStyle/>
        <a:p>
          <a:endParaRPr lang="en-US"/>
        </a:p>
      </dgm:t>
    </dgm:pt>
    <dgm:pt modelId="{47D09745-9117-4AF9-9BA3-1D38CA9A73C1}">
      <dgm:prSet phldrT="[Text]"/>
      <dgm:spPr/>
      <dgm:t>
        <a:bodyPr/>
        <a:lstStyle/>
        <a:p>
          <a:pPr>
            <a:buFont typeface="+mj-lt"/>
            <a:buAutoNum type="arabicPeriod"/>
          </a:pPr>
          <a:r>
            <a:rPr lang="en-US" dirty="0"/>
            <a:t>Strong communication and marketing skills passed to the advisors</a:t>
          </a:r>
        </a:p>
      </dgm:t>
    </dgm:pt>
    <dgm:pt modelId="{042D1CDA-33F3-4CF3-A434-C13023F399FD}" type="parTrans" cxnId="{7DF7C51C-0EE6-4C37-8A9F-4A15A7426429}">
      <dgm:prSet/>
      <dgm:spPr/>
      <dgm:t>
        <a:bodyPr/>
        <a:lstStyle/>
        <a:p>
          <a:endParaRPr lang="en-US"/>
        </a:p>
      </dgm:t>
    </dgm:pt>
    <dgm:pt modelId="{F706EBF7-CCD3-4F1C-B736-D0D78DA8D1BA}" type="sibTrans" cxnId="{7DF7C51C-0EE6-4C37-8A9F-4A15A7426429}">
      <dgm:prSet/>
      <dgm:spPr/>
      <dgm:t>
        <a:bodyPr/>
        <a:lstStyle/>
        <a:p>
          <a:endParaRPr lang="en-US"/>
        </a:p>
      </dgm:t>
    </dgm:pt>
    <dgm:pt modelId="{5C0323DA-C591-479F-9C75-34CE10C2DE62}">
      <dgm:prSet phldrT="[Text]"/>
      <dgm:spPr/>
      <dgm:t>
        <a:bodyPr/>
        <a:lstStyle/>
        <a:p>
          <a:pPr>
            <a:buFont typeface="+mj-lt"/>
            <a:buAutoNum type="arabicPeriod"/>
          </a:pPr>
          <a:r>
            <a:rPr lang="en-US" dirty="0"/>
            <a:t>Strong techs and management trusting the techs and allowing the techs to train helpers</a:t>
          </a:r>
        </a:p>
      </dgm:t>
    </dgm:pt>
    <dgm:pt modelId="{AE574BB5-E429-4BA0-8D38-AB90D0F7FB17}" type="parTrans" cxnId="{F0A21759-65A2-4482-B362-34BCDBD0DDE9}">
      <dgm:prSet/>
      <dgm:spPr/>
      <dgm:t>
        <a:bodyPr/>
        <a:lstStyle/>
        <a:p>
          <a:endParaRPr lang="en-US"/>
        </a:p>
      </dgm:t>
    </dgm:pt>
    <dgm:pt modelId="{AF4F9AFE-8579-47F3-919D-F3411D977F1A}" type="sibTrans" cxnId="{F0A21759-65A2-4482-B362-34BCDBD0DDE9}">
      <dgm:prSet/>
      <dgm:spPr/>
      <dgm:t>
        <a:bodyPr/>
        <a:lstStyle/>
        <a:p>
          <a:endParaRPr lang="en-US"/>
        </a:p>
      </dgm:t>
    </dgm:pt>
    <dgm:pt modelId="{CC6F9DA9-0239-48A7-BE5C-D458DB45E014}">
      <dgm:prSet phldrT="[Text]"/>
      <dgm:spPr/>
      <dgm:t>
        <a:bodyPr/>
        <a:lstStyle/>
        <a:p>
          <a:pPr>
            <a:buFont typeface="+mj-lt"/>
            <a:buAutoNum type="arabicPeriod"/>
          </a:pPr>
          <a:r>
            <a:rPr lang="en-US" dirty="0"/>
            <a:t>Cares for the employees</a:t>
          </a:r>
        </a:p>
      </dgm:t>
    </dgm:pt>
    <dgm:pt modelId="{444A2C9C-4C1A-42FF-86AF-FF32B73D07D2}" type="parTrans" cxnId="{2AF597E1-A941-4E68-98B2-8D3918D431C3}">
      <dgm:prSet/>
      <dgm:spPr/>
      <dgm:t>
        <a:bodyPr/>
        <a:lstStyle/>
        <a:p>
          <a:endParaRPr lang="en-US"/>
        </a:p>
      </dgm:t>
    </dgm:pt>
    <dgm:pt modelId="{CA91FABF-A04D-4370-84C3-5CE75107FDD1}" type="sibTrans" cxnId="{2AF597E1-A941-4E68-98B2-8D3918D431C3}">
      <dgm:prSet/>
      <dgm:spPr/>
      <dgm:t>
        <a:bodyPr/>
        <a:lstStyle/>
        <a:p>
          <a:endParaRPr lang="en-US"/>
        </a:p>
      </dgm:t>
    </dgm:pt>
    <dgm:pt modelId="{6FD64312-6BA6-4425-B07F-28A9BF2972B4}">
      <dgm:prSet phldrT="[Text]"/>
      <dgm:spPr/>
      <dgm:t>
        <a:bodyPr/>
        <a:lstStyle/>
        <a:p>
          <a:r>
            <a:rPr lang="en-US" dirty="0"/>
            <a:t>Management needs to get to know the advisors better and ask for feedback on how to make things better more often</a:t>
          </a:r>
        </a:p>
      </dgm:t>
    </dgm:pt>
    <dgm:pt modelId="{9DCFFDB0-2DA6-46DD-A184-2C4EF95C6D8A}" type="parTrans" cxnId="{6FC01102-EF41-4B9B-A154-B3A6651F9D85}">
      <dgm:prSet/>
      <dgm:spPr/>
      <dgm:t>
        <a:bodyPr/>
        <a:lstStyle/>
        <a:p>
          <a:endParaRPr lang="en-US"/>
        </a:p>
      </dgm:t>
    </dgm:pt>
    <dgm:pt modelId="{9A27AE31-A27D-45AF-8106-115EB969EE1C}" type="sibTrans" cxnId="{6FC01102-EF41-4B9B-A154-B3A6651F9D85}">
      <dgm:prSet/>
      <dgm:spPr/>
      <dgm:t>
        <a:bodyPr/>
        <a:lstStyle/>
        <a:p>
          <a:endParaRPr lang="en-US"/>
        </a:p>
      </dgm:t>
    </dgm:pt>
    <dgm:pt modelId="{8D0C6D13-79A9-4999-A393-DE86024006F0}">
      <dgm:prSet phldrT="[Text]"/>
      <dgm:spPr/>
      <dgm:t>
        <a:bodyPr/>
        <a:lstStyle/>
        <a:p>
          <a:r>
            <a:rPr lang="en-US" dirty="0"/>
            <a:t>Sometimes management can be too easy on the employees</a:t>
          </a:r>
        </a:p>
      </dgm:t>
    </dgm:pt>
    <dgm:pt modelId="{DE2A1629-87AA-433A-BD56-753AF6C05CAF}" type="parTrans" cxnId="{48A5E3E7-877C-45AF-A229-E5F6BCE4F92C}">
      <dgm:prSet/>
      <dgm:spPr/>
      <dgm:t>
        <a:bodyPr/>
        <a:lstStyle/>
        <a:p>
          <a:endParaRPr lang="en-US"/>
        </a:p>
      </dgm:t>
    </dgm:pt>
    <dgm:pt modelId="{AAD8D288-E87A-47A9-BAE6-A916EA24894D}" type="sibTrans" cxnId="{48A5E3E7-877C-45AF-A229-E5F6BCE4F92C}">
      <dgm:prSet/>
      <dgm:spPr/>
      <dgm:t>
        <a:bodyPr/>
        <a:lstStyle/>
        <a:p>
          <a:endParaRPr lang="en-US"/>
        </a:p>
      </dgm:t>
    </dgm:pt>
    <dgm:pt modelId="{969AF818-7464-48CD-8E6A-6204B66CE60A}">
      <dgm:prSet phldrT="[Text]"/>
      <dgm:spPr/>
      <dgm:t>
        <a:bodyPr/>
        <a:lstStyle/>
        <a:p>
          <a:r>
            <a:rPr lang="en-US" dirty="0"/>
            <a:t>Letting personal feelings get in the way of making the right decisions</a:t>
          </a:r>
        </a:p>
      </dgm:t>
    </dgm:pt>
    <dgm:pt modelId="{0279254E-7681-475B-92EC-B6F49294DD10}" type="parTrans" cxnId="{FD4CCEEC-650E-4184-BE4C-D48291BBA1CD}">
      <dgm:prSet/>
      <dgm:spPr/>
      <dgm:t>
        <a:bodyPr/>
        <a:lstStyle/>
        <a:p>
          <a:endParaRPr lang="en-US"/>
        </a:p>
      </dgm:t>
    </dgm:pt>
    <dgm:pt modelId="{2A64B1DF-EA09-42F6-9329-D34FD4369E12}" type="sibTrans" cxnId="{FD4CCEEC-650E-4184-BE4C-D48291BBA1CD}">
      <dgm:prSet/>
      <dgm:spPr/>
      <dgm:t>
        <a:bodyPr/>
        <a:lstStyle/>
        <a:p>
          <a:endParaRPr lang="en-US"/>
        </a:p>
      </dgm:t>
    </dgm:pt>
    <dgm:pt modelId="{428F6E17-56F4-4993-BEA5-0EFF94FF78C5}">
      <dgm:prSet phldrT="[Text]"/>
      <dgm:spPr/>
      <dgm:t>
        <a:bodyPr/>
        <a:lstStyle/>
        <a:p>
          <a:r>
            <a:rPr lang="en-US" dirty="0"/>
            <a:t>Plant a sales garden with the employees, which will trickle down to customers</a:t>
          </a:r>
        </a:p>
      </dgm:t>
    </dgm:pt>
    <dgm:pt modelId="{94CB28CD-8DA5-4111-9B9F-887E7227D1B6}" type="parTrans" cxnId="{0DEFC470-BC7B-4F7A-8601-1833C45645E0}">
      <dgm:prSet/>
      <dgm:spPr/>
      <dgm:t>
        <a:bodyPr/>
        <a:lstStyle/>
        <a:p>
          <a:endParaRPr lang="en-US"/>
        </a:p>
      </dgm:t>
    </dgm:pt>
    <dgm:pt modelId="{58A0A5C0-2A3A-42F2-A8B7-EFF6CCC37C95}" type="sibTrans" cxnId="{0DEFC470-BC7B-4F7A-8601-1833C45645E0}">
      <dgm:prSet/>
      <dgm:spPr/>
      <dgm:t>
        <a:bodyPr/>
        <a:lstStyle/>
        <a:p>
          <a:endParaRPr lang="en-US"/>
        </a:p>
      </dgm:t>
    </dgm:pt>
    <dgm:pt modelId="{6A6A175D-0F68-44B2-9B65-43DF8C60661E}">
      <dgm:prSet phldrT="[Text]"/>
      <dgm:spPr/>
      <dgm:t>
        <a:bodyPr/>
        <a:lstStyle/>
        <a:p>
          <a:r>
            <a:rPr lang="en-US" dirty="0"/>
            <a:t>Be more sensitive to customers that need a little break once in a while; start listening to what customers want</a:t>
          </a:r>
        </a:p>
      </dgm:t>
    </dgm:pt>
    <dgm:pt modelId="{7CDF9AA4-A8B9-4F49-9C91-95EBB9B98443}" type="parTrans" cxnId="{1F6BB134-5E40-4261-AE8E-D2EA621522EE}">
      <dgm:prSet/>
      <dgm:spPr/>
      <dgm:t>
        <a:bodyPr/>
        <a:lstStyle/>
        <a:p>
          <a:endParaRPr lang="en-US"/>
        </a:p>
      </dgm:t>
    </dgm:pt>
    <dgm:pt modelId="{38A600BD-59BE-446B-B759-6B589A2AF87A}" type="sibTrans" cxnId="{1F6BB134-5E40-4261-AE8E-D2EA621522EE}">
      <dgm:prSet/>
      <dgm:spPr/>
      <dgm:t>
        <a:bodyPr/>
        <a:lstStyle/>
        <a:p>
          <a:endParaRPr lang="en-US"/>
        </a:p>
      </dgm:t>
    </dgm:pt>
    <dgm:pt modelId="{7798E9E9-ADA2-4EC3-B628-80AEB0DEFD54}">
      <dgm:prSet phldrT="[Text]"/>
      <dgm:spPr/>
      <dgm:t>
        <a:bodyPr/>
        <a:lstStyle/>
        <a:p>
          <a:r>
            <a:rPr lang="en-US" dirty="0"/>
            <a:t>Trust has been given to the techs to take on helpers</a:t>
          </a:r>
        </a:p>
      </dgm:t>
    </dgm:pt>
    <dgm:pt modelId="{DB9E6909-EFFF-4A06-8683-52C7F12633A5}" type="parTrans" cxnId="{8D216B78-D85A-4FF8-B751-C1FDBA46B51C}">
      <dgm:prSet/>
      <dgm:spPr/>
      <dgm:t>
        <a:bodyPr/>
        <a:lstStyle/>
        <a:p>
          <a:endParaRPr lang="en-US"/>
        </a:p>
      </dgm:t>
    </dgm:pt>
    <dgm:pt modelId="{A9817F71-E40B-4908-8592-496E4BDB2A17}" type="sibTrans" cxnId="{8D216B78-D85A-4FF8-B751-C1FDBA46B51C}">
      <dgm:prSet/>
      <dgm:spPr/>
      <dgm:t>
        <a:bodyPr/>
        <a:lstStyle/>
        <a:p>
          <a:endParaRPr lang="en-US"/>
        </a:p>
      </dgm:t>
    </dgm:pt>
    <dgm:pt modelId="{722022D3-D18C-488D-B21D-F43946FB1B6E}">
      <dgm:prSet phldrT="[Text]"/>
      <dgm:spPr/>
      <dgm:t>
        <a:bodyPr/>
        <a:lstStyle/>
        <a:p>
          <a:r>
            <a:rPr lang="en-US" dirty="0"/>
            <a:t>Good benefits allow the employees to grow outside of work</a:t>
          </a:r>
        </a:p>
      </dgm:t>
    </dgm:pt>
    <dgm:pt modelId="{C084F450-4C2A-46B0-8007-B165599F0184}" type="parTrans" cxnId="{5F189ED8-B856-454E-8D79-AC47A31F00F4}">
      <dgm:prSet/>
      <dgm:spPr/>
      <dgm:t>
        <a:bodyPr/>
        <a:lstStyle/>
        <a:p>
          <a:endParaRPr lang="en-US"/>
        </a:p>
      </dgm:t>
    </dgm:pt>
    <dgm:pt modelId="{B6D5CD68-2ADF-45DA-8C34-426C8164C196}" type="sibTrans" cxnId="{5F189ED8-B856-454E-8D79-AC47A31F00F4}">
      <dgm:prSet/>
      <dgm:spPr/>
      <dgm:t>
        <a:bodyPr/>
        <a:lstStyle/>
        <a:p>
          <a:endParaRPr lang="en-US"/>
        </a:p>
      </dgm:t>
    </dgm:pt>
    <dgm:pt modelId="{E0C6B826-9F10-4744-BF9F-0E147B38D09C}">
      <dgm:prSet phldrT="[Text]"/>
      <dgm:spPr/>
      <dgm:t>
        <a:bodyPr/>
        <a:lstStyle/>
        <a:p>
          <a:r>
            <a:rPr lang="en-US" dirty="0"/>
            <a:t>Opportunity to buy equipment through the dealership to help techs afford the equipment needed to perform certain tasks</a:t>
          </a:r>
        </a:p>
      </dgm:t>
    </dgm:pt>
    <dgm:pt modelId="{A458907A-390A-4E45-BAC9-E3F09F4FB0D8}" type="parTrans" cxnId="{AA15B249-F443-4AA5-86DF-8849AD638C76}">
      <dgm:prSet/>
      <dgm:spPr/>
      <dgm:t>
        <a:bodyPr/>
        <a:lstStyle/>
        <a:p>
          <a:endParaRPr lang="en-US"/>
        </a:p>
      </dgm:t>
    </dgm:pt>
    <dgm:pt modelId="{6D6F3131-C2F0-4DF5-8CD5-CEFB50172F0E}" type="sibTrans" cxnId="{AA15B249-F443-4AA5-86DF-8849AD638C76}">
      <dgm:prSet/>
      <dgm:spPr/>
      <dgm:t>
        <a:bodyPr/>
        <a:lstStyle/>
        <a:p>
          <a:endParaRPr lang="en-US"/>
        </a:p>
      </dgm:t>
    </dgm:pt>
    <dgm:pt modelId="{57B9B1E2-6AC6-4DD0-8589-7CDC6ABEF8FD}">
      <dgm:prSet phldrT="[Text]"/>
      <dgm:spPr/>
      <dgm:t>
        <a:bodyPr/>
        <a:lstStyle/>
        <a:p>
          <a:r>
            <a:rPr lang="en-US" dirty="0"/>
            <a:t>Poaching from other dealerships</a:t>
          </a:r>
        </a:p>
      </dgm:t>
    </dgm:pt>
    <dgm:pt modelId="{0AF40E96-7326-4ABD-A8B3-A266AA28E091}" type="parTrans" cxnId="{CEBC4F80-4CDC-4EA1-9410-994A4267F6AB}">
      <dgm:prSet/>
      <dgm:spPr/>
      <dgm:t>
        <a:bodyPr/>
        <a:lstStyle/>
        <a:p>
          <a:endParaRPr lang="en-US"/>
        </a:p>
      </dgm:t>
    </dgm:pt>
    <dgm:pt modelId="{439C2CD2-7081-4A8A-B22D-05C8B1E31AF1}" type="sibTrans" cxnId="{CEBC4F80-4CDC-4EA1-9410-994A4267F6AB}">
      <dgm:prSet/>
      <dgm:spPr/>
      <dgm:t>
        <a:bodyPr/>
        <a:lstStyle/>
        <a:p>
          <a:endParaRPr lang="en-US"/>
        </a:p>
      </dgm:t>
    </dgm:pt>
    <dgm:pt modelId="{1D725834-6364-4C65-894E-3A0C5DB85085}">
      <dgm:prSet phldrT="[Text]"/>
      <dgm:spPr/>
      <dgm:t>
        <a:bodyPr/>
        <a:lstStyle/>
        <a:p>
          <a:r>
            <a:rPr lang="en-US" dirty="0"/>
            <a:t>High shop door rate scaring off customers on CP work</a:t>
          </a:r>
        </a:p>
      </dgm:t>
    </dgm:pt>
    <dgm:pt modelId="{A8E58724-6B0E-465A-B273-55A95E885FDB}" type="parTrans" cxnId="{FE769E54-72E6-4EE8-9796-D67ABC22E0EB}">
      <dgm:prSet/>
      <dgm:spPr/>
      <dgm:t>
        <a:bodyPr/>
        <a:lstStyle/>
        <a:p>
          <a:endParaRPr lang="en-US"/>
        </a:p>
      </dgm:t>
    </dgm:pt>
    <dgm:pt modelId="{C80B878C-97A9-449C-A1B0-9BB5F6CFC21E}" type="sibTrans" cxnId="{FE769E54-72E6-4EE8-9796-D67ABC22E0EB}">
      <dgm:prSet/>
      <dgm:spPr/>
      <dgm:t>
        <a:bodyPr/>
        <a:lstStyle/>
        <a:p>
          <a:endParaRPr lang="en-US"/>
        </a:p>
      </dgm:t>
    </dgm:pt>
    <dgm:pt modelId="{AEA6AA8B-C38D-4BBE-B69E-417EE2B7AC5C}">
      <dgm:prSet phldrT="[Text]"/>
      <dgm:spPr/>
      <dgm:t>
        <a:bodyPr/>
        <a:lstStyle/>
        <a:p>
          <a:r>
            <a:rPr lang="en-US" dirty="0"/>
            <a:t>Rechecks due to unqualified and non-certified techs performing work</a:t>
          </a:r>
        </a:p>
      </dgm:t>
    </dgm:pt>
    <dgm:pt modelId="{4E867CB0-B40F-4A8D-B73C-8C4318EE191C}" type="parTrans" cxnId="{5665EA67-0897-49F2-98C0-AA5C92DBDB63}">
      <dgm:prSet/>
      <dgm:spPr/>
      <dgm:t>
        <a:bodyPr/>
        <a:lstStyle/>
        <a:p>
          <a:endParaRPr lang="en-US"/>
        </a:p>
      </dgm:t>
    </dgm:pt>
    <dgm:pt modelId="{0D3B3AA9-F9A3-4086-BBB0-64EE18E4DC01}" type="sibTrans" cxnId="{5665EA67-0897-49F2-98C0-AA5C92DBDB63}">
      <dgm:prSet/>
      <dgm:spPr/>
      <dgm:t>
        <a:bodyPr/>
        <a:lstStyle/>
        <a:p>
          <a:endParaRPr lang="en-US"/>
        </a:p>
      </dgm:t>
    </dgm:pt>
    <dgm:pt modelId="{38870C89-0CDE-4E5E-835B-CD36CD43047C}">
      <dgm:prSet phldrT="[Text]"/>
      <dgm:spPr/>
      <dgm:t>
        <a:bodyPr/>
        <a:lstStyle/>
        <a:p>
          <a:r>
            <a:rPr lang="en-US" dirty="0"/>
            <a:t>Old shop equipment and electrical</a:t>
          </a:r>
        </a:p>
      </dgm:t>
    </dgm:pt>
    <dgm:pt modelId="{FB0ADB75-649C-4782-AA70-97B504CA5E5D}" type="parTrans" cxnId="{60B862A9-E2A1-4BC3-A882-E4C736117B5A}">
      <dgm:prSet/>
      <dgm:spPr/>
      <dgm:t>
        <a:bodyPr/>
        <a:lstStyle/>
        <a:p>
          <a:endParaRPr lang="en-US"/>
        </a:p>
      </dgm:t>
    </dgm:pt>
    <dgm:pt modelId="{E1D16655-FD82-4313-AB65-A69705A03D25}" type="sibTrans" cxnId="{60B862A9-E2A1-4BC3-A882-E4C736117B5A}">
      <dgm:prSet/>
      <dgm:spPr/>
      <dgm:t>
        <a:bodyPr/>
        <a:lstStyle/>
        <a:p>
          <a:endParaRPr lang="en-US"/>
        </a:p>
      </dgm:t>
    </dgm:pt>
    <dgm:pt modelId="{2747BD62-0355-4AB8-934D-F6FDF99C7A6F}">
      <dgm:prSet phldrT="[Text]"/>
      <dgm:spPr/>
      <dgm:t>
        <a:bodyPr/>
        <a:lstStyle/>
        <a:p>
          <a:r>
            <a:rPr lang="en-US" dirty="0"/>
            <a:t>Inert employees</a:t>
          </a:r>
        </a:p>
      </dgm:t>
    </dgm:pt>
    <dgm:pt modelId="{B6CF9863-0DF1-4827-B6ED-52B7BA20BF29}" type="parTrans" cxnId="{F071AC32-6D4A-421D-94D5-F2D200DE029A}">
      <dgm:prSet/>
      <dgm:spPr/>
      <dgm:t>
        <a:bodyPr/>
        <a:lstStyle/>
        <a:p>
          <a:endParaRPr lang="en-US"/>
        </a:p>
      </dgm:t>
    </dgm:pt>
    <dgm:pt modelId="{10EA6F76-B689-46E5-BDBD-772114E5F281}" type="sibTrans" cxnId="{F071AC32-6D4A-421D-94D5-F2D200DE029A}">
      <dgm:prSet/>
      <dgm:spPr/>
      <dgm:t>
        <a:bodyPr/>
        <a:lstStyle/>
        <a:p>
          <a:endParaRPr lang="en-US"/>
        </a:p>
      </dgm:t>
    </dgm:pt>
    <dgm:pt modelId="{110198E3-314F-436D-A54A-8450A208CE17}" type="pres">
      <dgm:prSet presAssocID="{5F78621A-617A-43CD-A3AD-FFD5F6C3C71E}" presName="theList" presStyleCnt="0">
        <dgm:presLayoutVars>
          <dgm:dir/>
          <dgm:animLvl val="lvl"/>
          <dgm:resizeHandles val="exact"/>
        </dgm:presLayoutVars>
      </dgm:prSet>
      <dgm:spPr/>
    </dgm:pt>
    <dgm:pt modelId="{64E4CD85-9A60-460F-BF2D-9BFC4575D8A2}" type="pres">
      <dgm:prSet presAssocID="{5E1C064E-B99A-4E21-93C9-34DD9A067BCA}" presName="compNode" presStyleCnt="0"/>
      <dgm:spPr/>
    </dgm:pt>
    <dgm:pt modelId="{C31D58E1-63F8-40A6-A365-482C3C2CF926}" type="pres">
      <dgm:prSet presAssocID="{5E1C064E-B99A-4E21-93C9-34DD9A067BCA}" presName="aNode" presStyleLbl="bgShp" presStyleIdx="0" presStyleCnt="4"/>
      <dgm:spPr/>
    </dgm:pt>
    <dgm:pt modelId="{75027221-AD77-4D17-B613-2A4C3F4198F7}" type="pres">
      <dgm:prSet presAssocID="{5E1C064E-B99A-4E21-93C9-34DD9A067BCA}" presName="textNode" presStyleLbl="bgShp" presStyleIdx="0" presStyleCnt="4"/>
      <dgm:spPr/>
    </dgm:pt>
    <dgm:pt modelId="{E57D22F1-7770-4A52-A798-0EDB9AE2E885}" type="pres">
      <dgm:prSet presAssocID="{5E1C064E-B99A-4E21-93C9-34DD9A067BCA}" presName="compChildNode" presStyleCnt="0"/>
      <dgm:spPr/>
    </dgm:pt>
    <dgm:pt modelId="{8E5BA07C-ABCB-460B-BE09-65ED908316EC}" type="pres">
      <dgm:prSet presAssocID="{5E1C064E-B99A-4E21-93C9-34DD9A067BCA}" presName="theInnerList" presStyleCnt="0"/>
      <dgm:spPr/>
    </dgm:pt>
    <dgm:pt modelId="{4DB5A497-0A17-41AC-83ED-605C25693D12}" type="pres">
      <dgm:prSet presAssocID="{66EF8E17-9B27-40E5-B337-45A3E07B03D7}" presName="childNode" presStyleLbl="node1" presStyleIdx="0" presStyleCnt="23">
        <dgm:presLayoutVars>
          <dgm:bulletEnabled val="1"/>
        </dgm:presLayoutVars>
      </dgm:prSet>
      <dgm:spPr/>
    </dgm:pt>
    <dgm:pt modelId="{2DC19FF5-1666-49E3-847E-C045B4A8EA4F}" type="pres">
      <dgm:prSet presAssocID="{66EF8E17-9B27-40E5-B337-45A3E07B03D7}" presName="aSpace2" presStyleCnt="0"/>
      <dgm:spPr/>
    </dgm:pt>
    <dgm:pt modelId="{0BC4BF9D-A117-4BF3-A296-B492396C2920}" type="pres">
      <dgm:prSet presAssocID="{1EEB1336-BA4A-4371-B039-D89BE63EBBD7}" presName="childNode" presStyleLbl="node1" presStyleIdx="1" presStyleCnt="23">
        <dgm:presLayoutVars>
          <dgm:bulletEnabled val="1"/>
        </dgm:presLayoutVars>
      </dgm:prSet>
      <dgm:spPr/>
    </dgm:pt>
    <dgm:pt modelId="{BBD2FE58-849C-47FE-B950-AF2AB8623F2F}" type="pres">
      <dgm:prSet presAssocID="{1EEB1336-BA4A-4371-B039-D89BE63EBBD7}" presName="aSpace2" presStyleCnt="0"/>
      <dgm:spPr/>
    </dgm:pt>
    <dgm:pt modelId="{C7B06BF9-BC34-4843-A32F-D71609F25943}" type="pres">
      <dgm:prSet presAssocID="{47D09745-9117-4AF9-9BA3-1D38CA9A73C1}" presName="childNode" presStyleLbl="node1" presStyleIdx="2" presStyleCnt="23">
        <dgm:presLayoutVars>
          <dgm:bulletEnabled val="1"/>
        </dgm:presLayoutVars>
      </dgm:prSet>
      <dgm:spPr/>
    </dgm:pt>
    <dgm:pt modelId="{1A736D8B-0F82-4A4C-89EF-8F75C408A0C4}" type="pres">
      <dgm:prSet presAssocID="{47D09745-9117-4AF9-9BA3-1D38CA9A73C1}" presName="aSpace2" presStyleCnt="0"/>
      <dgm:spPr/>
    </dgm:pt>
    <dgm:pt modelId="{270AAEC8-14C5-4A26-9CC6-1F1D6401C479}" type="pres">
      <dgm:prSet presAssocID="{5C0323DA-C591-479F-9C75-34CE10C2DE62}" presName="childNode" presStyleLbl="node1" presStyleIdx="3" presStyleCnt="23">
        <dgm:presLayoutVars>
          <dgm:bulletEnabled val="1"/>
        </dgm:presLayoutVars>
      </dgm:prSet>
      <dgm:spPr/>
    </dgm:pt>
    <dgm:pt modelId="{23FED145-F728-4025-827F-A5BF7D3EB65A}" type="pres">
      <dgm:prSet presAssocID="{5C0323DA-C591-479F-9C75-34CE10C2DE62}" presName="aSpace2" presStyleCnt="0"/>
      <dgm:spPr/>
    </dgm:pt>
    <dgm:pt modelId="{B3F88F49-9790-4016-BB40-794E7A588A3C}" type="pres">
      <dgm:prSet presAssocID="{CC6F9DA9-0239-48A7-BE5C-D458DB45E014}" presName="childNode" presStyleLbl="node1" presStyleIdx="4" presStyleCnt="23">
        <dgm:presLayoutVars>
          <dgm:bulletEnabled val="1"/>
        </dgm:presLayoutVars>
      </dgm:prSet>
      <dgm:spPr/>
    </dgm:pt>
    <dgm:pt modelId="{86F2D793-13B6-4BA8-AC17-E071F20A549C}" type="pres">
      <dgm:prSet presAssocID="{5E1C064E-B99A-4E21-93C9-34DD9A067BCA}" presName="aSpace" presStyleCnt="0"/>
      <dgm:spPr/>
    </dgm:pt>
    <dgm:pt modelId="{BA56810D-0839-46E9-942F-9E3EF1419BBE}" type="pres">
      <dgm:prSet presAssocID="{90F57FF0-88D2-47FD-92DF-4D3FFD814497}" presName="compNode" presStyleCnt="0"/>
      <dgm:spPr/>
    </dgm:pt>
    <dgm:pt modelId="{83255545-DF01-4E5C-94DE-34556D3BF7A9}" type="pres">
      <dgm:prSet presAssocID="{90F57FF0-88D2-47FD-92DF-4D3FFD814497}" presName="aNode" presStyleLbl="bgShp" presStyleIdx="1" presStyleCnt="4"/>
      <dgm:spPr/>
    </dgm:pt>
    <dgm:pt modelId="{F00C6477-971C-47A1-BB5E-D6CA86B17530}" type="pres">
      <dgm:prSet presAssocID="{90F57FF0-88D2-47FD-92DF-4D3FFD814497}" presName="textNode" presStyleLbl="bgShp" presStyleIdx="1" presStyleCnt="4"/>
      <dgm:spPr/>
    </dgm:pt>
    <dgm:pt modelId="{3079E895-A9B4-4069-A390-FD2679750359}" type="pres">
      <dgm:prSet presAssocID="{90F57FF0-88D2-47FD-92DF-4D3FFD814497}" presName="compChildNode" presStyleCnt="0"/>
      <dgm:spPr/>
    </dgm:pt>
    <dgm:pt modelId="{92802C1F-40F4-4B1B-8912-CAFE7B5938E2}" type="pres">
      <dgm:prSet presAssocID="{90F57FF0-88D2-47FD-92DF-4D3FFD814497}" presName="theInnerList" presStyleCnt="0"/>
      <dgm:spPr/>
    </dgm:pt>
    <dgm:pt modelId="{AFD4CD47-9584-449A-A743-E454560ECC35}" type="pres">
      <dgm:prSet presAssocID="{59D37DBC-E907-4789-A7B4-2BF875F85B76}" presName="childNode" presStyleLbl="node1" presStyleIdx="5" presStyleCnt="23">
        <dgm:presLayoutVars>
          <dgm:bulletEnabled val="1"/>
        </dgm:presLayoutVars>
      </dgm:prSet>
      <dgm:spPr/>
    </dgm:pt>
    <dgm:pt modelId="{DDC3D659-48BF-4A50-A740-F1DF1B590180}" type="pres">
      <dgm:prSet presAssocID="{59D37DBC-E907-4789-A7B4-2BF875F85B76}" presName="aSpace2" presStyleCnt="0"/>
      <dgm:spPr/>
    </dgm:pt>
    <dgm:pt modelId="{E491E927-0FEB-4355-ADA0-579BF66A6BAD}" type="pres">
      <dgm:prSet presAssocID="{6FD64312-6BA6-4425-B07F-28A9BF2972B4}" presName="childNode" presStyleLbl="node1" presStyleIdx="6" presStyleCnt="23">
        <dgm:presLayoutVars>
          <dgm:bulletEnabled val="1"/>
        </dgm:presLayoutVars>
      </dgm:prSet>
      <dgm:spPr/>
    </dgm:pt>
    <dgm:pt modelId="{38C0D125-80D3-461D-A54F-C17C2A05FE88}" type="pres">
      <dgm:prSet presAssocID="{6FD64312-6BA6-4425-B07F-28A9BF2972B4}" presName="aSpace2" presStyleCnt="0"/>
      <dgm:spPr/>
    </dgm:pt>
    <dgm:pt modelId="{658CCD01-2BEB-4EB3-9A50-67320967C37C}" type="pres">
      <dgm:prSet presAssocID="{BBD39A51-B091-43B8-A503-3FBAF5C558DF}" presName="childNode" presStyleLbl="node1" presStyleIdx="7" presStyleCnt="23">
        <dgm:presLayoutVars>
          <dgm:bulletEnabled val="1"/>
        </dgm:presLayoutVars>
      </dgm:prSet>
      <dgm:spPr/>
    </dgm:pt>
    <dgm:pt modelId="{2CEA3AE7-7EDD-4322-9DCA-896B00C37AF9}" type="pres">
      <dgm:prSet presAssocID="{BBD39A51-B091-43B8-A503-3FBAF5C558DF}" presName="aSpace2" presStyleCnt="0"/>
      <dgm:spPr/>
    </dgm:pt>
    <dgm:pt modelId="{C9E11071-8D3C-45BC-9845-22DE509B5E0B}" type="pres">
      <dgm:prSet presAssocID="{7B44CA92-D060-4C26-96E4-98125E71E6C7}" presName="childNode" presStyleLbl="node1" presStyleIdx="8" presStyleCnt="23">
        <dgm:presLayoutVars>
          <dgm:bulletEnabled val="1"/>
        </dgm:presLayoutVars>
      </dgm:prSet>
      <dgm:spPr/>
    </dgm:pt>
    <dgm:pt modelId="{E4D4BED0-862D-4820-A599-051A32609878}" type="pres">
      <dgm:prSet presAssocID="{7B44CA92-D060-4C26-96E4-98125E71E6C7}" presName="aSpace2" presStyleCnt="0"/>
      <dgm:spPr/>
    </dgm:pt>
    <dgm:pt modelId="{E8635807-70FD-46DE-855B-6D72ED7E1368}" type="pres">
      <dgm:prSet presAssocID="{8D0C6D13-79A9-4999-A393-DE86024006F0}" presName="childNode" presStyleLbl="node1" presStyleIdx="9" presStyleCnt="23">
        <dgm:presLayoutVars>
          <dgm:bulletEnabled val="1"/>
        </dgm:presLayoutVars>
      </dgm:prSet>
      <dgm:spPr/>
    </dgm:pt>
    <dgm:pt modelId="{85D03542-CC6A-4892-B310-0104E9C85044}" type="pres">
      <dgm:prSet presAssocID="{8D0C6D13-79A9-4999-A393-DE86024006F0}" presName="aSpace2" presStyleCnt="0"/>
      <dgm:spPr/>
    </dgm:pt>
    <dgm:pt modelId="{7F0D8E9F-54D7-4D2B-AE8C-E79BA611FF5E}" type="pres">
      <dgm:prSet presAssocID="{969AF818-7464-48CD-8E6A-6204B66CE60A}" presName="childNode" presStyleLbl="node1" presStyleIdx="10" presStyleCnt="23">
        <dgm:presLayoutVars>
          <dgm:bulletEnabled val="1"/>
        </dgm:presLayoutVars>
      </dgm:prSet>
      <dgm:spPr/>
    </dgm:pt>
    <dgm:pt modelId="{747CFC11-DAB0-4294-AA70-370A4E96ED75}" type="pres">
      <dgm:prSet presAssocID="{90F57FF0-88D2-47FD-92DF-4D3FFD814497}" presName="aSpace" presStyleCnt="0"/>
      <dgm:spPr/>
    </dgm:pt>
    <dgm:pt modelId="{8B836361-4486-4C16-ACBF-63E39E6483A0}" type="pres">
      <dgm:prSet presAssocID="{AB667368-61AD-4B87-8974-E18622C9955D}" presName="compNode" presStyleCnt="0"/>
      <dgm:spPr/>
    </dgm:pt>
    <dgm:pt modelId="{B3C6E9EA-159C-4D03-8D8E-95AA9D058D26}" type="pres">
      <dgm:prSet presAssocID="{AB667368-61AD-4B87-8974-E18622C9955D}" presName="aNode" presStyleLbl="bgShp" presStyleIdx="2" presStyleCnt="4"/>
      <dgm:spPr/>
    </dgm:pt>
    <dgm:pt modelId="{2E492A9E-7582-41DC-8064-2D1CB5932380}" type="pres">
      <dgm:prSet presAssocID="{AB667368-61AD-4B87-8974-E18622C9955D}" presName="textNode" presStyleLbl="bgShp" presStyleIdx="2" presStyleCnt="4"/>
      <dgm:spPr/>
    </dgm:pt>
    <dgm:pt modelId="{66BE52C5-908E-4705-9944-C8463005D01D}" type="pres">
      <dgm:prSet presAssocID="{AB667368-61AD-4B87-8974-E18622C9955D}" presName="compChildNode" presStyleCnt="0"/>
      <dgm:spPr/>
    </dgm:pt>
    <dgm:pt modelId="{73C3652E-76A5-4300-A8EF-9F2590F85290}" type="pres">
      <dgm:prSet presAssocID="{AB667368-61AD-4B87-8974-E18622C9955D}" presName="theInnerList" presStyleCnt="0"/>
      <dgm:spPr/>
    </dgm:pt>
    <dgm:pt modelId="{34855CB2-ECAE-43A1-A7FA-D6BE1F10F8BE}" type="pres">
      <dgm:prSet presAssocID="{784693BF-6589-4F83-906B-555227C310CA}" presName="childNode" presStyleLbl="node1" presStyleIdx="11" presStyleCnt="23">
        <dgm:presLayoutVars>
          <dgm:bulletEnabled val="1"/>
        </dgm:presLayoutVars>
      </dgm:prSet>
      <dgm:spPr/>
    </dgm:pt>
    <dgm:pt modelId="{6AE17E5E-6DC8-46E2-82F7-AB8FE99B2667}" type="pres">
      <dgm:prSet presAssocID="{784693BF-6589-4F83-906B-555227C310CA}" presName="aSpace2" presStyleCnt="0"/>
      <dgm:spPr/>
    </dgm:pt>
    <dgm:pt modelId="{A17CCE98-6297-4F7A-91B2-DF71F59F9453}" type="pres">
      <dgm:prSet presAssocID="{E0C6B826-9F10-4744-BF9F-0E147B38D09C}" presName="childNode" presStyleLbl="node1" presStyleIdx="12" presStyleCnt="23">
        <dgm:presLayoutVars>
          <dgm:bulletEnabled val="1"/>
        </dgm:presLayoutVars>
      </dgm:prSet>
      <dgm:spPr/>
    </dgm:pt>
    <dgm:pt modelId="{51B5B2CF-F384-4185-998E-70A1D400397D}" type="pres">
      <dgm:prSet presAssocID="{E0C6B826-9F10-4744-BF9F-0E147B38D09C}" presName="aSpace2" presStyleCnt="0"/>
      <dgm:spPr/>
    </dgm:pt>
    <dgm:pt modelId="{1205E028-A371-4E07-86C3-8D0E5E024737}" type="pres">
      <dgm:prSet presAssocID="{428F6E17-56F4-4993-BEA5-0EFF94FF78C5}" presName="childNode" presStyleLbl="node1" presStyleIdx="13" presStyleCnt="23">
        <dgm:presLayoutVars>
          <dgm:bulletEnabled val="1"/>
        </dgm:presLayoutVars>
      </dgm:prSet>
      <dgm:spPr/>
    </dgm:pt>
    <dgm:pt modelId="{08D595AC-6EDC-48A0-B350-1009C5B6717F}" type="pres">
      <dgm:prSet presAssocID="{428F6E17-56F4-4993-BEA5-0EFF94FF78C5}" presName="aSpace2" presStyleCnt="0"/>
      <dgm:spPr/>
    </dgm:pt>
    <dgm:pt modelId="{4E52C5E6-85E8-45FB-B5F0-BC5BA7C07C9E}" type="pres">
      <dgm:prSet presAssocID="{6A6A175D-0F68-44B2-9B65-43DF8C60661E}" presName="childNode" presStyleLbl="node1" presStyleIdx="14" presStyleCnt="23">
        <dgm:presLayoutVars>
          <dgm:bulletEnabled val="1"/>
        </dgm:presLayoutVars>
      </dgm:prSet>
      <dgm:spPr/>
    </dgm:pt>
    <dgm:pt modelId="{A1257D31-BDBB-40A7-8C19-01E534EF58E6}" type="pres">
      <dgm:prSet presAssocID="{6A6A175D-0F68-44B2-9B65-43DF8C60661E}" presName="aSpace2" presStyleCnt="0"/>
      <dgm:spPr/>
    </dgm:pt>
    <dgm:pt modelId="{CF8DB107-3562-4C23-8BBB-A2E0A1A305DD}" type="pres">
      <dgm:prSet presAssocID="{7798E9E9-ADA2-4EC3-B628-80AEB0DEFD54}" presName="childNode" presStyleLbl="node1" presStyleIdx="15" presStyleCnt="23">
        <dgm:presLayoutVars>
          <dgm:bulletEnabled val="1"/>
        </dgm:presLayoutVars>
      </dgm:prSet>
      <dgm:spPr/>
    </dgm:pt>
    <dgm:pt modelId="{99C2C854-67ED-4E0F-AB47-D2BC257E6AF3}" type="pres">
      <dgm:prSet presAssocID="{7798E9E9-ADA2-4EC3-B628-80AEB0DEFD54}" presName="aSpace2" presStyleCnt="0"/>
      <dgm:spPr/>
    </dgm:pt>
    <dgm:pt modelId="{4722FEB5-E0AE-41C7-B0A3-3C62AA78FBCE}" type="pres">
      <dgm:prSet presAssocID="{722022D3-D18C-488D-B21D-F43946FB1B6E}" presName="childNode" presStyleLbl="node1" presStyleIdx="16" presStyleCnt="23">
        <dgm:presLayoutVars>
          <dgm:bulletEnabled val="1"/>
        </dgm:presLayoutVars>
      </dgm:prSet>
      <dgm:spPr/>
    </dgm:pt>
    <dgm:pt modelId="{EDB27C9D-CC2A-464D-8029-897660B8FD13}" type="pres">
      <dgm:prSet presAssocID="{AB667368-61AD-4B87-8974-E18622C9955D}" presName="aSpace" presStyleCnt="0"/>
      <dgm:spPr/>
    </dgm:pt>
    <dgm:pt modelId="{948E6D58-07C2-49AC-AF9E-8BC09072EDBF}" type="pres">
      <dgm:prSet presAssocID="{8FE3CABA-52EF-44B9-9E79-6B4A7DA03A72}" presName="compNode" presStyleCnt="0"/>
      <dgm:spPr/>
    </dgm:pt>
    <dgm:pt modelId="{21DCE072-5FBA-4C24-B280-9D685BC7A9E9}" type="pres">
      <dgm:prSet presAssocID="{8FE3CABA-52EF-44B9-9E79-6B4A7DA03A72}" presName="aNode" presStyleLbl="bgShp" presStyleIdx="3" presStyleCnt="4"/>
      <dgm:spPr/>
    </dgm:pt>
    <dgm:pt modelId="{3303D87F-37F1-463E-AD32-2E37FCC8D7D7}" type="pres">
      <dgm:prSet presAssocID="{8FE3CABA-52EF-44B9-9E79-6B4A7DA03A72}" presName="textNode" presStyleLbl="bgShp" presStyleIdx="3" presStyleCnt="4"/>
      <dgm:spPr/>
    </dgm:pt>
    <dgm:pt modelId="{ACEACDFB-FC4F-4D98-8092-5B39DAED1F08}" type="pres">
      <dgm:prSet presAssocID="{8FE3CABA-52EF-44B9-9E79-6B4A7DA03A72}" presName="compChildNode" presStyleCnt="0"/>
      <dgm:spPr/>
    </dgm:pt>
    <dgm:pt modelId="{6BF046DE-6956-439F-85D9-25456485AE77}" type="pres">
      <dgm:prSet presAssocID="{8FE3CABA-52EF-44B9-9E79-6B4A7DA03A72}" presName="theInnerList" presStyleCnt="0"/>
      <dgm:spPr/>
    </dgm:pt>
    <dgm:pt modelId="{9E1B3AC5-D166-428E-B0D4-F8F5BC587345}" type="pres">
      <dgm:prSet presAssocID="{BFF34224-463D-4D36-A867-354C8C8106D6}" presName="childNode" presStyleLbl="node1" presStyleIdx="17" presStyleCnt="23">
        <dgm:presLayoutVars>
          <dgm:bulletEnabled val="1"/>
        </dgm:presLayoutVars>
      </dgm:prSet>
      <dgm:spPr/>
    </dgm:pt>
    <dgm:pt modelId="{FB5306DF-6D00-4B48-9AF0-574BF9AF34A6}" type="pres">
      <dgm:prSet presAssocID="{BFF34224-463D-4D36-A867-354C8C8106D6}" presName="aSpace2" presStyleCnt="0"/>
      <dgm:spPr/>
    </dgm:pt>
    <dgm:pt modelId="{4A0C76F9-A52C-4ECF-856B-99CFF99723FA}" type="pres">
      <dgm:prSet presAssocID="{57B9B1E2-6AC6-4DD0-8589-7CDC6ABEF8FD}" presName="childNode" presStyleLbl="node1" presStyleIdx="18" presStyleCnt="23">
        <dgm:presLayoutVars>
          <dgm:bulletEnabled val="1"/>
        </dgm:presLayoutVars>
      </dgm:prSet>
      <dgm:spPr/>
    </dgm:pt>
    <dgm:pt modelId="{BF405589-9F26-46F9-B54D-FCC19F49981A}" type="pres">
      <dgm:prSet presAssocID="{57B9B1E2-6AC6-4DD0-8589-7CDC6ABEF8FD}" presName="aSpace2" presStyleCnt="0"/>
      <dgm:spPr/>
    </dgm:pt>
    <dgm:pt modelId="{98F2D6B4-B4D6-4E33-870F-3BCB9B09BB71}" type="pres">
      <dgm:prSet presAssocID="{1D725834-6364-4C65-894E-3A0C5DB85085}" presName="childNode" presStyleLbl="node1" presStyleIdx="19" presStyleCnt="23">
        <dgm:presLayoutVars>
          <dgm:bulletEnabled val="1"/>
        </dgm:presLayoutVars>
      </dgm:prSet>
      <dgm:spPr/>
    </dgm:pt>
    <dgm:pt modelId="{BD3E134B-FE44-4424-9392-5E7D90F0578E}" type="pres">
      <dgm:prSet presAssocID="{1D725834-6364-4C65-894E-3A0C5DB85085}" presName="aSpace2" presStyleCnt="0"/>
      <dgm:spPr/>
    </dgm:pt>
    <dgm:pt modelId="{0383C669-7460-409F-B048-D21F0C4BCB1E}" type="pres">
      <dgm:prSet presAssocID="{AEA6AA8B-C38D-4BBE-B69E-417EE2B7AC5C}" presName="childNode" presStyleLbl="node1" presStyleIdx="20" presStyleCnt="23">
        <dgm:presLayoutVars>
          <dgm:bulletEnabled val="1"/>
        </dgm:presLayoutVars>
      </dgm:prSet>
      <dgm:spPr/>
    </dgm:pt>
    <dgm:pt modelId="{D5E64AF0-1C1D-4E74-9D1A-2EBC1231D7DA}" type="pres">
      <dgm:prSet presAssocID="{AEA6AA8B-C38D-4BBE-B69E-417EE2B7AC5C}" presName="aSpace2" presStyleCnt="0"/>
      <dgm:spPr/>
    </dgm:pt>
    <dgm:pt modelId="{44F8B6DD-F693-4C40-B6D5-26B6937C2B0F}" type="pres">
      <dgm:prSet presAssocID="{38870C89-0CDE-4E5E-835B-CD36CD43047C}" presName="childNode" presStyleLbl="node1" presStyleIdx="21" presStyleCnt="23">
        <dgm:presLayoutVars>
          <dgm:bulletEnabled val="1"/>
        </dgm:presLayoutVars>
      </dgm:prSet>
      <dgm:spPr/>
    </dgm:pt>
    <dgm:pt modelId="{09668AC8-191D-4C21-8712-A0CF54F20A1D}" type="pres">
      <dgm:prSet presAssocID="{38870C89-0CDE-4E5E-835B-CD36CD43047C}" presName="aSpace2" presStyleCnt="0"/>
      <dgm:spPr/>
    </dgm:pt>
    <dgm:pt modelId="{FFF9E70A-07C4-44FE-A571-EF5AC44D2A66}" type="pres">
      <dgm:prSet presAssocID="{2747BD62-0355-4AB8-934D-F6FDF99C7A6F}" presName="childNode" presStyleLbl="node1" presStyleIdx="22" presStyleCnt="23">
        <dgm:presLayoutVars>
          <dgm:bulletEnabled val="1"/>
        </dgm:presLayoutVars>
      </dgm:prSet>
      <dgm:spPr/>
    </dgm:pt>
  </dgm:ptLst>
  <dgm:cxnLst>
    <dgm:cxn modelId="{B7B2B400-2E2A-4EF4-AD3A-3385230D40F0}" srcId="{90F57FF0-88D2-47FD-92DF-4D3FFD814497}" destId="{59D37DBC-E907-4789-A7B4-2BF875F85B76}" srcOrd="0" destOrd="0" parTransId="{BE60FBEC-2215-4D6F-9841-CC69B5E3E8DE}" sibTransId="{E38F07D8-35C1-47BA-8FAA-93C25AD69CC7}"/>
    <dgm:cxn modelId="{6FC01102-EF41-4B9B-A154-B3A6651F9D85}" srcId="{90F57FF0-88D2-47FD-92DF-4D3FFD814497}" destId="{6FD64312-6BA6-4425-B07F-28A9BF2972B4}" srcOrd="1" destOrd="0" parTransId="{9DCFFDB0-2DA6-46DD-A184-2C4EF95C6D8A}" sibTransId="{9A27AE31-A27D-45AF-8106-115EB969EE1C}"/>
    <dgm:cxn modelId="{34A34D0C-2ADA-43E6-B770-FD95190A5B20}" type="presOf" srcId="{7B44CA92-D060-4C26-96E4-98125E71E6C7}" destId="{C9E11071-8D3C-45BC-9845-22DE509B5E0B}" srcOrd="0" destOrd="0" presId="urn:microsoft.com/office/officeart/2005/8/layout/lProcess2"/>
    <dgm:cxn modelId="{0754960F-F5A9-4868-9D14-40E2C1707A14}" type="presOf" srcId="{BFF34224-463D-4D36-A867-354C8C8106D6}" destId="{9E1B3AC5-D166-428E-B0D4-F8F5BC587345}" srcOrd="0" destOrd="0" presId="urn:microsoft.com/office/officeart/2005/8/layout/lProcess2"/>
    <dgm:cxn modelId="{2AE50B10-AC20-4955-8C13-1689C6C64E66}" type="presOf" srcId="{BBD39A51-B091-43B8-A503-3FBAF5C558DF}" destId="{658CCD01-2BEB-4EB3-9A50-67320967C37C}" srcOrd="0" destOrd="0" presId="urn:microsoft.com/office/officeart/2005/8/layout/lProcess2"/>
    <dgm:cxn modelId="{392B2818-6AD7-4561-9E4F-F3BABB43E3A7}" srcId="{5F78621A-617A-43CD-A3AD-FFD5F6C3C71E}" destId="{8FE3CABA-52EF-44B9-9E79-6B4A7DA03A72}" srcOrd="3" destOrd="0" parTransId="{17DD296C-CF3D-4FBE-A78C-E2E158523D83}" sibTransId="{1683F04F-4B02-4E64-ADB5-76986E3B58A8}"/>
    <dgm:cxn modelId="{7DF7C51C-0EE6-4C37-8A9F-4A15A7426429}" srcId="{5E1C064E-B99A-4E21-93C9-34DD9A067BCA}" destId="{47D09745-9117-4AF9-9BA3-1D38CA9A73C1}" srcOrd="2" destOrd="0" parTransId="{042D1CDA-33F3-4CF3-A434-C13023F399FD}" sibTransId="{F706EBF7-CCD3-4F1C-B736-D0D78DA8D1BA}"/>
    <dgm:cxn modelId="{0E85A720-6291-4004-9F2D-FFE2ECB73049}" type="presOf" srcId="{AEA6AA8B-C38D-4BBE-B69E-417EE2B7AC5C}" destId="{0383C669-7460-409F-B048-D21F0C4BCB1E}" srcOrd="0" destOrd="0" presId="urn:microsoft.com/office/officeart/2005/8/layout/lProcess2"/>
    <dgm:cxn modelId="{AC9CFE23-AF68-4C3B-9D92-52D49AC2C8C0}" type="presOf" srcId="{7798E9E9-ADA2-4EC3-B628-80AEB0DEFD54}" destId="{CF8DB107-3562-4C23-8BBB-A2E0A1A305DD}" srcOrd="0" destOrd="0" presId="urn:microsoft.com/office/officeart/2005/8/layout/lProcess2"/>
    <dgm:cxn modelId="{EB380830-5354-466E-9431-6355AC771D2E}" type="presOf" srcId="{8D0C6D13-79A9-4999-A393-DE86024006F0}" destId="{E8635807-70FD-46DE-855B-6D72ED7E1368}" srcOrd="0" destOrd="0" presId="urn:microsoft.com/office/officeart/2005/8/layout/lProcess2"/>
    <dgm:cxn modelId="{F071AC32-6D4A-421D-94D5-F2D200DE029A}" srcId="{8FE3CABA-52EF-44B9-9E79-6B4A7DA03A72}" destId="{2747BD62-0355-4AB8-934D-F6FDF99C7A6F}" srcOrd="5" destOrd="0" parTransId="{B6CF9863-0DF1-4827-B6ED-52B7BA20BF29}" sibTransId="{10EA6F76-B689-46E5-BDBD-772114E5F281}"/>
    <dgm:cxn modelId="{B481AE32-6780-4F6E-90BC-21D8CF10B3EA}" srcId="{5F78621A-617A-43CD-A3AD-FFD5F6C3C71E}" destId="{5E1C064E-B99A-4E21-93C9-34DD9A067BCA}" srcOrd="0" destOrd="0" parTransId="{2C518533-B97C-4AA9-A03E-F0E6AFABFBAB}" sibTransId="{C8AFF6C1-D8E1-4E08-AB28-B51F77733C61}"/>
    <dgm:cxn modelId="{1F6BB134-5E40-4261-AE8E-D2EA621522EE}" srcId="{AB667368-61AD-4B87-8974-E18622C9955D}" destId="{6A6A175D-0F68-44B2-9B65-43DF8C60661E}" srcOrd="3" destOrd="0" parTransId="{7CDF9AA4-A8B9-4F49-9C91-95EBB9B98443}" sibTransId="{38A600BD-59BE-446B-B759-6B589A2AF87A}"/>
    <dgm:cxn modelId="{4CC98638-8E87-4EB5-97B7-CC78F356FAB5}" type="presOf" srcId="{8FE3CABA-52EF-44B9-9E79-6B4A7DA03A72}" destId="{3303D87F-37F1-463E-AD32-2E37FCC8D7D7}" srcOrd="1" destOrd="0" presId="urn:microsoft.com/office/officeart/2005/8/layout/lProcess2"/>
    <dgm:cxn modelId="{491EB93A-A721-4D50-BBFD-7291764E3FEE}" type="presOf" srcId="{8FE3CABA-52EF-44B9-9E79-6B4A7DA03A72}" destId="{21DCE072-5FBA-4C24-B280-9D685BC7A9E9}" srcOrd="0" destOrd="0" presId="urn:microsoft.com/office/officeart/2005/8/layout/lProcess2"/>
    <dgm:cxn modelId="{F67B793B-2B4C-4116-9E6E-7FED1BE5A96D}" type="presOf" srcId="{5E1C064E-B99A-4E21-93C9-34DD9A067BCA}" destId="{C31D58E1-63F8-40A6-A365-482C3C2CF926}" srcOrd="0" destOrd="0" presId="urn:microsoft.com/office/officeart/2005/8/layout/lProcess2"/>
    <dgm:cxn modelId="{69B07E40-E445-4988-BDDA-987E08D4F1AD}" srcId="{AB667368-61AD-4B87-8974-E18622C9955D}" destId="{784693BF-6589-4F83-906B-555227C310CA}" srcOrd="0" destOrd="0" parTransId="{C5A2B527-0FDF-41B8-90C6-8ABCF61427DE}" sibTransId="{EC5B6CCF-97BE-487C-B78D-CFA2681B4BAC}"/>
    <dgm:cxn modelId="{CC1E025F-88FD-464F-BA6F-A54E96E18F82}" type="presOf" srcId="{38870C89-0CDE-4E5E-835B-CD36CD43047C}" destId="{44F8B6DD-F693-4C40-B6D5-26B6937C2B0F}" srcOrd="0" destOrd="0" presId="urn:microsoft.com/office/officeart/2005/8/layout/lProcess2"/>
    <dgm:cxn modelId="{51B06743-C3B8-4FEA-BB42-3188C6CA37AE}" type="presOf" srcId="{5E1C064E-B99A-4E21-93C9-34DD9A067BCA}" destId="{75027221-AD77-4D17-B613-2A4C3F4198F7}" srcOrd="1" destOrd="0" presId="urn:microsoft.com/office/officeart/2005/8/layout/lProcess2"/>
    <dgm:cxn modelId="{3E874845-C64B-49E0-9F6F-863A736601CC}" type="presOf" srcId="{66EF8E17-9B27-40E5-B337-45A3E07B03D7}" destId="{4DB5A497-0A17-41AC-83ED-605C25693D12}" srcOrd="0" destOrd="0" presId="urn:microsoft.com/office/officeart/2005/8/layout/lProcess2"/>
    <dgm:cxn modelId="{5665EA67-0897-49F2-98C0-AA5C92DBDB63}" srcId="{8FE3CABA-52EF-44B9-9E79-6B4A7DA03A72}" destId="{AEA6AA8B-C38D-4BBE-B69E-417EE2B7AC5C}" srcOrd="3" destOrd="0" parTransId="{4E867CB0-B40F-4A8D-B73C-8C4318EE191C}" sibTransId="{0D3B3AA9-F9A3-4086-BBB0-64EE18E4DC01}"/>
    <dgm:cxn modelId="{104F1068-9DED-484D-BD1F-EA53D4E4CCEE}" type="presOf" srcId="{428F6E17-56F4-4993-BEA5-0EFF94FF78C5}" destId="{1205E028-A371-4E07-86C3-8D0E5E024737}" srcOrd="0" destOrd="0" presId="urn:microsoft.com/office/officeart/2005/8/layout/lProcess2"/>
    <dgm:cxn modelId="{AA15B249-F443-4AA5-86DF-8849AD638C76}" srcId="{AB667368-61AD-4B87-8974-E18622C9955D}" destId="{E0C6B826-9F10-4744-BF9F-0E147B38D09C}" srcOrd="1" destOrd="0" parTransId="{A458907A-390A-4E45-BAC9-E3F09F4FB0D8}" sibTransId="{6D6F3131-C2F0-4DF5-8CD5-CEFB50172F0E}"/>
    <dgm:cxn modelId="{D4738F4F-D110-40A9-A360-E5D16D9BAAE3}" type="presOf" srcId="{6FD64312-6BA6-4425-B07F-28A9BF2972B4}" destId="{E491E927-0FEB-4355-ADA0-579BF66A6BAD}" srcOrd="0" destOrd="0" presId="urn:microsoft.com/office/officeart/2005/8/layout/lProcess2"/>
    <dgm:cxn modelId="{A1B11E70-B599-4B85-93DE-CD6E761E7DFD}" type="presOf" srcId="{AB667368-61AD-4B87-8974-E18622C9955D}" destId="{B3C6E9EA-159C-4D03-8D8E-95AA9D058D26}" srcOrd="0" destOrd="0" presId="urn:microsoft.com/office/officeart/2005/8/layout/lProcess2"/>
    <dgm:cxn modelId="{0DEFC470-BC7B-4F7A-8601-1833C45645E0}" srcId="{AB667368-61AD-4B87-8974-E18622C9955D}" destId="{428F6E17-56F4-4993-BEA5-0EFF94FF78C5}" srcOrd="2" destOrd="0" parTransId="{94CB28CD-8DA5-4111-9B9F-887E7227D1B6}" sibTransId="{58A0A5C0-2A3A-42F2-A8B7-EFF6CCC37C95}"/>
    <dgm:cxn modelId="{D1C4E471-0B5A-462C-9485-16546B4965A5}" type="presOf" srcId="{2747BD62-0355-4AB8-934D-F6FDF99C7A6F}" destId="{FFF9E70A-07C4-44FE-A571-EF5AC44D2A66}" srcOrd="0" destOrd="0" presId="urn:microsoft.com/office/officeart/2005/8/layout/lProcess2"/>
    <dgm:cxn modelId="{FE769E54-72E6-4EE8-9796-D67ABC22E0EB}" srcId="{8FE3CABA-52EF-44B9-9E79-6B4A7DA03A72}" destId="{1D725834-6364-4C65-894E-3A0C5DB85085}" srcOrd="2" destOrd="0" parTransId="{A8E58724-6B0E-465A-B273-55A95E885FDB}" sibTransId="{C80B878C-97A9-449C-A1B0-9BB5F6CFC21E}"/>
    <dgm:cxn modelId="{8D216B78-D85A-4FF8-B751-C1FDBA46B51C}" srcId="{AB667368-61AD-4B87-8974-E18622C9955D}" destId="{7798E9E9-ADA2-4EC3-B628-80AEB0DEFD54}" srcOrd="4" destOrd="0" parTransId="{DB9E6909-EFFF-4A06-8683-52C7F12633A5}" sibTransId="{A9817F71-E40B-4908-8592-496E4BDB2A17}"/>
    <dgm:cxn modelId="{F0A21759-65A2-4482-B362-34BCDBD0DDE9}" srcId="{5E1C064E-B99A-4E21-93C9-34DD9A067BCA}" destId="{5C0323DA-C591-479F-9C75-34CE10C2DE62}" srcOrd="3" destOrd="0" parTransId="{AE574BB5-E429-4BA0-8D38-AB90D0F7FB17}" sibTransId="{AF4F9AFE-8579-47F3-919D-F3411D977F1A}"/>
    <dgm:cxn modelId="{CEBC4F80-4CDC-4EA1-9410-994A4267F6AB}" srcId="{8FE3CABA-52EF-44B9-9E79-6B4A7DA03A72}" destId="{57B9B1E2-6AC6-4DD0-8589-7CDC6ABEF8FD}" srcOrd="1" destOrd="0" parTransId="{0AF40E96-7326-4ABD-A8B3-A266AA28E091}" sibTransId="{439C2CD2-7081-4A8A-B22D-05C8B1E31AF1}"/>
    <dgm:cxn modelId="{92F55087-8567-423C-B30A-EBEBBF0DF864}" type="presOf" srcId="{1D725834-6364-4C65-894E-3A0C5DB85085}" destId="{98F2D6B4-B4D6-4E33-870F-3BCB9B09BB71}" srcOrd="0" destOrd="0" presId="urn:microsoft.com/office/officeart/2005/8/layout/lProcess2"/>
    <dgm:cxn modelId="{24BB9988-A140-4FE9-818D-D7E037087ECC}" type="presOf" srcId="{784693BF-6589-4F83-906B-555227C310CA}" destId="{34855CB2-ECAE-43A1-A7FA-D6BE1F10F8BE}" srcOrd="0" destOrd="0" presId="urn:microsoft.com/office/officeart/2005/8/layout/lProcess2"/>
    <dgm:cxn modelId="{F276D68A-8138-4A60-A6DD-C2461D47B9CC}" srcId="{5F78621A-617A-43CD-A3AD-FFD5F6C3C71E}" destId="{AB667368-61AD-4B87-8974-E18622C9955D}" srcOrd="2" destOrd="0" parTransId="{D526E65A-04C2-4006-8744-0070C3EE7484}" sibTransId="{A8555EEB-DC8A-4FF4-9FEE-8B951E95CC3F}"/>
    <dgm:cxn modelId="{29FE649A-0D3A-44E0-8DD0-6A94BAB81701}" srcId="{5F78621A-617A-43CD-A3AD-FFD5F6C3C71E}" destId="{90F57FF0-88D2-47FD-92DF-4D3FFD814497}" srcOrd="1" destOrd="0" parTransId="{25737DD5-863B-4861-ADE2-CAA96CCA140B}" sibTransId="{707240F2-32C6-43D9-97D6-37407FFC2057}"/>
    <dgm:cxn modelId="{1CB8B5A1-5E80-4758-ADE0-CDD7BADD5857}" type="presOf" srcId="{90F57FF0-88D2-47FD-92DF-4D3FFD814497}" destId="{F00C6477-971C-47A1-BB5E-D6CA86B17530}" srcOrd="1" destOrd="0" presId="urn:microsoft.com/office/officeart/2005/8/layout/lProcess2"/>
    <dgm:cxn modelId="{4E81D7A2-68F3-43D1-B0E9-1484D6AA75F9}" srcId="{90F57FF0-88D2-47FD-92DF-4D3FFD814497}" destId="{7B44CA92-D060-4C26-96E4-98125E71E6C7}" srcOrd="3" destOrd="0" parTransId="{EED2F5AC-FFF7-40D1-82A4-4059C7425E2B}" sibTransId="{C52CF4A7-27D7-45E1-A657-891E6FE6F91C}"/>
    <dgm:cxn modelId="{948BA1A8-DADF-449A-BE7B-66C38B850BD8}" type="presOf" srcId="{47D09745-9117-4AF9-9BA3-1D38CA9A73C1}" destId="{C7B06BF9-BC34-4843-A32F-D71609F25943}" srcOrd="0" destOrd="0" presId="urn:microsoft.com/office/officeart/2005/8/layout/lProcess2"/>
    <dgm:cxn modelId="{60B862A9-E2A1-4BC3-A882-E4C736117B5A}" srcId="{8FE3CABA-52EF-44B9-9E79-6B4A7DA03A72}" destId="{38870C89-0CDE-4E5E-835B-CD36CD43047C}" srcOrd="4" destOrd="0" parTransId="{FB0ADB75-649C-4782-AA70-97B504CA5E5D}" sibTransId="{E1D16655-FD82-4313-AB65-A69705A03D25}"/>
    <dgm:cxn modelId="{30CB7BAE-5753-47D1-B0BB-FA49E89F4A6F}" type="presOf" srcId="{57B9B1E2-6AC6-4DD0-8589-7CDC6ABEF8FD}" destId="{4A0C76F9-A52C-4ECF-856B-99CFF99723FA}" srcOrd="0" destOrd="0" presId="urn:microsoft.com/office/officeart/2005/8/layout/lProcess2"/>
    <dgm:cxn modelId="{6149CEB5-B2D8-46D9-B331-EE1DF5669C07}" type="presOf" srcId="{722022D3-D18C-488D-B21D-F43946FB1B6E}" destId="{4722FEB5-E0AE-41C7-B0A3-3C62AA78FBCE}" srcOrd="0" destOrd="0" presId="urn:microsoft.com/office/officeart/2005/8/layout/lProcess2"/>
    <dgm:cxn modelId="{78DA33B9-42AF-412B-9280-3DC4051EBDA6}" type="presOf" srcId="{CC6F9DA9-0239-48A7-BE5C-D458DB45E014}" destId="{B3F88F49-9790-4016-BB40-794E7A588A3C}" srcOrd="0" destOrd="0" presId="urn:microsoft.com/office/officeart/2005/8/layout/lProcess2"/>
    <dgm:cxn modelId="{203162BC-1189-498A-B56B-577C19E2B0E8}" type="presOf" srcId="{90F57FF0-88D2-47FD-92DF-4D3FFD814497}" destId="{83255545-DF01-4E5C-94DE-34556D3BF7A9}" srcOrd="0" destOrd="0" presId="urn:microsoft.com/office/officeart/2005/8/layout/lProcess2"/>
    <dgm:cxn modelId="{6A43C0BD-9E6A-4B03-9CA0-633A5821A826}" type="presOf" srcId="{5C0323DA-C591-479F-9C75-34CE10C2DE62}" destId="{270AAEC8-14C5-4A26-9CC6-1F1D6401C479}" srcOrd="0" destOrd="0" presId="urn:microsoft.com/office/officeart/2005/8/layout/lProcess2"/>
    <dgm:cxn modelId="{1FD5B4D5-1E30-4D97-8BFA-0E1C12E2B50C}" srcId="{5E1C064E-B99A-4E21-93C9-34DD9A067BCA}" destId="{1EEB1336-BA4A-4371-B039-D89BE63EBBD7}" srcOrd="1" destOrd="0" parTransId="{7B6F4109-9FAB-4C3B-9BD5-F0DB28BC30EC}" sibTransId="{0B20B72C-8DF1-4BD4-B182-534150F08DC7}"/>
    <dgm:cxn modelId="{9783FED6-C70A-4E2F-9CDB-2539D9B27923}" type="presOf" srcId="{969AF818-7464-48CD-8E6A-6204B66CE60A}" destId="{7F0D8E9F-54D7-4D2B-AE8C-E79BA611FF5E}" srcOrd="0" destOrd="0" presId="urn:microsoft.com/office/officeart/2005/8/layout/lProcess2"/>
    <dgm:cxn modelId="{528532D8-40CD-462A-B837-0FC0C28C9F44}" srcId="{90F57FF0-88D2-47FD-92DF-4D3FFD814497}" destId="{BBD39A51-B091-43B8-A503-3FBAF5C558DF}" srcOrd="2" destOrd="0" parTransId="{90E9949C-2534-422B-BBBA-3ECE875468A1}" sibTransId="{01B87F0D-1EE1-4034-85AC-D30751C78D2F}"/>
    <dgm:cxn modelId="{5F189ED8-B856-454E-8D79-AC47A31F00F4}" srcId="{AB667368-61AD-4B87-8974-E18622C9955D}" destId="{722022D3-D18C-488D-B21D-F43946FB1B6E}" srcOrd="5" destOrd="0" parTransId="{C084F450-4C2A-46B0-8007-B165599F0184}" sibTransId="{B6D5CD68-2ADF-45DA-8C34-426C8164C196}"/>
    <dgm:cxn modelId="{517BD5DA-CF78-46A6-B3C0-32A82E4C8F06}" type="presOf" srcId="{5F78621A-617A-43CD-A3AD-FFD5F6C3C71E}" destId="{110198E3-314F-436D-A54A-8450A208CE17}" srcOrd="0" destOrd="0" presId="urn:microsoft.com/office/officeart/2005/8/layout/lProcess2"/>
    <dgm:cxn modelId="{C60CC2DB-8B3C-4670-A9FB-3CDAEB53841B}" type="presOf" srcId="{1EEB1336-BA4A-4371-B039-D89BE63EBBD7}" destId="{0BC4BF9D-A117-4BF3-A296-B492396C2920}" srcOrd="0" destOrd="0" presId="urn:microsoft.com/office/officeart/2005/8/layout/lProcess2"/>
    <dgm:cxn modelId="{276896DC-9002-4565-9887-4B6F0DCA7528}" type="presOf" srcId="{6A6A175D-0F68-44B2-9B65-43DF8C60661E}" destId="{4E52C5E6-85E8-45FB-B5F0-BC5BA7C07C9E}" srcOrd="0" destOrd="0" presId="urn:microsoft.com/office/officeart/2005/8/layout/lProcess2"/>
    <dgm:cxn modelId="{2AF597E1-A941-4E68-98B2-8D3918D431C3}" srcId="{5E1C064E-B99A-4E21-93C9-34DD9A067BCA}" destId="{CC6F9DA9-0239-48A7-BE5C-D458DB45E014}" srcOrd="4" destOrd="0" parTransId="{444A2C9C-4C1A-42FF-86AF-FF32B73D07D2}" sibTransId="{CA91FABF-A04D-4370-84C3-5CE75107FDD1}"/>
    <dgm:cxn modelId="{125BEBE2-CA2B-4321-AF4E-17E9D2E91D10}" type="presOf" srcId="{59D37DBC-E907-4789-A7B4-2BF875F85B76}" destId="{AFD4CD47-9584-449A-A743-E454560ECC35}" srcOrd="0" destOrd="0" presId="urn:microsoft.com/office/officeart/2005/8/layout/lProcess2"/>
    <dgm:cxn modelId="{48A5E3E7-877C-45AF-A229-E5F6BCE4F92C}" srcId="{90F57FF0-88D2-47FD-92DF-4D3FFD814497}" destId="{8D0C6D13-79A9-4999-A393-DE86024006F0}" srcOrd="4" destOrd="0" parTransId="{DE2A1629-87AA-433A-BD56-753AF6C05CAF}" sibTransId="{AAD8D288-E87A-47A9-BAE6-A916EA24894D}"/>
    <dgm:cxn modelId="{FD4CCEEC-650E-4184-BE4C-D48291BBA1CD}" srcId="{90F57FF0-88D2-47FD-92DF-4D3FFD814497}" destId="{969AF818-7464-48CD-8E6A-6204B66CE60A}" srcOrd="5" destOrd="0" parTransId="{0279254E-7681-475B-92EC-B6F49294DD10}" sibTransId="{2A64B1DF-EA09-42F6-9329-D34FD4369E12}"/>
    <dgm:cxn modelId="{345339EE-5005-4DFC-A836-38796CEAB8A9}" srcId="{5E1C064E-B99A-4E21-93C9-34DD9A067BCA}" destId="{66EF8E17-9B27-40E5-B337-45A3E07B03D7}" srcOrd="0" destOrd="0" parTransId="{09510C74-988E-4977-BF75-EB64BEAB9E26}" sibTransId="{89BAE43A-69F8-4ECE-910A-48881D0DA64B}"/>
    <dgm:cxn modelId="{89661DF4-98F2-4995-96CF-AB69AE1AFC59}" srcId="{8FE3CABA-52EF-44B9-9E79-6B4A7DA03A72}" destId="{BFF34224-463D-4D36-A867-354C8C8106D6}" srcOrd="0" destOrd="0" parTransId="{9765DE71-4188-4F29-8AEA-84F948EAEA81}" sibTransId="{3FB152DF-2B51-4612-B476-224AD0A9A298}"/>
    <dgm:cxn modelId="{FBF71AF7-5429-4721-9701-22D47DF51CC3}" type="presOf" srcId="{AB667368-61AD-4B87-8974-E18622C9955D}" destId="{2E492A9E-7582-41DC-8064-2D1CB5932380}" srcOrd="1" destOrd="0" presId="urn:microsoft.com/office/officeart/2005/8/layout/lProcess2"/>
    <dgm:cxn modelId="{DD5F56FA-4BEA-43EA-B891-78DC5D5B779F}" type="presOf" srcId="{E0C6B826-9F10-4744-BF9F-0E147B38D09C}" destId="{A17CCE98-6297-4F7A-91B2-DF71F59F9453}" srcOrd="0" destOrd="0" presId="urn:microsoft.com/office/officeart/2005/8/layout/lProcess2"/>
    <dgm:cxn modelId="{4E872614-BB71-4587-9B46-581465655252}" type="presParOf" srcId="{110198E3-314F-436D-A54A-8450A208CE17}" destId="{64E4CD85-9A60-460F-BF2D-9BFC4575D8A2}" srcOrd="0" destOrd="0" presId="urn:microsoft.com/office/officeart/2005/8/layout/lProcess2"/>
    <dgm:cxn modelId="{8BBF81EF-7BA2-4C42-8C8C-2D5749BF0FDC}" type="presParOf" srcId="{64E4CD85-9A60-460F-BF2D-9BFC4575D8A2}" destId="{C31D58E1-63F8-40A6-A365-482C3C2CF926}" srcOrd="0" destOrd="0" presId="urn:microsoft.com/office/officeart/2005/8/layout/lProcess2"/>
    <dgm:cxn modelId="{D9DA334A-CB57-4044-AFD5-C800B1ECB449}" type="presParOf" srcId="{64E4CD85-9A60-460F-BF2D-9BFC4575D8A2}" destId="{75027221-AD77-4D17-B613-2A4C3F4198F7}" srcOrd="1" destOrd="0" presId="urn:microsoft.com/office/officeart/2005/8/layout/lProcess2"/>
    <dgm:cxn modelId="{DB511E8D-5E8C-4DC7-BA00-6ABC9390154E}" type="presParOf" srcId="{64E4CD85-9A60-460F-BF2D-9BFC4575D8A2}" destId="{E57D22F1-7770-4A52-A798-0EDB9AE2E885}" srcOrd="2" destOrd="0" presId="urn:microsoft.com/office/officeart/2005/8/layout/lProcess2"/>
    <dgm:cxn modelId="{F1A77411-18A6-4853-A511-D4A6F4D76C0D}" type="presParOf" srcId="{E57D22F1-7770-4A52-A798-0EDB9AE2E885}" destId="{8E5BA07C-ABCB-460B-BE09-65ED908316EC}" srcOrd="0" destOrd="0" presId="urn:microsoft.com/office/officeart/2005/8/layout/lProcess2"/>
    <dgm:cxn modelId="{3B2002AD-9ECF-4FB2-8586-E92EFEAE986E}" type="presParOf" srcId="{8E5BA07C-ABCB-460B-BE09-65ED908316EC}" destId="{4DB5A497-0A17-41AC-83ED-605C25693D12}" srcOrd="0" destOrd="0" presId="urn:microsoft.com/office/officeart/2005/8/layout/lProcess2"/>
    <dgm:cxn modelId="{5FDF9B13-7336-409E-AB6F-2BD2F96412B0}" type="presParOf" srcId="{8E5BA07C-ABCB-460B-BE09-65ED908316EC}" destId="{2DC19FF5-1666-49E3-847E-C045B4A8EA4F}" srcOrd="1" destOrd="0" presId="urn:microsoft.com/office/officeart/2005/8/layout/lProcess2"/>
    <dgm:cxn modelId="{16F6FCC1-9C15-45D7-8052-9DCA08DDA893}" type="presParOf" srcId="{8E5BA07C-ABCB-460B-BE09-65ED908316EC}" destId="{0BC4BF9D-A117-4BF3-A296-B492396C2920}" srcOrd="2" destOrd="0" presId="urn:microsoft.com/office/officeart/2005/8/layout/lProcess2"/>
    <dgm:cxn modelId="{EF2D32C9-C30B-4C72-9E94-BFA8DB5AA143}" type="presParOf" srcId="{8E5BA07C-ABCB-460B-BE09-65ED908316EC}" destId="{BBD2FE58-849C-47FE-B950-AF2AB8623F2F}" srcOrd="3" destOrd="0" presId="urn:microsoft.com/office/officeart/2005/8/layout/lProcess2"/>
    <dgm:cxn modelId="{03255E38-C3CC-4D63-84EF-C95203621708}" type="presParOf" srcId="{8E5BA07C-ABCB-460B-BE09-65ED908316EC}" destId="{C7B06BF9-BC34-4843-A32F-D71609F25943}" srcOrd="4" destOrd="0" presId="urn:microsoft.com/office/officeart/2005/8/layout/lProcess2"/>
    <dgm:cxn modelId="{40D51725-FF07-45D8-B617-36DCB14570C3}" type="presParOf" srcId="{8E5BA07C-ABCB-460B-BE09-65ED908316EC}" destId="{1A736D8B-0F82-4A4C-89EF-8F75C408A0C4}" srcOrd="5" destOrd="0" presId="urn:microsoft.com/office/officeart/2005/8/layout/lProcess2"/>
    <dgm:cxn modelId="{00FDF150-7280-48EB-892F-14B51B28B712}" type="presParOf" srcId="{8E5BA07C-ABCB-460B-BE09-65ED908316EC}" destId="{270AAEC8-14C5-4A26-9CC6-1F1D6401C479}" srcOrd="6" destOrd="0" presId="urn:microsoft.com/office/officeart/2005/8/layout/lProcess2"/>
    <dgm:cxn modelId="{261C394C-8E54-4928-9D58-6CABA313B274}" type="presParOf" srcId="{8E5BA07C-ABCB-460B-BE09-65ED908316EC}" destId="{23FED145-F728-4025-827F-A5BF7D3EB65A}" srcOrd="7" destOrd="0" presId="urn:microsoft.com/office/officeart/2005/8/layout/lProcess2"/>
    <dgm:cxn modelId="{BE5C30F7-2FE8-43C6-8AAE-7D2BBFBBF50E}" type="presParOf" srcId="{8E5BA07C-ABCB-460B-BE09-65ED908316EC}" destId="{B3F88F49-9790-4016-BB40-794E7A588A3C}" srcOrd="8" destOrd="0" presId="urn:microsoft.com/office/officeart/2005/8/layout/lProcess2"/>
    <dgm:cxn modelId="{64D448ED-8D38-4E4F-ABB2-90CC8F3F9B14}" type="presParOf" srcId="{110198E3-314F-436D-A54A-8450A208CE17}" destId="{86F2D793-13B6-4BA8-AC17-E071F20A549C}" srcOrd="1" destOrd="0" presId="urn:microsoft.com/office/officeart/2005/8/layout/lProcess2"/>
    <dgm:cxn modelId="{8D3B9B82-BC1D-4140-AF88-EE01881C6F04}" type="presParOf" srcId="{110198E3-314F-436D-A54A-8450A208CE17}" destId="{BA56810D-0839-46E9-942F-9E3EF1419BBE}" srcOrd="2" destOrd="0" presId="urn:microsoft.com/office/officeart/2005/8/layout/lProcess2"/>
    <dgm:cxn modelId="{C14DE3B8-60BC-4EA6-B2DF-7B4209E11467}" type="presParOf" srcId="{BA56810D-0839-46E9-942F-9E3EF1419BBE}" destId="{83255545-DF01-4E5C-94DE-34556D3BF7A9}" srcOrd="0" destOrd="0" presId="urn:microsoft.com/office/officeart/2005/8/layout/lProcess2"/>
    <dgm:cxn modelId="{21F9AA94-9F38-442A-B9B4-160D515144B0}" type="presParOf" srcId="{BA56810D-0839-46E9-942F-9E3EF1419BBE}" destId="{F00C6477-971C-47A1-BB5E-D6CA86B17530}" srcOrd="1" destOrd="0" presId="urn:microsoft.com/office/officeart/2005/8/layout/lProcess2"/>
    <dgm:cxn modelId="{EB0A55C1-69F9-4649-B53A-C0EF95D54702}" type="presParOf" srcId="{BA56810D-0839-46E9-942F-9E3EF1419BBE}" destId="{3079E895-A9B4-4069-A390-FD2679750359}" srcOrd="2" destOrd="0" presId="urn:microsoft.com/office/officeart/2005/8/layout/lProcess2"/>
    <dgm:cxn modelId="{A5D09983-4A8F-4555-9C81-9D2546CE35C1}" type="presParOf" srcId="{3079E895-A9B4-4069-A390-FD2679750359}" destId="{92802C1F-40F4-4B1B-8912-CAFE7B5938E2}" srcOrd="0" destOrd="0" presId="urn:microsoft.com/office/officeart/2005/8/layout/lProcess2"/>
    <dgm:cxn modelId="{9FB0189C-83C8-42EA-B463-3650F5199895}" type="presParOf" srcId="{92802C1F-40F4-4B1B-8912-CAFE7B5938E2}" destId="{AFD4CD47-9584-449A-A743-E454560ECC35}" srcOrd="0" destOrd="0" presId="urn:microsoft.com/office/officeart/2005/8/layout/lProcess2"/>
    <dgm:cxn modelId="{37E88A5A-E7E2-40F9-9856-4B6474079EC1}" type="presParOf" srcId="{92802C1F-40F4-4B1B-8912-CAFE7B5938E2}" destId="{DDC3D659-48BF-4A50-A740-F1DF1B590180}" srcOrd="1" destOrd="0" presId="urn:microsoft.com/office/officeart/2005/8/layout/lProcess2"/>
    <dgm:cxn modelId="{ED5F20B7-CF9F-471D-BF75-2C885A43248C}" type="presParOf" srcId="{92802C1F-40F4-4B1B-8912-CAFE7B5938E2}" destId="{E491E927-0FEB-4355-ADA0-579BF66A6BAD}" srcOrd="2" destOrd="0" presId="urn:microsoft.com/office/officeart/2005/8/layout/lProcess2"/>
    <dgm:cxn modelId="{3AD893F5-EA77-476C-8A11-36CE804DC1E8}" type="presParOf" srcId="{92802C1F-40F4-4B1B-8912-CAFE7B5938E2}" destId="{38C0D125-80D3-461D-A54F-C17C2A05FE88}" srcOrd="3" destOrd="0" presId="urn:microsoft.com/office/officeart/2005/8/layout/lProcess2"/>
    <dgm:cxn modelId="{534913C2-C334-4686-A603-BE8A46EA372B}" type="presParOf" srcId="{92802C1F-40F4-4B1B-8912-CAFE7B5938E2}" destId="{658CCD01-2BEB-4EB3-9A50-67320967C37C}" srcOrd="4" destOrd="0" presId="urn:microsoft.com/office/officeart/2005/8/layout/lProcess2"/>
    <dgm:cxn modelId="{13EF211E-5F60-4033-BDF2-BDA3CE6C969A}" type="presParOf" srcId="{92802C1F-40F4-4B1B-8912-CAFE7B5938E2}" destId="{2CEA3AE7-7EDD-4322-9DCA-896B00C37AF9}" srcOrd="5" destOrd="0" presId="urn:microsoft.com/office/officeart/2005/8/layout/lProcess2"/>
    <dgm:cxn modelId="{B7512FCC-75E4-4E59-9AE1-DC1E0DAEC6CE}" type="presParOf" srcId="{92802C1F-40F4-4B1B-8912-CAFE7B5938E2}" destId="{C9E11071-8D3C-45BC-9845-22DE509B5E0B}" srcOrd="6" destOrd="0" presId="urn:microsoft.com/office/officeart/2005/8/layout/lProcess2"/>
    <dgm:cxn modelId="{B177BC0E-AF07-4716-8C64-B694530A52B3}" type="presParOf" srcId="{92802C1F-40F4-4B1B-8912-CAFE7B5938E2}" destId="{E4D4BED0-862D-4820-A599-051A32609878}" srcOrd="7" destOrd="0" presId="urn:microsoft.com/office/officeart/2005/8/layout/lProcess2"/>
    <dgm:cxn modelId="{516E58AA-DFF3-4736-A87E-6EB56F10E171}" type="presParOf" srcId="{92802C1F-40F4-4B1B-8912-CAFE7B5938E2}" destId="{E8635807-70FD-46DE-855B-6D72ED7E1368}" srcOrd="8" destOrd="0" presId="urn:microsoft.com/office/officeart/2005/8/layout/lProcess2"/>
    <dgm:cxn modelId="{FC8619F4-BAD8-411D-962D-CFF8597EF462}" type="presParOf" srcId="{92802C1F-40F4-4B1B-8912-CAFE7B5938E2}" destId="{85D03542-CC6A-4892-B310-0104E9C85044}" srcOrd="9" destOrd="0" presId="urn:microsoft.com/office/officeart/2005/8/layout/lProcess2"/>
    <dgm:cxn modelId="{9D59FB3E-8D3E-4540-9D34-8BDB03BF4DDB}" type="presParOf" srcId="{92802C1F-40F4-4B1B-8912-CAFE7B5938E2}" destId="{7F0D8E9F-54D7-4D2B-AE8C-E79BA611FF5E}" srcOrd="10" destOrd="0" presId="urn:microsoft.com/office/officeart/2005/8/layout/lProcess2"/>
    <dgm:cxn modelId="{279CB72B-E2AB-40D1-819C-2B72F6FFB4A0}" type="presParOf" srcId="{110198E3-314F-436D-A54A-8450A208CE17}" destId="{747CFC11-DAB0-4294-AA70-370A4E96ED75}" srcOrd="3" destOrd="0" presId="urn:microsoft.com/office/officeart/2005/8/layout/lProcess2"/>
    <dgm:cxn modelId="{E9DCB9C0-A754-47C1-A916-254C6E9C0723}" type="presParOf" srcId="{110198E3-314F-436D-A54A-8450A208CE17}" destId="{8B836361-4486-4C16-ACBF-63E39E6483A0}" srcOrd="4" destOrd="0" presId="urn:microsoft.com/office/officeart/2005/8/layout/lProcess2"/>
    <dgm:cxn modelId="{977D4744-FCAC-46F9-8D4F-703E5E961DCB}" type="presParOf" srcId="{8B836361-4486-4C16-ACBF-63E39E6483A0}" destId="{B3C6E9EA-159C-4D03-8D8E-95AA9D058D26}" srcOrd="0" destOrd="0" presId="urn:microsoft.com/office/officeart/2005/8/layout/lProcess2"/>
    <dgm:cxn modelId="{E095B2E8-2E32-48DE-B804-6CC16E278F44}" type="presParOf" srcId="{8B836361-4486-4C16-ACBF-63E39E6483A0}" destId="{2E492A9E-7582-41DC-8064-2D1CB5932380}" srcOrd="1" destOrd="0" presId="urn:microsoft.com/office/officeart/2005/8/layout/lProcess2"/>
    <dgm:cxn modelId="{89B2048D-5F2E-48CF-8D2E-7218691FE16C}" type="presParOf" srcId="{8B836361-4486-4C16-ACBF-63E39E6483A0}" destId="{66BE52C5-908E-4705-9944-C8463005D01D}" srcOrd="2" destOrd="0" presId="urn:microsoft.com/office/officeart/2005/8/layout/lProcess2"/>
    <dgm:cxn modelId="{07CCC356-38B5-41C5-A233-84FEDA289BDB}" type="presParOf" srcId="{66BE52C5-908E-4705-9944-C8463005D01D}" destId="{73C3652E-76A5-4300-A8EF-9F2590F85290}" srcOrd="0" destOrd="0" presId="urn:microsoft.com/office/officeart/2005/8/layout/lProcess2"/>
    <dgm:cxn modelId="{E8176902-DFEB-48F0-9493-D09CCA1C8C4C}" type="presParOf" srcId="{73C3652E-76A5-4300-A8EF-9F2590F85290}" destId="{34855CB2-ECAE-43A1-A7FA-D6BE1F10F8BE}" srcOrd="0" destOrd="0" presId="urn:microsoft.com/office/officeart/2005/8/layout/lProcess2"/>
    <dgm:cxn modelId="{1BABFF56-D986-4FD6-8664-34A1D4B8F6C2}" type="presParOf" srcId="{73C3652E-76A5-4300-A8EF-9F2590F85290}" destId="{6AE17E5E-6DC8-46E2-82F7-AB8FE99B2667}" srcOrd="1" destOrd="0" presId="urn:microsoft.com/office/officeart/2005/8/layout/lProcess2"/>
    <dgm:cxn modelId="{A54B3EF1-1972-4E25-83F3-052B89FF22C3}" type="presParOf" srcId="{73C3652E-76A5-4300-A8EF-9F2590F85290}" destId="{A17CCE98-6297-4F7A-91B2-DF71F59F9453}" srcOrd="2" destOrd="0" presId="urn:microsoft.com/office/officeart/2005/8/layout/lProcess2"/>
    <dgm:cxn modelId="{BBFA26C8-47CD-4B9B-A69F-99D883F2BF8C}" type="presParOf" srcId="{73C3652E-76A5-4300-A8EF-9F2590F85290}" destId="{51B5B2CF-F384-4185-998E-70A1D400397D}" srcOrd="3" destOrd="0" presId="urn:microsoft.com/office/officeart/2005/8/layout/lProcess2"/>
    <dgm:cxn modelId="{ACD1B33E-93B8-4D30-BFF5-C76494E3F59A}" type="presParOf" srcId="{73C3652E-76A5-4300-A8EF-9F2590F85290}" destId="{1205E028-A371-4E07-86C3-8D0E5E024737}" srcOrd="4" destOrd="0" presId="urn:microsoft.com/office/officeart/2005/8/layout/lProcess2"/>
    <dgm:cxn modelId="{249E9782-49B7-45B4-A86B-9021E187ACA8}" type="presParOf" srcId="{73C3652E-76A5-4300-A8EF-9F2590F85290}" destId="{08D595AC-6EDC-48A0-B350-1009C5B6717F}" srcOrd="5" destOrd="0" presId="urn:microsoft.com/office/officeart/2005/8/layout/lProcess2"/>
    <dgm:cxn modelId="{2AF1B2F5-698D-4266-8188-5F4B01D3AE20}" type="presParOf" srcId="{73C3652E-76A5-4300-A8EF-9F2590F85290}" destId="{4E52C5E6-85E8-45FB-B5F0-BC5BA7C07C9E}" srcOrd="6" destOrd="0" presId="urn:microsoft.com/office/officeart/2005/8/layout/lProcess2"/>
    <dgm:cxn modelId="{8FC63D06-435A-4A12-831D-2B0B164BCE53}" type="presParOf" srcId="{73C3652E-76A5-4300-A8EF-9F2590F85290}" destId="{A1257D31-BDBB-40A7-8C19-01E534EF58E6}" srcOrd="7" destOrd="0" presId="urn:microsoft.com/office/officeart/2005/8/layout/lProcess2"/>
    <dgm:cxn modelId="{3692082C-AE26-4350-A7D2-453AECBCB0A4}" type="presParOf" srcId="{73C3652E-76A5-4300-A8EF-9F2590F85290}" destId="{CF8DB107-3562-4C23-8BBB-A2E0A1A305DD}" srcOrd="8" destOrd="0" presId="urn:microsoft.com/office/officeart/2005/8/layout/lProcess2"/>
    <dgm:cxn modelId="{BAF5E419-7105-4950-9C70-FF632DDAA977}" type="presParOf" srcId="{73C3652E-76A5-4300-A8EF-9F2590F85290}" destId="{99C2C854-67ED-4E0F-AB47-D2BC257E6AF3}" srcOrd="9" destOrd="0" presId="urn:microsoft.com/office/officeart/2005/8/layout/lProcess2"/>
    <dgm:cxn modelId="{0E04BB82-18BE-4838-A03F-940301EBE738}" type="presParOf" srcId="{73C3652E-76A5-4300-A8EF-9F2590F85290}" destId="{4722FEB5-E0AE-41C7-B0A3-3C62AA78FBCE}" srcOrd="10" destOrd="0" presId="urn:microsoft.com/office/officeart/2005/8/layout/lProcess2"/>
    <dgm:cxn modelId="{F5432123-E71C-4B53-94C5-B9D9FE9D9866}" type="presParOf" srcId="{110198E3-314F-436D-A54A-8450A208CE17}" destId="{EDB27C9D-CC2A-464D-8029-897660B8FD13}" srcOrd="5" destOrd="0" presId="urn:microsoft.com/office/officeart/2005/8/layout/lProcess2"/>
    <dgm:cxn modelId="{7287E287-365F-40EB-92DC-F64EE1322FB7}" type="presParOf" srcId="{110198E3-314F-436D-A54A-8450A208CE17}" destId="{948E6D58-07C2-49AC-AF9E-8BC09072EDBF}" srcOrd="6" destOrd="0" presId="urn:microsoft.com/office/officeart/2005/8/layout/lProcess2"/>
    <dgm:cxn modelId="{FFB82BF8-A170-4864-A952-92E3B25A7B2C}" type="presParOf" srcId="{948E6D58-07C2-49AC-AF9E-8BC09072EDBF}" destId="{21DCE072-5FBA-4C24-B280-9D685BC7A9E9}" srcOrd="0" destOrd="0" presId="urn:microsoft.com/office/officeart/2005/8/layout/lProcess2"/>
    <dgm:cxn modelId="{D3F54007-34F5-4C06-AC38-36ECF9BC188E}" type="presParOf" srcId="{948E6D58-07C2-49AC-AF9E-8BC09072EDBF}" destId="{3303D87F-37F1-463E-AD32-2E37FCC8D7D7}" srcOrd="1" destOrd="0" presId="urn:microsoft.com/office/officeart/2005/8/layout/lProcess2"/>
    <dgm:cxn modelId="{1FC67880-0A5C-41CC-A674-45613865AB59}" type="presParOf" srcId="{948E6D58-07C2-49AC-AF9E-8BC09072EDBF}" destId="{ACEACDFB-FC4F-4D98-8092-5B39DAED1F08}" srcOrd="2" destOrd="0" presId="urn:microsoft.com/office/officeart/2005/8/layout/lProcess2"/>
    <dgm:cxn modelId="{B94C0B09-6F30-4108-888D-75A905164A13}" type="presParOf" srcId="{ACEACDFB-FC4F-4D98-8092-5B39DAED1F08}" destId="{6BF046DE-6956-439F-85D9-25456485AE77}" srcOrd="0" destOrd="0" presId="urn:microsoft.com/office/officeart/2005/8/layout/lProcess2"/>
    <dgm:cxn modelId="{5D0ADA02-BCF7-4D7C-A602-F6A5CD927F27}" type="presParOf" srcId="{6BF046DE-6956-439F-85D9-25456485AE77}" destId="{9E1B3AC5-D166-428E-B0D4-F8F5BC587345}" srcOrd="0" destOrd="0" presId="urn:microsoft.com/office/officeart/2005/8/layout/lProcess2"/>
    <dgm:cxn modelId="{F5E150BC-0A90-4874-913E-5599B918F0DE}" type="presParOf" srcId="{6BF046DE-6956-439F-85D9-25456485AE77}" destId="{FB5306DF-6D00-4B48-9AF0-574BF9AF34A6}" srcOrd="1" destOrd="0" presId="urn:microsoft.com/office/officeart/2005/8/layout/lProcess2"/>
    <dgm:cxn modelId="{EB521480-D371-498A-842B-3D9E49450E69}" type="presParOf" srcId="{6BF046DE-6956-439F-85D9-25456485AE77}" destId="{4A0C76F9-A52C-4ECF-856B-99CFF99723FA}" srcOrd="2" destOrd="0" presId="urn:microsoft.com/office/officeart/2005/8/layout/lProcess2"/>
    <dgm:cxn modelId="{7313133B-86DD-497F-9FF3-CA408F94DE22}" type="presParOf" srcId="{6BF046DE-6956-439F-85D9-25456485AE77}" destId="{BF405589-9F26-46F9-B54D-FCC19F49981A}" srcOrd="3" destOrd="0" presId="urn:microsoft.com/office/officeart/2005/8/layout/lProcess2"/>
    <dgm:cxn modelId="{CF788649-84A5-4747-8024-CC6E7FFAD54B}" type="presParOf" srcId="{6BF046DE-6956-439F-85D9-25456485AE77}" destId="{98F2D6B4-B4D6-4E33-870F-3BCB9B09BB71}" srcOrd="4" destOrd="0" presId="urn:microsoft.com/office/officeart/2005/8/layout/lProcess2"/>
    <dgm:cxn modelId="{AF9DE5FD-15CE-406A-8989-5ECCB3D554BA}" type="presParOf" srcId="{6BF046DE-6956-439F-85D9-25456485AE77}" destId="{BD3E134B-FE44-4424-9392-5E7D90F0578E}" srcOrd="5" destOrd="0" presId="urn:microsoft.com/office/officeart/2005/8/layout/lProcess2"/>
    <dgm:cxn modelId="{F0E5CB7B-7334-421A-A443-3C9FFAE26999}" type="presParOf" srcId="{6BF046DE-6956-439F-85D9-25456485AE77}" destId="{0383C669-7460-409F-B048-D21F0C4BCB1E}" srcOrd="6" destOrd="0" presId="urn:microsoft.com/office/officeart/2005/8/layout/lProcess2"/>
    <dgm:cxn modelId="{06202B53-6106-4C5D-82B3-7BA3005C5D47}" type="presParOf" srcId="{6BF046DE-6956-439F-85D9-25456485AE77}" destId="{D5E64AF0-1C1D-4E74-9D1A-2EBC1231D7DA}" srcOrd="7" destOrd="0" presId="urn:microsoft.com/office/officeart/2005/8/layout/lProcess2"/>
    <dgm:cxn modelId="{BCB1D632-6B63-4948-812C-85388DA6F296}" type="presParOf" srcId="{6BF046DE-6956-439F-85D9-25456485AE77}" destId="{44F8B6DD-F693-4C40-B6D5-26B6937C2B0F}" srcOrd="8" destOrd="0" presId="urn:microsoft.com/office/officeart/2005/8/layout/lProcess2"/>
    <dgm:cxn modelId="{3907CDAE-D422-4780-8E8D-B7F47A5A5A27}" type="presParOf" srcId="{6BF046DE-6956-439F-85D9-25456485AE77}" destId="{09668AC8-191D-4C21-8712-A0CF54F20A1D}" srcOrd="9" destOrd="0" presId="urn:microsoft.com/office/officeart/2005/8/layout/lProcess2"/>
    <dgm:cxn modelId="{C6E267E4-8C2D-4250-8D8A-D799435B06F4}" type="presParOf" srcId="{6BF046DE-6956-439F-85D9-25456485AE77}" destId="{FFF9E70A-07C4-44FE-A571-EF5AC44D2A66}" srcOrd="1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580C1B-0F8A-42D5-99C1-AF9970BE156E}">
      <dsp:nvSpPr>
        <dsp:cNvPr id="0" name=""/>
        <dsp:cNvSpPr/>
      </dsp:nvSpPr>
      <dsp:spPr>
        <a:xfrm rot="16200000">
          <a:off x="-1169015" y="1170976"/>
          <a:ext cx="4266400" cy="1924447"/>
        </a:xfrm>
        <a:prstGeom prst="flowChartManualOperati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0" rIns="88900" bIns="0" numCol="1" spcCol="1270" anchor="t" anchorCtr="0">
          <a:noAutofit/>
        </a:bodyPr>
        <a:lstStyle/>
        <a:p>
          <a:pPr marL="0" lvl="0" indent="0" algn="l" defTabSz="622300">
            <a:lnSpc>
              <a:spcPct val="90000"/>
            </a:lnSpc>
            <a:spcBef>
              <a:spcPct val="0"/>
            </a:spcBef>
            <a:spcAft>
              <a:spcPct val="35000"/>
            </a:spcAft>
            <a:buNone/>
          </a:pPr>
          <a:r>
            <a:rPr lang="en-US" sz="1400" kern="1200" dirty="0">
              <a:solidFill>
                <a:schemeClr val="accent6"/>
              </a:solidFill>
            </a:rPr>
            <a:t>Current Practices</a:t>
          </a:r>
        </a:p>
        <a:p>
          <a:pPr marL="114300" lvl="1" indent="-114300" algn="l" defTabSz="533400">
            <a:lnSpc>
              <a:spcPct val="90000"/>
            </a:lnSpc>
            <a:spcBef>
              <a:spcPct val="0"/>
            </a:spcBef>
            <a:spcAft>
              <a:spcPct val="15000"/>
            </a:spcAft>
            <a:buChar char="•"/>
          </a:pPr>
          <a:r>
            <a:rPr lang="en-US" sz="1200" kern="1200" dirty="0">
              <a:solidFill>
                <a:schemeClr val="accent4"/>
              </a:solidFill>
            </a:rPr>
            <a:t>Update coupons monthly on our website</a:t>
          </a:r>
        </a:p>
        <a:p>
          <a:pPr marL="114300" lvl="1" indent="-114300" algn="l" defTabSz="533400">
            <a:lnSpc>
              <a:spcPct val="90000"/>
            </a:lnSpc>
            <a:spcBef>
              <a:spcPct val="0"/>
            </a:spcBef>
            <a:spcAft>
              <a:spcPct val="15000"/>
            </a:spcAft>
            <a:buChar char="•"/>
          </a:pPr>
          <a:r>
            <a:rPr lang="en-US" sz="1200" kern="1200" dirty="0">
              <a:solidFill>
                <a:schemeClr val="accent4"/>
              </a:solidFill>
            </a:rPr>
            <a:t>Email reminders?</a:t>
          </a:r>
        </a:p>
        <a:p>
          <a:pPr marL="114300" lvl="1" indent="-114300" algn="l" defTabSz="533400">
            <a:lnSpc>
              <a:spcPct val="90000"/>
            </a:lnSpc>
            <a:spcBef>
              <a:spcPct val="0"/>
            </a:spcBef>
            <a:spcAft>
              <a:spcPct val="15000"/>
            </a:spcAft>
            <a:buChar char="•"/>
          </a:pPr>
          <a:r>
            <a:rPr lang="en-US" sz="1200" kern="1200" dirty="0">
              <a:solidFill>
                <a:schemeClr val="accent4"/>
              </a:solidFill>
            </a:rPr>
            <a:t>Billboard advertising</a:t>
          </a:r>
        </a:p>
      </dsp:txBody>
      <dsp:txXfrm rot="5400000">
        <a:off x="1961" y="853280"/>
        <a:ext cx="1924447" cy="2559840"/>
      </dsp:txXfrm>
    </dsp:sp>
    <dsp:sp modelId="{167AD7FE-CD74-4C33-99FA-8F46CBFCBDC0}">
      <dsp:nvSpPr>
        <dsp:cNvPr id="0" name=""/>
        <dsp:cNvSpPr/>
      </dsp:nvSpPr>
      <dsp:spPr>
        <a:xfrm rot="16200000">
          <a:off x="899765" y="1170976"/>
          <a:ext cx="4266400" cy="1924447"/>
        </a:xfrm>
        <a:prstGeom prst="flowChartManualOperati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0" rIns="88900" bIns="0" numCol="1" spcCol="1270" anchor="t" anchorCtr="0">
          <a:noAutofit/>
        </a:bodyPr>
        <a:lstStyle/>
        <a:p>
          <a:pPr marL="0" lvl="0" indent="0" algn="l" defTabSz="622300">
            <a:lnSpc>
              <a:spcPct val="90000"/>
            </a:lnSpc>
            <a:spcBef>
              <a:spcPct val="0"/>
            </a:spcBef>
            <a:spcAft>
              <a:spcPct val="35000"/>
            </a:spcAft>
            <a:buNone/>
          </a:pPr>
          <a:r>
            <a:rPr lang="en-US" sz="1400" kern="1200" dirty="0">
              <a:solidFill>
                <a:schemeClr val="accent6"/>
              </a:solidFill>
            </a:rPr>
            <a:t>Goals for Improvement</a:t>
          </a:r>
        </a:p>
        <a:p>
          <a:pPr marL="114300" lvl="1" indent="-114300" algn="l" defTabSz="533400">
            <a:lnSpc>
              <a:spcPct val="90000"/>
            </a:lnSpc>
            <a:spcBef>
              <a:spcPct val="0"/>
            </a:spcBef>
            <a:spcAft>
              <a:spcPct val="15000"/>
            </a:spcAft>
            <a:buChar char="•"/>
          </a:pPr>
          <a:r>
            <a:rPr lang="en-US" sz="1200" kern="1200" dirty="0">
              <a:solidFill>
                <a:schemeClr val="accent4"/>
              </a:solidFill>
            </a:rPr>
            <a:t>Improve retention of sales’ customers into service department</a:t>
          </a:r>
        </a:p>
        <a:p>
          <a:pPr marL="114300" lvl="1" indent="-114300" algn="l" defTabSz="533400">
            <a:lnSpc>
              <a:spcPct val="90000"/>
            </a:lnSpc>
            <a:spcBef>
              <a:spcPct val="0"/>
            </a:spcBef>
            <a:spcAft>
              <a:spcPct val="15000"/>
            </a:spcAft>
            <a:buChar char="•"/>
          </a:pPr>
          <a:r>
            <a:rPr lang="en-US" sz="1200" kern="1200" dirty="0">
              <a:solidFill>
                <a:schemeClr val="accent4"/>
              </a:solidFill>
            </a:rPr>
            <a:t>Increase awareness of our service department value proposition to outside customers</a:t>
          </a:r>
        </a:p>
        <a:p>
          <a:pPr marL="114300" lvl="1" indent="-114300" algn="l" defTabSz="533400">
            <a:lnSpc>
              <a:spcPct val="90000"/>
            </a:lnSpc>
            <a:spcBef>
              <a:spcPct val="0"/>
            </a:spcBef>
            <a:spcAft>
              <a:spcPct val="15000"/>
            </a:spcAft>
            <a:buChar char="•"/>
          </a:pPr>
          <a:r>
            <a:rPr lang="en-US" sz="1200" kern="1200" dirty="0">
              <a:solidFill>
                <a:schemeClr val="accent4"/>
              </a:solidFill>
            </a:rPr>
            <a:t>Increase penetration of ESPs to car buyers</a:t>
          </a:r>
        </a:p>
        <a:p>
          <a:pPr marL="114300" lvl="1" indent="-114300" algn="l" defTabSz="622300">
            <a:lnSpc>
              <a:spcPct val="90000"/>
            </a:lnSpc>
            <a:spcBef>
              <a:spcPct val="0"/>
            </a:spcBef>
            <a:spcAft>
              <a:spcPct val="15000"/>
            </a:spcAft>
            <a:buChar char="•"/>
          </a:pPr>
          <a:endParaRPr lang="en-US" sz="1400" kern="1200" dirty="0">
            <a:solidFill>
              <a:schemeClr val="accent6"/>
            </a:solidFill>
          </a:endParaRPr>
        </a:p>
      </dsp:txBody>
      <dsp:txXfrm rot="5400000">
        <a:off x="2070741" y="853280"/>
        <a:ext cx="1924447" cy="2559840"/>
      </dsp:txXfrm>
    </dsp:sp>
    <dsp:sp modelId="{2265347E-9DD5-467C-BDC5-E67F17245808}">
      <dsp:nvSpPr>
        <dsp:cNvPr id="0" name=""/>
        <dsp:cNvSpPr/>
      </dsp:nvSpPr>
      <dsp:spPr>
        <a:xfrm rot="16200000">
          <a:off x="2968545" y="1170976"/>
          <a:ext cx="4266400" cy="1924447"/>
        </a:xfrm>
        <a:prstGeom prst="flowChartManualOperati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0" rIns="88900" bIns="0" numCol="1" spcCol="1270" anchor="t" anchorCtr="0">
          <a:noAutofit/>
        </a:bodyPr>
        <a:lstStyle/>
        <a:p>
          <a:pPr marL="0" lvl="0" indent="0" algn="l" defTabSz="622300">
            <a:lnSpc>
              <a:spcPct val="90000"/>
            </a:lnSpc>
            <a:spcBef>
              <a:spcPct val="0"/>
            </a:spcBef>
            <a:spcAft>
              <a:spcPct val="35000"/>
            </a:spcAft>
            <a:buNone/>
          </a:pPr>
          <a:r>
            <a:rPr lang="en-US" sz="1400" kern="1200" dirty="0">
              <a:solidFill>
                <a:schemeClr val="accent6"/>
              </a:solidFill>
            </a:rPr>
            <a:t>Plans to Achieve Goals</a:t>
          </a:r>
        </a:p>
        <a:p>
          <a:pPr marL="114300" lvl="1" indent="-114300" algn="l" defTabSz="533400">
            <a:lnSpc>
              <a:spcPct val="90000"/>
            </a:lnSpc>
            <a:spcBef>
              <a:spcPct val="0"/>
            </a:spcBef>
            <a:spcAft>
              <a:spcPct val="15000"/>
            </a:spcAft>
            <a:buChar char="•"/>
          </a:pPr>
          <a:r>
            <a:rPr lang="en-US" sz="1200" kern="1200" dirty="0">
              <a:solidFill>
                <a:schemeClr val="accent4"/>
              </a:solidFill>
            </a:rPr>
            <a:t>Video link for new and used car buyers that introduces them to our service department</a:t>
          </a:r>
        </a:p>
        <a:p>
          <a:pPr marL="114300" lvl="1" indent="-114300" algn="l" defTabSz="533400">
            <a:lnSpc>
              <a:spcPct val="90000"/>
            </a:lnSpc>
            <a:spcBef>
              <a:spcPct val="0"/>
            </a:spcBef>
            <a:spcAft>
              <a:spcPct val="15000"/>
            </a:spcAft>
            <a:buChar char="•"/>
          </a:pPr>
          <a:r>
            <a:rPr lang="en-US" sz="1200" kern="1200" dirty="0">
              <a:solidFill>
                <a:schemeClr val="accent4"/>
              </a:solidFill>
            </a:rPr>
            <a:t>On customer receipts, show the value they received for free and use this in F&amp;I</a:t>
          </a:r>
        </a:p>
        <a:p>
          <a:pPr marL="114300" lvl="1" indent="-114300" algn="l" defTabSz="533400">
            <a:lnSpc>
              <a:spcPct val="90000"/>
            </a:lnSpc>
            <a:spcBef>
              <a:spcPct val="0"/>
            </a:spcBef>
            <a:spcAft>
              <a:spcPct val="15000"/>
            </a:spcAft>
            <a:buChar char="•"/>
          </a:pPr>
          <a:r>
            <a:rPr lang="en-US" sz="1200" kern="1200" dirty="0">
              <a:solidFill>
                <a:schemeClr val="accent4"/>
              </a:solidFill>
            </a:rPr>
            <a:t>Video board in service department comparing value to independents</a:t>
          </a:r>
        </a:p>
      </dsp:txBody>
      <dsp:txXfrm rot="5400000">
        <a:off x="4139521" y="853280"/>
        <a:ext cx="1924447" cy="2559840"/>
      </dsp:txXfrm>
    </dsp:sp>
    <dsp:sp modelId="{B7590966-E313-4DB3-ADFD-A2502F244FD1}">
      <dsp:nvSpPr>
        <dsp:cNvPr id="0" name=""/>
        <dsp:cNvSpPr/>
      </dsp:nvSpPr>
      <dsp:spPr>
        <a:xfrm rot="16200000">
          <a:off x="5037326" y="1170976"/>
          <a:ext cx="4266400" cy="1924447"/>
        </a:xfrm>
        <a:prstGeom prst="flowChartManualOperati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0" rIns="88900" bIns="0" numCol="1" spcCol="1270" anchor="t" anchorCtr="0">
          <a:noAutofit/>
        </a:bodyPr>
        <a:lstStyle/>
        <a:p>
          <a:pPr marL="0" lvl="0" indent="0" algn="l" defTabSz="622300">
            <a:lnSpc>
              <a:spcPct val="90000"/>
            </a:lnSpc>
            <a:spcBef>
              <a:spcPct val="0"/>
            </a:spcBef>
            <a:spcAft>
              <a:spcPct val="35000"/>
            </a:spcAft>
            <a:buNone/>
          </a:pPr>
          <a:r>
            <a:rPr lang="en-US" sz="1400" kern="1200" dirty="0">
              <a:solidFill>
                <a:schemeClr val="accent6"/>
              </a:solidFill>
            </a:rPr>
            <a:t>Plans to Evaluate the Changes</a:t>
          </a:r>
        </a:p>
        <a:p>
          <a:pPr marL="114300" lvl="1" indent="-114300" algn="l" defTabSz="533400">
            <a:lnSpc>
              <a:spcPct val="90000"/>
            </a:lnSpc>
            <a:spcBef>
              <a:spcPct val="0"/>
            </a:spcBef>
            <a:spcAft>
              <a:spcPct val="15000"/>
            </a:spcAft>
            <a:buChar char="•"/>
          </a:pPr>
          <a:r>
            <a:rPr lang="en-US" sz="1200" kern="1200" dirty="0">
              <a:solidFill>
                <a:schemeClr val="accent4"/>
              </a:solidFill>
            </a:rPr>
            <a:t>RO counts month over month</a:t>
          </a:r>
        </a:p>
        <a:p>
          <a:pPr marL="114300" lvl="1" indent="-114300" algn="l" defTabSz="533400">
            <a:lnSpc>
              <a:spcPct val="90000"/>
            </a:lnSpc>
            <a:spcBef>
              <a:spcPct val="0"/>
            </a:spcBef>
            <a:spcAft>
              <a:spcPct val="15000"/>
            </a:spcAft>
            <a:buChar char="•"/>
          </a:pPr>
          <a:r>
            <a:rPr lang="en-US" sz="1200" kern="1200" dirty="0">
              <a:solidFill>
                <a:schemeClr val="accent4"/>
              </a:solidFill>
            </a:rPr>
            <a:t>One-line RO count quarter over quarter</a:t>
          </a:r>
        </a:p>
        <a:p>
          <a:pPr marL="114300" lvl="1" indent="-114300" algn="l" defTabSz="533400">
            <a:lnSpc>
              <a:spcPct val="90000"/>
            </a:lnSpc>
            <a:spcBef>
              <a:spcPct val="0"/>
            </a:spcBef>
            <a:spcAft>
              <a:spcPct val="15000"/>
            </a:spcAft>
            <a:buChar char="•"/>
          </a:pPr>
          <a:r>
            <a:rPr lang="en-US" sz="1200" kern="1200" dirty="0">
              <a:solidFill>
                <a:schemeClr val="accent4"/>
              </a:solidFill>
            </a:rPr>
            <a:t>ESP penetration markers reviewed quarterly</a:t>
          </a:r>
        </a:p>
      </dsp:txBody>
      <dsp:txXfrm rot="5400000">
        <a:off x="6208302" y="853280"/>
        <a:ext cx="1924447" cy="25598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61C81A-0C4E-4758-9ED8-7B2D9DA610FC}">
      <dsp:nvSpPr>
        <dsp:cNvPr id="0" name=""/>
        <dsp:cNvSpPr/>
      </dsp:nvSpPr>
      <dsp:spPr>
        <a:xfrm rot="5400000">
          <a:off x="3513376" y="-1357137"/>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17145" rIns="34290" bIns="17145" numCol="1" spcCol="1270" anchor="ctr" anchorCtr="0">
          <a:noAutofit/>
        </a:bodyPr>
        <a:lstStyle/>
        <a:p>
          <a:pPr marL="57150" lvl="1" indent="-57150" algn="l" defTabSz="400050">
            <a:lnSpc>
              <a:spcPct val="90000"/>
            </a:lnSpc>
            <a:spcBef>
              <a:spcPct val="0"/>
            </a:spcBef>
            <a:spcAft>
              <a:spcPct val="15000"/>
            </a:spcAft>
            <a:buChar char="•"/>
          </a:pPr>
          <a:r>
            <a:rPr lang="en-US" sz="900" kern="1200" dirty="0"/>
            <a:t>Paying techs on flat rates</a:t>
          </a:r>
        </a:p>
        <a:p>
          <a:pPr marL="57150" lvl="1" indent="-57150" algn="l" defTabSz="400050">
            <a:lnSpc>
              <a:spcPct val="90000"/>
            </a:lnSpc>
            <a:spcBef>
              <a:spcPct val="0"/>
            </a:spcBef>
            <a:spcAft>
              <a:spcPct val="15000"/>
            </a:spcAft>
            <a:buChar char="•"/>
          </a:pPr>
          <a:r>
            <a:rPr lang="en-US" sz="900" kern="1200" dirty="0"/>
            <a:t>Our current Service Gross Profit is below the 76% target</a:t>
          </a:r>
        </a:p>
        <a:p>
          <a:pPr marL="57150" lvl="1" indent="-57150" algn="l" defTabSz="400050">
            <a:lnSpc>
              <a:spcPct val="90000"/>
            </a:lnSpc>
            <a:spcBef>
              <a:spcPct val="0"/>
            </a:spcBef>
            <a:spcAft>
              <a:spcPct val="15000"/>
            </a:spcAft>
            <a:buChar char="•"/>
          </a:pPr>
          <a:r>
            <a:rPr lang="en-US" sz="900" kern="1200" dirty="0"/>
            <a:t>Notably, this is most evident in CP, which tells me that we are directing work to the wrong techs and/or have too many one-line ROs</a:t>
          </a:r>
        </a:p>
      </dsp:txBody>
      <dsp:txXfrm rot="-5400000">
        <a:off x="2059894" y="133204"/>
        <a:ext cx="3625174" cy="681349"/>
      </dsp:txXfrm>
    </dsp:sp>
    <dsp:sp modelId="{DB8389FA-8983-43B6-A9E0-279D45AF5325}">
      <dsp:nvSpPr>
        <dsp:cNvPr id="0" name=""/>
        <dsp:cNvSpPr/>
      </dsp:nvSpPr>
      <dsp:spPr>
        <a:xfrm>
          <a:off x="0" y="1962"/>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en-US" sz="1900" kern="1200" dirty="0"/>
            <a:t>Current Practices</a:t>
          </a:r>
        </a:p>
      </dsp:txBody>
      <dsp:txXfrm>
        <a:off x="46074" y="48036"/>
        <a:ext cx="1967745" cy="851686"/>
      </dsp:txXfrm>
    </dsp:sp>
    <dsp:sp modelId="{E42A32A0-82D6-4C22-839C-BA1D6CAAEA31}">
      <dsp:nvSpPr>
        <dsp:cNvPr id="0" name=""/>
        <dsp:cNvSpPr/>
      </dsp:nvSpPr>
      <dsp:spPr>
        <a:xfrm rot="5400000">
          <a:off x="3513376" y="-366111"/>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17145" rIns="34290" bIns="17145" numCol="1" spcCol="1270" anchor="ctr" anchorCtr="0">
          <a:noAutofit/>
        </a:bodyPr>
        <a:lstStyle/>
        <a:p>
          <a:pPr marL="57150" lvl="1" indent="-57150" algn="l" defTabSz="400050">
            <a:lnSpc>
              <a:spcPct val="90000"/>
            </a:lnSpc>
            <a:spcBef>
              <a:spcPct val="0"/>
            </a:spcBef>
            <a:spcAft>
              <a:spcPct val="15000"/>
            </a:spcAft>
            <a:buChar char="•"/>
          </a:pPr>
          <a:r>
            <a:rPr lang="en-US" sz="900" kern="1200" dirty="0"/>
            <a:t>Increase CP Gross Profit to at least 70%</a:t>
          </a:r>
        </a:p>
        <a:p>
          <a:pPr marL="57150" lvl="1" indent="-57150" algn="l" defTabSz="400050">
            <a:lnSpc>
              <a:spcPct val="90000"/>
            </a:lnSpc>
            <a:spcBef>
              <a:spcPct val="0"/>
            </a:spcBef>
            <a:spcAft>
              <a:spcPct val="15000"/>
            </a:spcAft>
            <a:buChar char="•"/>
          </a:pPr>
          <a:r>
            <a:rPr lang="en-US" sz="900" kern="1200" dirty="0"/>
            <a:t>Increase % of sales from CP to at least 50%</a:t>
          </a:r>
        </a:p>
      </dsp:txBody>
      <dsp:txXfrm rot="-5400000">
        <a:off x="2059894" y="1124230"/>
        <a:ext cx="3625174" cy="681349"/>
      </dsp:txXfrm>
    </dsp:sp>
    <dsp:sp modelId="{7D6548FE-0009-4F1A-8F4B-E06426E15FB8}">
      <dsp:nvSpPr>
        <dsp:cNvPr id="0" name=""/>
        <dsp:cNvSpPr/>
      </dsp:nvSpPr>
      <dsp:spPr>
        <a:xfrm>
          <a:off x="0" y="992988"/>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en-US" sz="1900" kern="1200" dirty="0"/>
            <a:t>Goals for Improvement</a:t>
          </a:r>
        </a:p>
      </dsp:txBody>
      <dsp:txXfrm>
        <a:off x="46074" y="1039062"/>
        <a:ext cx="1967745" cy="851686"/>
      </dsp:txXfrm>
    </dsp:sp>
    <dsp:sp modelId="{01CD3CF7-FBAF-4C96-A613-4EF6D7C0FA18}">
      <dsp:nvSpPr>
        <dsp:cNvPr id="0" name=""/>
        <dsp:cNvSpPr/>
      </dsp:nvSpPr>
      <dsp:spPr>
        <a:xfrm rot="5400000">
          <a:off x="3513376" y="624914"/>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17145" rIns="34290" bIns="17145" numCol="1" spcCol="1270" anchor="ctr" anchorCtr="0">
          <a:noAutofit/>
        </a:bodyPr>
        <a:lstStyle/>
        <a:p>
          <a:pPr marL="57150" lvl="1" indent="-57150" algn="l" defTabSz="400050">
            <a:lnSpc>
              <a:spcPct val="90000"/>
            </a:lnSpc>
            <a:spcBef>
              <a:spcPct val="0"/>
            </a:spcBef>
            <a:spcAft>
              <a:spcPct val="15000"/>
            </a:spcAft>
            <a:buChar char="•"/>
          </a:pPr>
          <a:r>
            <a:rPr lang="en-US" sz="900" kern="1200" dirty="0"/>
            <a:t>In order to increase CP Sales Contribution, I want to do a deeper dive on our door rates to make sure we are competitive with the market</a:t>
          </a:r>
        </a:p>
        <a:p>
          <a:pPr marL="57150" lvl="1" indent="-57150" algn="l" defTabSz="400050">
            <a:lnSpc>
              <a:spcPct val="90000"/>
            </a:lnSpc>
            <a:spcBef>
              <a:spcPct val="0"/>
            </a:spcBef>
            <a:spcAft>
              <a:spcPct val="15000"/>
            </a:spcAft>
            <a:buChar char="•"/>
          </a:pPr>
          <a:r>
            <a:rPr lang="en-US" sz="900" kern="1200" dirty="0"/>
            <a:t>To increase CP Gross Profit, I want to lower our one-line ROs and make sure the right techs are doing the right jobs</a:t>
          </a:r>
        </a:p>
      </dsp:txBody>
      <dsp:txXfrm rot="-5400000">
        <a:off x="2059894" y="2115256"/>
        <a:ext cx="3625174" cy="681349"/>
      </dsp:txXfrm>
    </dsp:sp>
    <dsp:sp modelId="{9F7F469E-9E4F-4885-B83B-0EEAE241E97A}">
      <dsp:nvSpPr>
        <dsp:cNvPr id="0" name=""/>
        <dsp:cNvSpPr/>
      </dsp:nvSpPr>
      <dsp:spPr>
        <a:xfrm>
          <a:off x="0" y="1984014"/>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t>Plans to Achieve Goal</a:t>
          </a:r>
        </a:p>
      </dsp:txBody>
      <dsp:txXfrm>
        <a:off x="46074" y="2030088"/>
        <a:ext cx="1967745" cy="851686"/>
      </dsp:txXfrm>
    </dsp:sp>
    <dsp:sp modelId="{FE002CFF-B14B-4DD3-AD35-8A1205C10D8E}">
      <dsp:nvSpPr>
        <dsp:cNvPr id="0" name=""/>
        <dsp:cNvSpPr/>
      </dsp:nvSpPr>
      <dsp:spPr>
        <a:xfrm rot="5400000">
          <a:off x="3513376" y="1615940"/>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17145" rIns="34290" bIns="17145" numCol="1" spcCol="1270" anchor="ctr" anchorCtr="0">
          <a:noAutofit/>
        </a:bodyPr>
        <a:lstStyle/>
        <a:p>
          <a:pPr marL="57150" lvl="1" indent="-57150" algn="l" defTabSz="400050">
            <a:lnSpc>
              <a:spcPct val="90000"/>
            </a:lnSpc>
            <a:spcBef>
              <a:spcPct val="0"/>
            </a:spcBef>
            <a:spcAft>
              <a:spcPct val="15000"/>
            </a:spcAft>
            <a:buChar char="•"/>
          </a:pPr>
          <a:r>
            <a:rPr lang="en-US" sz="900" kern="1200" dirty="0"/>
            <a:t>I want to look at our one-line RO % on a semi-annually to see how we improve</a:t>
          </a:r>
        </a:p>
        <a:p>
          <a:pPr marL="57150" lvl="1" indent="-57150" algn="l" defTabSz="400050">
            <a:lnSpc>
              <a:spcPct val="90000"/>
            </a:lnSpc>
            <a:spcBef>
              <a:spcPct val="0"/>
            </a:spcBef>
            <a:spcAft>
              <a:spcPct val="15000"/>
            </a:spcAft>
            <a:buChar char="•"/>
          </a:pPr>
          <a:r>
            <a:rPr lang="en-US" sz="900" kern="1200" dirty="0"/>
            <a:t>Our CP Gross Profit will be clear with monthly financials – we will look at dispatch efforts to steer the right work to the right techs</a:t>
          </a:r>
        </a:p>
      </dsp:txBody>
      <dsp:txXfrm rot="-5400000">
        <a:off x="2059894" y="3106282"/>
        <a:ext cx="3625174" cy="681349"/>
      </dsp:txXfrm>
    </dsp:sp>
    <dsp:sp modelId="{8ED03F01-416B-42C1-B4CF-72E8A06717F5}">
      <dsp:nvSpPr>
        <dsp:cNvPr id="0" name=""/>
        <dsp:cNvSpPr/>
      </dsp:nvSpPr>
      <dsp:spPr>
        <a:xfrm>
          <a:off x="0" y="2975040"/>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t>Plans to Evaluate Changes</a:t>
          </a:r>
        </a:p>
      </dsp:txBody>
      <dsp:txXfrm>
        <a:off x="46074" y="3021114"/>
        <a:ext cx="1967745" cy="8516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61C81A-0C4E-4758-9ED8-7B2D9DA610FC}">
      <dsp:nvSpPr>
        <dsp:cNvPr id="0" name=""/>
        <dsp:cNvSpPr/>
      </dsp:nvSpPr>
      <dsp:spPr>
        <a:xfrm rot="5400000">
          <a:off x="3513376" y="-1357137"/>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Our current Net Profit % of 26.48% is above NADA guidelines of 20%</a:t>
          </a:r>
        </a:p>
        <a:p>
          <a:pPr marL="57150" lvl="1" indent="-57150" algn="l" defTabSz="488950">
            <a:lnSpc>
              <a:spcPct val="90000"/>
            </a:lnSpc>
            <a:spcBef>
              <a:spcPct val="0"/>
            </a:spcBef>
            <a:spcAft>
              <a:spcPct val="15000"/>
            </a:spcAft>
            <a:buChar char="•"/>
          </a:pPr>
          <a:r>
            <a:rPr lang="en-US" sz="1100" kern="1200" dirty="0"/>
            <a:t>Fixed Managers are paid on Selling Gross, and personnel expenses are in decent shape</a:t>
          </a:r>
        </a:p>
      </dsp:txBody>
      <dsp:txXfrm rot="-5400000">
        <a:off x="2059894" y="133204"/>
        <a:ext cx="3625174" cy="681349"/>
      </dsp:txXfrm>
    </dsp:sp>
    <dsp:sp modelId="{DB8389FA-8983-43B6-A9E0-279D45AF5325}">
      <dsp:nvSpPr>
        <dsp:cNvPr id="0" name=""/>
        <dsp:cNvSpPr/>
      </dsp:nvSpPr>
      <dsp:spPr>
        <a:xfrm>
          <a:off x="0" y="1962"/>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en-US" sz="1900" kern="1200" dirty="0"/>
            <a:t>Current Practices</a:t>
          </a:r>
        </a:p>
      </dsp:txBody>
      <dsp:txXfrm>
        <a:off x="46074" y="48036"/>
        <a:ext cx="1967745" cy="851686"/>
      </dsp:txXfrm>
    </dsp:sp>
    <dsp:sp modelId="{E42A32A0-82D6-4C22-839C-BA1D6CAAEA31}">
      <dsp:nvSpPr>
        <dsp:cNvPr id="0" name=""/>
        <dsp:cNvSpPr/>
      </dsp:nvSpPr>
      <dsp:spPr>
        <a:xfrm rot="5400000">
          <a:off x="3513376" y="-366111"/>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Continue to fine tune Personnel expenses</a:t>
          </a:r>
        </a:p>
        <a:p>
          <a:pPr marL="57150" lvl="1" indent="-57150" algn="l" defTabSz="488950">
            <a:lnSpc>
              <a:spcPct val="90000"/>
            </a:lnSpc>
            <a:spcBef>
              <a:spcPct val="0"/>
            </a:spcBef>
            <a:spcAft>
              <a:spcPct val="15000"/>
            </a:spcAft>
            <a:buChar char="•"/>
          </a:pPr>
          <a:r>
            <a:rPr lang="en-US" sz="1100" kern="1200" dirty="0"/>
            <a:t>Lower our Policy line items</a:t>
          </a:r>
        </a:p>
        <a:p>
          <a:pPr marL="57150" lvl="1" indent="-57150" algn="l" defTabSz="488950">
            <a:lnSpc>
              <a:spcPct val="90000"/>
            </a:lnSpc>
            <a:spcBef>
              <a:spcPct val="0"/>
            </a:spcBef>
            <a:spcAft>
              <a:spcPct val="15000"/>
            </a:spcAft>
            <a:buChar char="•"/>
          </a:pPr>
          <a:r>
            <a:rPr lang="en-US" sz="1100" kern="1200" dirty="0"/>
            <a:t>Optimize advertising spend</a:t>
          </a:r>
        </a:p>
      </dsp:txBody>
      <dsp:txXfrm rot="-5400000">
        <a:off x="2059894" y="1124230"/>
        <a:ext cx="3625174" cy="681349"/>
      </dsp:txXfrm>
    </dsp:sp>
    <dsp:sp modelId="{7D6548FE-0009-4F1A-8F4B-E06426E15FB8}">
      <dsp:nvSpPr>
        <dsp:cNvPr id="0" name=""/>
        <dsp:cNvSpPr/>
      </dsp:nvSpPr>
      <dsp:spPr>
        <a:xfrm>
          <a:off x="0" y="992988"/>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en-US" sz="1900" kern="1200" dirty="0"/>
            <a:t>Goals for Improvement</a:t>
          </a:r>
        </a:p>
      </dsp:txBody>
      <dsp:txXfrm>
        <a:off x="46074" y="1039062"/>
        <a:ext cx="1967745" cy="851686"/>
      </dsp:txXfrm>
    </dsp:sp>
    <dsp:sp modelId="{01CD3CF7-FBAF-4C96-A613-4EF6D7C0FA18}">
      <dsp:nvSpPr>
        <dsp:cNvPr id="0" name=""/>
        <dsp:cNvSpPr/>
      </dsp:nvSpPr>
      <dsp:spPr>
        <a:xfrm rot="5400000">
          <a:off x="3513376" y="624914"/>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Deep dive on our ad spend and promos within service</a:t>
          </a:r>
        </a:p>
        <a:p>
          <a:pPr marL="57150" lvl="1" indent="-57150" algn="l" defTabSz="488950">
            <a:lnSpc>
              <a:spcPct val="90000"/>
            </a:lnSpc>
            <a:spcBef>
              <a:spcPct val="0"/>
            </a:spcBef>
            <a:spcAft>
              <a:spcPct val="15000"/>
            </a:spcAft>
            <a:buChar char="•"/>
          </a:pPr>
          <a:r>
            <a:rPr lang="en-US" sz="1100" kern="1200" dirty="0"/>
            <a:t>Monthly review on policy expenses</a:t>
          </a:r>
        </a:p>
      </dsp:txBody>
      <dsp:txXfrm rot="-5400000">
        <a:off x="2059894" y="2115256"/>
        <a:ext cx="3625174" cy="681349"/>
      </dsp:txXfrm>
    </dsp:sp>
    <dsp:sp modelId="{9F7F469E-9E4F-4885-B83B-0EEAE241E97A}">
      <dsp:nvSpPr>
        <dsp:cNvPr id="0" name=""/>
        <dsp:cNvSpPr/>
      </dsp:nvSpPr>
      <dsp:spPr>
        <a:xfrm>
          <a:off x="0" y="1984014"/>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t>Plans to Achieve Goal</a:t>
          </a:r>
        </a:p>
      </dsp:txBody>
      <dsp:txXfrm>
        <a:off x="46074" y="2030088"/>
        <a:ext cx="1967745" cy="851686"/>
      </dsp:txXfrm>
    </dsp:sp>
    <dsp:sp modelId="{FE002CFF-B14B-4DD3-AD35-8A1205C10D8E}">
      <dsp:nvSpPr>
        <dsp:cNvPr id="0" name=""/>
        <dsp:cNvSpPr/>
      </dsp:nvSpPr>
      <dsp:spPr>
        <a:xfrm rot="5400000">
          <a:off x="3513376" y="1615940"/>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Expenses controls should be evident on month to month basis from the financials</a:t>
          </a:r>
        </a:p>
      </dsp:txBody>
      <dsp:txXfrm rot="-5400000">
        <a:off x="2059894" y="3106282"/>
        <a:ext cx="3625174" cy="681349"/>
      </dsp:txXfrm>
    </dsp:sp>
    <dsp:sp modelId="{8ED03F01-416B-42C1-B4CF-72E8A06717F5}">
      <dsp:nvSpPr>
        <dsp:cNvPr id="0" name=""/>
        <dsp:cNvSpPr/>
      </dsp:nvSpPr>
      <dsp:spPr>
        <a:xfrm>
          <a:off x="0" y="2975040"/>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t>Plans to Evaluate Changes</a:t>
          </a:r>
        </a:p>
      </dsp:txBody>
      <dsp:txXfrm>
        <a:off x="46074" y="3021114"/>
        <a:ext cx="1967745" cy="85168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61C81A-0C4E-4758-9ED8-7B2D9DA610FC}">
      <dsp:nvSpPr>
        <dsp:cNvPr id="0" name=""/>
        <dsp:cNvSpPr/>
      </dsp:nvSpPr>
      <dsp:spPr>
        <a:xfrm rot="5400000">
          <a:off x="3513376" y="-1357137"/>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30480" bIns="15240" numCol="1" spcCol="1270" anchor="ctr" anchorCtr="0">
          <a:noAutofit/>
        </a:bodyPr>
        <a:lstStyle/>
        <a:p>
          <a:pPr marL="57150" lvl="1" indent="-57150" algn="l" defTabSz="355600">
            <a:lnSpc>
              <a:spcPct val="90000"/>
            </a:lnSpc>
            <a:spcBef>
              <a:spcPct val="0"/>
            </a:spcBef>
            <a:spcAft>
              <a:spcPct val="15000"/>
            </a:spcAft>
            <a:buChar char="•"/>
          </a:pPr>
          <a:r>
            <a:rPr lang="en-US" sz="800" kern="1200" dirty="0"/>
            <a:t>Techs are paid flat rates</a:t>
          </a:r>
        </a:p>
        <a:p>
          <a:pPr marL="57150" lvl="1" indent="-57150" algn="l" defTabSz="355600">
            <a:lnSpc>
              <a:spcPct val="90000"/>
            </a:lnSpc>
            <a:spcBef>
              <a:spcPct val="0"/>
            </a:spcBef>
            <a:spcAft>
              <a:spcPct val="15000"/>
            </a:spcAft>
            <a:buChar char="•"/>
          </a:pPr>
          <a:r>
            <a:rPr lang="en-US" sz="800" kern="1200" dirty="0"/>
            <a:t>Of the 35 techs, 7 are apprentices that are paid in part by master techs</a:t>
          </a:r>
        </a:p>
      </dsp:txBody>
      <dsp:txXfrm rot="-5400000">
        <a:off x="2059894" y="133204"/>
        <a:ext cx="3625174" cy="681349"/>
      </dsp:txXfrm>
    </dsp:sp>
    <dsp:sp modelId="{DB8389FA-8983-43B6-A9E0-279D45AF5325}">
      <dsp:nvSpPr>
        <dsp:cNvPr id="0" name=""/>
        <dsp:cNvSpPr/>
      </dsp:nvSpPr>
      <dsp:spPr>
        <a:xfrm>
          <a:off x="0" y="1962"/>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en-US" sz="1900" kern="1200" dirty="0"/>
            <a:t>Current Practices</a:t>
          </a:r>
        </a:p>
      </dsp:txBody>
      <dsp:txXfrm>
        <a:off x="46074" y="48036"/>
        <a:ext cx="1967745" cy="851686"/>
      </dsp:txXfrm>
    </dsp:sp>
    <dsp:sp modelId="{E42A32A0-82D6-4C22-839C-BA1D6CAAEA31}">
      <dsp:nvSpPr>
        <dsp:cNvPr id="0" name=""/>
        <dsp:cNvSpPr/>
      </dsp:nvSpPr>
      <dsp:spPr>
        <a:xfrm rot="5400000">
          <a:off x="3513376" y="-366111"/>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30480" bIns="15240" numCol="1" spcCol="1270" anchor="ctr" anchorCtr="0">
          <a:noAutofit/>
        </a:bodyPr>
        <a:lstStyle/>
        <a:p>
          <a:pPr marL="57150" lvl="1" indent="-57150" algn="l" defTabSz="355600">
            <a:lnSpc>
              <a:spcPct val="90000"/>
            </a:lnSpc>
            <a:spcBef>
              <a:spcPct val="0"/>
            </a:spcBef>
            <a:spcAft>
              <a:spcPct val="15000"/>
            </a:spcAft>
            <a:buChar char="•"/>
          </a:pPr>
          <a:r>
            <a:rPr lang="en-US" sz="800" kern="1200" dirty="0"/>
            <a:t>Increase tech proficiency</a:t>
          </a:r>
        </a:p>
        <a:p>
          <a:pPr marL="57150" lvl="1" indent="-57150" algn="l" defTabSz="355600">
            <a:lnSpc>
              <a:spcPct val="90000"/>
            </a:lnSpc>
            <a:spcBef>
              <a:spcPct val="0"/>
            </a:spcBef>
            <a:spcAft>
              <a:spcPct val="15000"/>
            </a:spcAft>
            <a:buChar char="•"/>
          </a:pPr>
          <a:r>
            <a:rPr lang="en-US" sz="800" kern="1200" dirty="0"/>
            <a:t>Increase CP ELR </a:t>
          </a:r>
        </a:p>
      </dsp:txBody>
      <dsp:txXfrm rot="-5400000">
        <a:off x="2059894" y="1124230"/>
        <a:ext cx="3625174" cy="681349"/>
      </dsp:txXfrm>
    </dsp:sp>
    <dsp:sp modelId="{7D6548FE-0009-4F1A-8F4B-E06426E15FB8}">
      <dsp:nvSpPr>
        <dsp:cNvPr id="0" name=""/>
        <dsp:cNvSpPr/>
      </dsp:nvSpPr>
      <dsp:spPr>
        <a:xfrm>
          <a:off x="0" y="992988"/>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en-US" sz="1900" kern="1200" dirty="0"/>
            <a:t>Goals for Improvement</a:t>
          </a:r>
        </a:p>
      </dsp:txBody>
      <dsp:txXfrm>
        <a:off x="46074" y="1039062"/>
        <a:ext cx="1967745" cy="851686"/>
      </dsp:txXfrm>
    </dsp:sp>
    <dsp:sp modelId="{01CD3CF7-FBAF-4C96-A613-4EF6D7C0FA18}">
      <dsp:nvSpPr>
        <dsp:cNvPr id="0" name=""/>
        <dsp:cNvSpPr/>
      </dsp:nvSpPr>
      <dsp:spPr>
        <a:xfrm rot="5400000">
          <a:off x="3513376" y="624914"/>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30480" bIns="15240" numCol="1" spcCol="1270" anchor="ctr" anchorCtr="0">
          <a:noAutofit/>
        </a:bodyPr>
        <a:lstStyle/>
        <a:p>
          <a:pPr marL="57150" lvl="1" indent="-57150" algn="l" defTabSz="355600">
            <a:lnSpc>
              <a:spcPct val="90000"/>
            </a:lnSpc>
            <a:spcBef>
              <a:spcPct val="0"/>
            </a:spcBef>
            <a:spcAft>
              <a:spcPct val="15000"/>
            </a:spcAft>
            <a:buChar char="•"/>
          </a:pPr>
          <a:r>
            <a:rPr lang="en-US" sz="800" kern="1200" dirty="0"/>
            <a:t>Lower one-line RO on CP</a:t>
          </a:r>
        </a:p>
        <a:p>
          <a:pPr marL="57150" lvl="1" indent="-57150" algn="l" defTabSz="355600">
            <a:lnSpc>
              <a:spcPct val="90000"/>
            </a:lnSpc>
            <a:spcBef>
              <a:spcPct val="0"/>
            </a:spcBef>
            <a:spcAft>
              <a:spcPct val="15000"/>
            </a:spcAft>
            <a:buChar char="•"/>
          </a:pPr>
          <a:r>
            <a:rPr lang="en-US" sz="800" kern="1200" dirty="0"/>
            <a:t>Reduce time techs spend at parts counter</a:t>
          </a:r>
        </a:p>
        <a:p>
          <a:pPr marL="57150" lvl="1" indent="-57150" algn="l" defTabSz="355600">
            <a:lnSpc>
              <a:spcPct val="90000"/>
            </a:lnSpc>
            <a:spcBef>
              <a:spcPct val="0"/>
            </a:spcBef>
            <a:spcAft>
              <a:spcPct val="15000"/>
            </a:spcAft>
            <a:buChar char="•"/>
          </a:pPr>
          <a:r>
            <a:rPr lang="en-US" sz="800" kern="1200" dirty="0"/>
            <a:t>Increase time techs are in their bays</a:t>
          </a:r>
        </a:p>
        <a:p>
          <a:pPr marL="57150" lvl="1" indent="-57150" algn="l" defTabSz="355600">
            <a:lnSpc>
              <a:spcPct val="90000"/>
            </a:lnSpc>
            <a:spcBef>
              <a:spcPct val="0"/>
            </a:spcBef>
            <a:spcAft>
              <a:spcPct val="15000"/>
            </a:spcAft>
            <a:buChar char="•"/>
          </a:pPr>
          <a:r>
            <a:rPr lang="en-US" sz="800" kern="1200" dirty="0"/>
            <a:t>Make parts readily available to techs</a:t>
          </a:r>
        </a:p>
        <a:p>
          <a:pPr marL="57150" lvl="1" indent="-57150" algn="l" defTabSz="355600">
            <a:lnSpc>
              <a:spcPct val="90000"/>
            </a:lnSpc>
            <a:spcBef>
              <a:spcPct val="0"/>
            </a:spcBef>
            <a:spcAft>
              <a:spcPct val="15000"/>
            </a:spcAft>
            <a:buChar char="•"/>
          </a:pPr>
          <a:endParaRPr lang="en-US" sz="800" kern="1200" dirty="0"/>
        </a:p>
      </dsp:txBody>
      <dsp:txXfrm rot="-5400000">
        <a:off x="2059894" y="2115256"/>
        <a:ext cx="3625174" cy="681349"/>
      </dsp:txXfrm>
    </dsp:sp>
    <dsp:sp modelId="{9F7F469E-9E4F-4885-B83B-0EEAE241E97A}">
      <dsp:nvSpPr>
        <dsp:cNvPr id="0" name=""/>
        <dsp:cNvSpPr/>
      </dsp:nvSpPr>
      <dsp:spPr>
        <a:xfrm>
          <a:off x="0" y="1984014"/>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t>Plans to Achieve Goal</a:t>
          </a:r>
        </a:p>
      </dsp:txBody>
      <dsp:txXfrm>
        <a:off x="46074" y="2030088"/>
        <a:ext cx="1967745" cy="851686"/>
      </dsp:txXfrm>
    </dsp:sp>
    <dsp:sp modelId="{FE002CFF-B14B-4DD3-AD35-8A1205C10D8E}">
      <dsp:nvSpPr>
        <dsp:cNvPr id="0" name=""/>
        <dsp:cNvSpPr/>
      </dsp:nvSpPr>
      <dsp:spPr>
        <a:xfrm rot="5400000">
          <a:off x="3513376" y="1615940"/>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30480" bIns="15240" numCol="1" spcCol="1270" anchor="ctr" anchorCtr="0">
          <a:noAutofit/>
        </a:bodyPr>
        <a:lstStyle/>
        <a:p>
          <a:pPr marL="57150" lvl="1" indent="-57150" algn="l" defTabSz="355600">
            <a:lnSpc>
              <a:spcPct val="90000"/>
            </a:lnSpc>
            <a:spcBef>
              <a:spcPct val="0"/>
            </a:spcBef>
            <a:spcAft>
              <a:spcPct val="15000"/>
            </a:spcAft>
            <a:buChar char="•"/>
          </a:pPr>
          <a:r>
            <a:rPr lang="en-US" sz="800" kern="1200" dirty="0"/>
            <a:t>Seek feedback from techs on where they see bottlenecks – either from the Service Advisors or within parts</a:t>
          </a:r>
        </a:p>
        <a:p>
          <a:pPr marL="57150" lvl="1" indent="-57150" algn="l" defTabSz="355600">
            <a:lnSpc>
              <a:spcPct val="90000"/>
            </a:lnSpc>
            <a:spcBef>
              <a:spcPct val="0"/>
            </a:spcBef>
            <a:spcAft>
              <a:spcPct val="15000"/>
            </a:spcAft>
            <a:buChar char="•"/>
          </a:pPr>
          <a:r>
            <a:rPr lang="en-US" sz="800" kern="1200" dirty="0"/>
            <a:t>Work with Fixed Manager on training practices with Service Advisors to ensure write-ups are accurate and properly dispatched the first time</a:t>
          </a:r>
        </a:p>
      </dsp:txBody>
      <dsp:txXfrm rot="-5400000">
        <a:off x="2059894" y="3106282"/>
        <a:ext cx="3625174" cy="681349"/>
      </dsp:txXfrm>
    </dsp:sp>
    <dsp:sp modelId="{8ED03F01-416B-42C1-B4CF-72E8A06717F5}">
      <dsp:nvSpPr>
        <dsp:cNvPr id="0" name=""/>
        <dsp:cNvSpPr/>
      </dsp:nvSpPr>
      <dsp:spPr>
        <a:xfrm>
          <a:off x="0" y="2975040"/>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t>Plans to Evaluate Changes</a:t>
          </a:r>
        </a:p>
      </dsp:txBody>
      <dsp:txXfrm>
        <a:off x="46074" y="3021114"/>
        <a:ext cx="1967745" cy="85168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61C81A-0C4E-4758-9ED8-7B2D9DA610FC}">
      <dsp:nvSpPr>
        <dsp:cNvPr id="0" name=""/>
        <dsp:cNvSpPr/>
      </dsp:nvSpPr>
      <dsp:spPr>
        <a:xfrm rot="5400000">
          <a:off x="3513376" y="-1357137"/>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17145" rIns="34290" bIns="17145" numCol="1" spcCol="1270" anchor="ctr" anchorCtr="0">
          <a:noAutofit/>
        </a:bodyPr>
        <a:lstStyle/>
        <a:p>
          <a:pPr marL="57150" lvl="1" indent="-57150" algn="l" defTabSz="400050">
            <a:lnSpc>
              <a:spcPct val="90000"/>
            </a:lnSpc>
            <a:spcBef>
              <a:spcPct val="0"/>
            </a:spcBef>
            <a:spcAft>
              <a:spcPct val="15000"/>
            </a:spcAft>
            <a:buChar char="•"/>
          </a:pPr>
          <a:r>
            <a:rPr lang="en-US" sz="900" kern="1200" dirty="0"/>
            <a:t>Service and Parts are open 7-7 M-F and </a:t>
          </a:r>
          <a:r>
            <a:rPr lang="en-US" sz="900" kern="1200" dirty="0" err="1"/>
            <a:t>and</a:t>
          </a:r>
          <a:r>
            <a:rPr lang="en-US" sz="900" kern="1200" dirty="0"/>
            <a:t> 7-5 on Saturday</a:t>
          </a:r>
        </a:p>
        <a:p>
          <a:pPr marL="57150" lvl="1" indent="-57150" algn="l" defTabSz="400050">
            <a:lnSpc>
              <a:spcPct val="90000"/>
            </a:lnSpc>
            <a:spcBef>
              <a:spcPct val="0"/>
            </a:spcBef>
            <a:spcAft>
              <a:spcPct val="15000"/>
            </a:spcAft>
            <a:buChar char="•"/>
          </a:pPr>
          <a:r>
            <a:rPr lang="en-US" sz="900" kern="1200" dirty="0"/>
            <a:t>Techs start at 5am and have staggered schedules until 7pm</a:t>
          </a:r>
        </a:p>
        <a:p>
          <a:pPr marL="57150" lvl="1" indent="-57150" algn="l" defTabSz="400050">
            <a:lnSpc>
              <a:spcPct val="90000"/>
            </a:lnSpc>
            <a:spcBef>
              <a:spcPct val="0"/>
            </a:spcBef>
            <a:spcAft>
              <a:spcPct val="15000"/>
            </a:spcAft>
            <a:buChar char="•"/>
          </a:pPr>
          <a:r>
            <a:rPr lang="en-US" sz="900" kern="1200" dirty="0"/>
            <a:t>We require 8 hour shifts but most work 10-11 hours depending on workload</a:t>
          </a:r>
        </a:p>
      </dsp:txBody>
      <dsp:txXfrm rot="-5400000">
        <a:off x="2059894" y="133204"/>
        <a:ext cx="3625174" cy="681349"/>
      </dsp:txXfrm>
    </dsp:sp>
    <dsp:sp modelId="{DB8389FA-8983-43B6-A9E0-279D45AF5325}">
      <dsp:nvSpPr>
        <dsp:cNvPr id="0" name=""/>
        <dsp:cNvSpPr/>
      </dsp:nvSpPr>
      <dsp:spPr>
        <a:xfrm>
          <a:off x="0" y="1962"/>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en-US" sz="1900" kern="1200" dirty="0"/>
            <a:t>Current Practices</a:t>
          </a:r>
        </a:p>
      </dsp:txBody>
      <dsp:txXfrm>
        <a:off x="46074" y="48036"/>
        <a:ext cx="1967745" cy="851686"/>
      </dsp:txXfrm>
    </dsp:sp>
    <dsp:sp modelId="{E42A32A0-82D6-4C22-839C-BA1D6CAAEA31}">
      <dsp:nvSpPr>
        <dsp:cNvPr id="0" name=""/>
        <dsp:cNvSpPr/>
      </dsp:nvSpPr>
      <dsp:spPr>
        <a:xfrm rot="5400000">
          <a:off x="3513376" y="-366111"/>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17145" rIns="34290" bIns="17145" numCol="1" spcCol="1270" anchor="ctr" anchorCtr="0">
          <a:noAutofit/>
        </a:bodyPr>
        <a:lstStyle/>
        <a:p>
          <a:pPr marL="57150" lvl="1" indent="-57150" algn="l" defTabSz="400050">
            <a:lnSpc>
              <a:spcPct val="90000"/>
            </a:lnSpc>
            <a:spcBef>
              <a:spcPct val="0"/>
            </a:spcBef>
            <a:spcAft>
              <a:spcPct val="15000"/>
            </a:spcAft>
            <a:buChar char="•"/>
          </a:pPr>
          <a:r>
            <a:rPr lang="en-US" sz="900" kern="1200" dirty="0"/>
            <a:t>Increase shop utilization</a:t>
          </a:r>
        </a:p>
      </dsp:txBody>
      <dsp:txXfrm rot="-5400000">
        <a:off x="2059894" y="1124230"/>
        <a:ext cx="3625174" cy="681349"/>
      </dsp:txXfrm>
    </dsp:sp>
    <dsp:sp modelId="{7D6548FE-0009-4F1A-8F4B-E06426E15FB8}">
      <dsp:nvSpPr>
        <dsp:cNvPr id="0" name=""/>
        <dsp:cNvSpPr/>
      </dsp:nvSpPr>
      <dsp:spPr>
        <a:xfrm>
          <a:off x="0" y="992988"/>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en-US" sz="1900" kern="1200" dirty="0"/>
            <a:t>Goals for Improvement</a:t>
          </a:r>
        </a:p>
      </dsp:txBody>
      <dsp:txXfrm>
        <a:off x="46074" y="1039062"/>
        <a:ext cx="1967745" cy="851686"/>
      </dsp:txXfrm>
    </dsp:sp>
    <dsp:sp modelId="{01CD3CF7-FBAF-4C96-A613-4EF6D7C0FA18}">
      <dsp:nvSpPr>
        <dsp:cNvPr id="0" name=""/>
        <dsp:cNvSpPr/>
      </dsp:nvSpPr>
      <dsp:spPr>
        <a:xfrm rot="5400000">
          <a:off x="3513376" y="624914"/>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17145" rIns="34290" bIns="17145" numCol="1" spcCol="1270" anchor="ctr" anchorCtr="0">
          <a:noAutofit/>
        </a:bodyPr>
        <a:lstStyle/>
        <a:p>
          <a:pPr marL="57150" lvl="1" indent="-57150" algn="l" defTabSz="400050">
            <a:lnSpc>
              <a:spcPct val="90000"/>
            </a:lnSpc>
            <a:spcBef>
              <a:spcPct val="0"/>
            </a:spcBef>
            <a:spcAft>
              <a:spcPct val="15000"/>
            </a:spcAft>
            <a:buChar char="•"/>
          </a:pPr>
          <a:r>
            <a:rPr lang="en-US" sz="900" kern="1200" dirty="0"/>
            <a:t>Look at our bays per tech and optimize the current layout among the techs</a:t>
          </a:r>
        </a:p>
        <a:p>
          <a:pPr marL="57150" lvl="1" indent="-57150" algn="l" defTabSz="400050">
            <a:lnSpc>
              <a:spcPct val="90000"/>
            </a:lnSpc>
            <a:spcBef>
              <a:spcPct val="0"/>
            </a:spcBef>
            <a:spcAft>
              <a:spcPct val="15000"/>
            </a:spcAft>
            <a:buChar char="•"/>
          </a:pPr>
          <a:r>
            <a:rPr lang="en-US" sz="900" kern="1200" dirty="0"/>
            <a:t>Focus on fewer one-line ROs through improved MPVI videos</a:t>
          </a:r>
        </a:p>
      </dsp:txBody>
      <dsp:txXfrm rot="-5400000">
        <a:off x="2059894" y="2115256"/>
        <a:ext cx="3625174" cy="681349"/>
      </dsp:txXfrm>
    </dsp:sp>
    <dsp:sp modelId="{9F7F469E-9E4F-4885-B83B-0EEAE241E97A}">
      <dsp:nvSpPr>
        <dsp:cNvPr id="0" name=""/>
        <dsp:cNvSpPr/>
      </dsp:nvSpPr>
      <dsp:spPr>
        <a:xfrm>
          <a:off x="0" y="1984014"/>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t>Plans to Achieve Goal</a:t>
          </a:r>
        </a:p>
      </dsp:txBody>
      <dsp:txXfrm>
        <a:off x="46074" y="2030088"/>
        <a:ext cx="1967745" cy="851686"/>
      </dsp:txXfrm>
    </dsp:sp>
    <dsp:sp modelId="{FE002CFF-B14B-4DD3-AD35-8A1205C10D8E}">
      <dsp:nvSpPr>
        <dsp:cNvPr id="0" name=""/>
        <dsp:cNvSpPr/>
      </dsp:nvSpPr>
      <dsp:spPr>
        <a:xfrm rot="5400000">
          <a:off x="3513376" y="1615940"/>
          <a:ext cx="755067" cy="3662033"/>
        </a:xfrm>
        <a:prstGeom prst="round2SameRect">
          <a:avLst/>
        </a:prstGeom>
        <a:solidFill>
          <a:schemeClr val="lt1">
            <a:alpha val="90000"/>
            <a:tint val="40000"/>
            <a:hueOff val="0"/>
            <a:satOff val="0"/>
            <a:lumOff val="0"/>
            <a:alphaOff val="0"/>
          </a:schemeClr>
        </a:solidFill>
        <a:ln w="19050" cap="rnd" cmpd="sng" algn="ctr">
          <a:solidFill>
            <a:schemeClr val="dk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17145" rIns="34290" bIns="17145" numCol="1" spcCol="1270" anchor="ctr" anchorCtr="0">
          <a:noAutofit/>
        </a:bodyPr>
        <a:lstStyle/>
        <a:p>
          <a:pPr marL="57150" lvl="1" indent="-57150" algn="l" defTabSz="400050">
            <a:lnSpc>
              <a:spcPct val="90000"/>
            </a:lnSpc>
            <a:spcBef>
              <a:spcPct val="0"/>
            </a:spcBef>
            <a:spcAft>
              <a:spcPct val="15000"/>
            </a:spcAft>
            <a:buChar char="•"/>
          </a:pPr>
          <a:r>
            <a:rPr lang="en-US" sz="900" kern="1200" dirty="0"/>
            <a:t>Evaluate monthly labor sales</a:t>
          </a:r>
        </a:p>
        <a:p>
          <a:pPr marL="57150" lvl="1" indent="-57150" algn="l" defTabSz="400050">
            <a:lnSpc>
              <a:spcPct val="90000"/>
            </a:lnSpc>
            <a:spcBef>
              <a:spcPct val="0"/>
            </a:spcBef>
            <a:spcAft>
              <a:spcPct val="15000"/>
            </a:spcAft>
            <a:buChar char="•"/>
          </a:pPr>
          <a:r>
            <a:rPr lang="en-US" sz="900" kern="1200" dirty="0"/>
            <a:t>Look at one-line RO </a:t>
          </a:r>
          <a:r>
            <a:rPr lang="en-US" sz="900" kern="1200" dirty="0" err="1"/>
            <a:t>snapshop</a:t>
          </a:r>
          <a:r>
            <a:rPr lang="en-US" sz="900" kern="1200" dirty="0"/>
            <a:t> on a quarterly basis, with training to Service Advisors on asking for the sale</a:t>
          </a:r>
        </a:p>
        <a:p>
          <a:pPr marL="57150" lvl="1" indent="-57150" algn="l" defTabSz="400050">
            <a:lnSpc>
              <a:spcPct val="90000"/>
            </a:lnSpc>
            <a:spcBef>
              <a:spcPct val="0"/>
            </a:spcBef>
            <a:spcAft>
              <a:spcPct val="15000"/>
            </a:spcAft>
            <a:buChar char="•"/>
          </a:pPr>
          <a:r>
            <a:rPr lang="en-US" sz="900" kern="1200" dirty="0"/>
            <a:t>Look at individual tech proficiency and see where we have opportunities for improvement</a:t>
          </a:r>
        </a:p>
      </dsp:txBody>
      <dsp:txXfrm rot="-5400000">
        <a:off x="2059894" y="3106282"/>
        <a:ext cx="3625174" cy="681349"/>
      </dsp:txXfrm>
    </dsp:sp>
    <dsp:sp modelId="{8ED03F01-416B-42C1-B4CF-72E8A06717F5}">
      <dsp:nvSpPr>
        <dsp:cNvPr id="0" name=""/>
        <dsp:cNvSpPr/>
      </dsp:nvSpPr>
      <dsp:spPr>
        <a:xfrm>
          <a:off x="0" y="2975040"/>
          <a:ext cx="2059893" cy="943834"/>
        </a:xfrm>
        <a:prstGeom prst="roundRect">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US" sz="1900" kern="1200" dirty="0"/>
            <a:t>Plans to Evaluate Changes</a:t>
          </a:r>
        </a:p>
      </dsp:txBody>
      <dsp:txXfrm>
        <a:off x="46074" y="3021114"/>
        <a:ext cx="1967745" cy="85168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1D58E1-63F8-40A6-A365-482C3C2CF926}">
      <dsp:nvSpPr>
        <dsp:cNvPr id="0" name=""/>
        <dsp:cNvSpPr/>
      </dsp:nvSpPr>
      <dsp:spPr>
        <a:xfrm>
          <a:off x="2254" y="0"/>
          <a:ext cx="2211934" cy="5418667"/>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Strengths</a:t>
          </a:r>
        </a:p>
      </dsp:txBody>
      <dsp:txXfrm>
        <a:off x="2254" y="0"/>
        <a:ext cx="2211934" cy="1625600"/>
      </dsp:txXfrm>
    </dsp:sp>
    <dsp:sp modelId="{4DB5A497-0A17-41AC-83ED-605C25693D12}">
      <dsp:nvSpPr>
        <dsp:cNvPr id="0" name=""/>
        <dsp:cNvSpPr/>
      </dsp:nvSpPr>
      <dsp:spPr>
        <a:xfrm>
          <a:off x="223447" y="1626625"/>
          <a:ext cx="1769547" cy="626864"/>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Font typeface="+mj-lt"/>
            <a:buNone/>
          </a:pPr>
          <a:r>
            <a:rPr lang="en-US" sz="800" kern="1200" dirty="0"/>
            <a:t>Clear and concise leadership</a:t>
          </a:r>
        </a:p>
      </dsp:txBody>
      <dsp:txXfrm>
        <a:off x="241807" y="1644985"/>
        <a:ext cx="1732827" cy="590144"/>
      </dsp:txXfrm>
    </dsp:sp>
    <dsp:sp modelId="{0BC4BF9D-A117-4BF3-A296-B492396C2920}">
      <dsp:nvSpPr>
        <dsp:cNvPr id="0" name=""/>
        <dsp:cNvSpPr/>
      </dsp:nvSpPr>
      <dsp:spPr>
        <a:xfrm>
          <a:off x="223447" y="2349930"/>
          <a:ext cx="1769547" cy="626864"/>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Font typeface="+mj-lt"/>
            <a:buNone/>
          </a:pPr>
          <a:r>
            <a:rPr lang="en-US" sz="800" kern="1200" dirty="0"/>
            <a:t>Professional and serious; holding people accountable and following through with projects</a:t>
          </a:r>
        </a:p>
      </dsp:txBody>
      <dsp:txXfrm>
        <a:off x="241807" y="2368290"/>
        <a:ext cx="1732827" cy="590144"/>
      </dsp:txXfrm>
    </dsp:sp>
    <dsp:sp modelId="{C7B06BF9-BC34-4843-A32F-D71609F25943}">
      <dsp:nvSpPr>
        <dsp:cNvPr id="0" name=""/>
        <dsp:cNvSpPr/>
      </dsp:nvSpPr>
      <dsp:spPr>
        <a:xfrm>
          <a:off x="223447" y="3073234"/>
          <a:ext cx="1769547" cy="626864"/>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Font typeface="+mj-lt"/>
            <a:buNone/>
          </a:pPr>
          <a:r>
            <a:rPr lang="en-US" sz="800" kern="1200" dirty="0"/>
            <a:t>Strong communication and marketing skills passed to the advisors</a:t>
          </a:r>
        </a:p>
      </dsp:txBody>
      <dsp:txXfrm>
        <a:off x="241807" y="3091594"/>
        <a:ext cx="1732827" cy="590144"/>
      </dsp:txXfrm>
    </dsp:sp>
    <dsp:sp modelId="{270AAEC8-14C5-4A26-9CC6-1F1D6401C479}">
      <dsp:nvSpPr>
        <dsp:cNvPr id="0" name=""/>
        <dsp:cNvSpPr/>
      </dsp:nvSpPr>
      <dsp:spPr>
        <a:xfrm>
          <a:off x="223447" y="3796539"/>
          <a:ext cx="1769547" cy="626864"/>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Font typeface="+mj-lt"/>
            <a:buNone/>
          </a:pPr>
          <a:r>
            <a:rPr lang="en-US" sz="800" kern="1200" dirty="0"/>
            <a:t>Strong techs and management trusting the techs and allowing the techs to train helpers</a:t>
          </a:r>
        </a:p>
      </dsp:txBody>
      <dsp:txXfrm>
        <a:off x="241807" y="3814899"/>
        <a:ext cx="1732827" cy="590144"/>
      </dsp:txXfrm>
    </dsp:sp>
    <dsp:sp modelId="{B3F88F49-9790-4016-BB40-794E7A588A3C}">
      <dsp:nvSpPr>
        <dsp:cNvPr id="0" name=""/>
        <dsp:cNvSpPr/>
      </dsp:nvSpPr>
      <dsp:spPr>
        <a:xfrm>
          <a:off x="223447" y="4519844"/>
          <a:ext cx="1769547" cy="626864"/>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Font typeface="+mj-lt"/>
            <a:buNone/>
          </a:pPr>
          <a:r>
            <a:rPr lang="en-US" sz="800" kern="1200" dirty="0"/>
            <a:t>Cares for the employees</a:t>
          </a:r>
        </a:p>
      </dsp:txBody>
      <dsp:txXfrm>
        <a:off x="241807" y="4538204"/>
        <a:ext cx="1732827" cy="590144"/>
      </dsp:txXfrm>
    </dsp:sp>
    <dsp:sp modelId="{83255545-DF01-4E5C-94DE-34556D3BF7A9}">
      <dsp:nvSpPr>
        <dsp:cNvPr id="0" name=""/>
        <dsp:cNvSpPr/>
      </dsp:nvSpPr>
      <dsp:spPr>
        <a:xfrm>
          <a:off x="2380083" y="0"/>
          <a:ext cx="2211934" cy="5418667"/>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Weaknesses</a:t>
          </a:r>
        </a:p>
      </dsp:txBody>
      <dsp:txXfrm>
        <a:off x="2380083" y="0"/>
        <a:ext cx="2211934" cy="1625600"/>
      </dsp:txXfrm>
    </dsp:sp>
    <dsp:sp modelId="{AFD4CD47-9584-449A-A743-E454560ECC35}">
      <dsp:nvSpPr>
        <dsp:cNvPr id="0" name=""/>
        <dsp:cNvSpPr/>
      </dsp:nvSpPr>
      <dsp:spPr>
        <a:xfrm>
          <a:off x="2601277" y="1625864"/>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Shop is old and has no A/C; some equipment needs to be replaced</a:t>
          </a:r>
        </a:p>
      </dsp:txBody>
      <dsp:txXfrm>
        <a:off x="2616514" y="1641101"/>
        <a:ext cx="1739073" cy="489763"/>
      </dsp:txXfrm>
    </dsp:sp>
    <dsp:sp modelId="{E491E927-0FEB-4355-ADA0-579BF66A6BAD}">
      <dsp:nvSpPr>
        <dsp:cNvPr id="0" name=""/>
        <dsp:cNvSpPr/>
      </dsp:nvSpPr>
      <dsp:spPr>
        <a:xfrm>
          <a:off x="2601277" y="2226138"/>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Management needs to get to know the advisors better and ask for feedback on how to make things better more often</a:t>
          </a:r>
        </a:p>
      </dsp:txBody>
      <dsp:txXfrm>
        <a:off x="2616514" y="2241375"/>
        <a:ext cx="1739073" cy="489763"/>
      </dsp:txXfrm>
    </dsp:sp>
    <dsp:sp modelId="{658CCD01-2BEB-4EB3-9A50-67320967C37C}">
      <dsp:nvSpPr>
        <dsp:cNvPr id="0" name=""/>
        <dsp:cNvSpPr/>
      </dsp:nvSpPr>
      <dsp:spPr>
        <a:xfrm>
          <a:off x="2601277" y="2826411"/>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Training system for new advisors is not great</a:t>
          </a:r>
        </a:p>
      </dsp:txBody>
      <dsp:txXfrm>
        <a:off x="2616514" y="2841648"/>
        <a:ext cx="1739073" cy="489763"/>
      </dsp:txXfrm>
    </dsp:sp>
    <dsp:sp modelId="{C9E11071-8D3C-45BC-9845-22DE509B5E0B}">
      <dsp:nvSpPr>
        <dsp:cNvPr id="0" name=""/>
        <dsp:cNvSpPr/>
      </dsp:nvSpPr>
      <dsp:spPr>
        <a:xfrm>
          <a:off x="2601277" y="3426685"/>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Some laziness from certain techs and certain advisors</a:t>
          </a:r>
        </a:p>
      </dsp:txBody>
      <dsp:txXfrm>
        <a:off x="2616514" y="3441922"/>
        <a:ext cx="1739073" cy="489763"/>
      </dsp:txXfrm>
    </dsp:sp>
    <dsp:sp modelId="{E8635807-70FD-46DE-855B-6D72ED7E1368}">
      <dsp:nvSpPr>
        <dsp:cNvPr id="0" name=""/>
        <dsp:cNvSpPr/>
      </dsp:nvSpPr>
      <dsp:spPr>
        <a:xfrm>
          <a:off x="2601277" y="4026958"/>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Sometimes management can be too easy on the employees</a:t>
          </a:r>
        </a:p>
      </dsp:txBody>
      <dsp:txXfrm>
        <a:off x="2616514" y="4042195"/>
        <a:ext cx="1739073" cy="489763"/>
      </dsp:txXfrm>
    </dsp:sp>
    <dsp:sp modelId="{7F0D8E9F-54D7-4D2B-AE8C-E79BA611FF5E}">
      <dsp:nvSpPr>
        <dsp:cNvPr id="0" name=""/>
        <dsp:cNvSpPr/>
      </dsp:nvSpPr>
      <dsp:spPr>
        <a:xfrm>
          <a:off x="2601277" y="4627232"/>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Letting personal feelings get in the way of making the right decisions</a:t>
          </a:r>
        </a:p>
      </dsp:txBody>
      <dsp:txXfrm>
        <a:off x="2616514" y="4642469"/>
        <a:ext cx="1739073" cy="489763"/>
      </dsp:txXfrm>
    </dsp:sp>
    <dsp:sp modelId="{B3C6E9EA-159C-4D03-8D8E-95AA9D058D26}">
      <dsp:nvSpPr>
        <dsp:cNvPr id="0" name=""/>
        <dsp:cNvSpPr/>
      </dsp:nvSpPr>
      <dsp:spPr>
        <a:xfrm>
          <a:off x="4757913" y="0"/>
          <a:ext cx="2211934" cy="5418667"/>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Opportunities</a:t>
          </a:r>
        </a:p>
      </dsp:txBody>
      <dsp:txXfrm>
        <a:off x="4757913" y="0"/>
        <a:ext cx="2211934" cy="1625600"/>
      </dsp:txXfrm>
    </dsp:sp>
    <dsp:sp modelId="{34855CB2-ECAE-43A1-A7FA-D6BE1F10F8BE}">
      <dsp:nvSpPr>
        <dsp:cNvPr id="0" name=""/>
        <dsp:cNvSpPr/>
      </dsp:nvSpPr>
      <dsp:spPr>
        <a:xfrm>
          <a:off x="4979106" y="1625864"/>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Room for self improvement and to move up within</a:t>
          </a:r>
        </a:p>
      </dsp:txBody>
      <dsp:txXfrm>
        <a:off x="4994343" y="1641101"/>
        <a:ext cx="1739073" cy="489763"/>
      </dsp:txXfrm>
    </dsp:sp>
    <dsp:sp modelId="{A17CCE98-6297-4F7A-91B2-DF71F59F9453}">
      <dsp:nvSpPr>
        <dsp:cNvPr id="0" name=""/>
        <dsp:cNvSpPr/>
      </dsp:nvSpPr>
      <dsp:spPr>
        <a:xfrm>
          <a:off x="4979106" y="2226138"/>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Opportunity to buy equipment through the dealership to help techs afford the equipment needed to perform certain tasks</a:t>
          </a:r>
        </a:p>
      </dsp:txBody>
      <dsp:txXfrm>
        <a:off x="4994343" y="2241375"/>
        <a:ext cx="1739073" cy="489763"/>
      </dsp:txXfrm>
    </dsp:sp>
    <dsp:sp modelId="{1205E028-A371-4E07-86C3-8D0E5E024737}">
      <dsp:nvSpPr>
        <dsp:cNvPr id="0" name=""/>
        <dsp:cNvSpPr/>
      </dsp:nvSpPr>
      <dsp:spPr>
        <a:xfrm>
          <a:off x="4979106" y="2826411"/>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Plant a sales garden with the employees, which will trickle down to customers</a:t>
          </a:r>
        </a:p>
      </dsp:txBody>
      <dsp:txXfrm>
        <a:off x="4994343" y="2841648"/>
        <a:ext cx="1739073" cy="489763"/>
      </dsp:txXfrm>
    </dsp:sp>
    <dsp:sp modelId="{4E52C5E6-85E8-45FB-B5F0-BC5BA7C07C9E}">
      <dsp:nvSpPr>
        <dsp:cNvPr id="0" name=""/>
        <dsp:cNvSpPr/>
      </dsp:nvSpPr>
      <dsp:spPr>
        <a:xfrm>
          <a:off x="4979106" y="3426685"/>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Be more sensitive to customers that need a little break once in a while; start listening to what customers want</a:t>
          </a:r>
        </a:p>
      </dsp:txBody>
      <dsp:txXfrm>
        <a:off x="4994343" y="3441922"/>
        <a:ext cx="1739073" cy="489763"/>
      </dsp:txXfrm>
    </dsp:sp>
    <dsp:sp modelId="{CF8DB107-3562-4C23-8BBB-A2E0A1A305DD}">
      <dsp:nvSpPr>
        <dsp:cNvPr id="0" name=""/>
        <dsp:cNvSpPr/>
      </dsp:nvSpPr>
      <dsp:spPr>
        <a:xfrm>
          <a:off x="4979106" y="4026958"/>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Trust has been given to the techs to take on helpers</a:t>
          </a:r>
        </a:p>
      </dsp:txBody>
      <dsp:txXfrm>
        <a:off x="4994343" y="4042195"/>
        <a:ext cx="1739073" cy="489763"/>
      </dsp:txXfrm>
    </dsp:sp>
    <dsp:sp modelId="{4722FEB5-E0AE-41C7-B0A3-3C62AA78FBCE}">
      <dsp:nvSpPr>
        <dsp:cNvPr id="0" name=""/>
        <dsp:cNvSpPr/>
      </dsp:nvSpPr>
      <dsp:spPr>
        <a:xfrm>
          <a:off x="4979106" y="4627232"/>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Good benefits allow the employees to grow outside of work</a:t>
          </a:r>
        </a:p>
      </dsp:txBody>
      <dsp:txXfrm>
        <a:off x="4994343" y="4642469"/>
        <a:ext cx="1739073" cy="489763"/>
      </dsp:txXfrm>
    </dsp:sp>
    <dsp:sp modelId="{21DCE072-5FBA-4C24-B280-9D685BC7A9E9}">
      <dsp:nvSpPr>
        <dsp:cNvPr id="0" name=""/>
        <dsp:cNvSpPr/>
      </dsp:nvSpPr>
      <dsp:spPr>
        <a:xfrm>
          <a:off x="7135742" y="0"/>
          <a:ext cx="2211934" cy="5418667"/>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Threats</a:t>
          </a:r>
        </a:p>
      </dsp:txBody>
      <dsp:txXfrm>
        <a:off x="7135742" y="0"/>
        <a:ext cx="2211934" cy="1625600"/>
      </dsp:txXfrm>
    </dsp:sp>
    <dsp:sp modelId="{9E1B3AC5-D166-428E-B0D4-F8F5BC587345}">
      <dsp:nvSpPr>
        <dsp:cNvPr id="0" name=""/>
        <dsp:cNvSpPr/>
      </dsp:nvSpPr>
      <dsp:spPr>
        <a:xfrm>
          <a:off x="7356935" y="1625864"/>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Rising wholesale prices of any particular goods or services would be a threat… have to stay on top of this</a:t>
          </a:r>
        </a:p>
      </dsp:txBody>
      <dsp:txXfrm>
        <a:off x="7372172" y="1641101"/>
        <a:ext cx="1739073" cy="489763"/>
      </dsp:txXfrm>
    </dsp:sp>
    <dsp:sp modelId="{4A0C76F9-A52C-4ECF-856B-99CFF99723FA}">
      <dsp:nvSpPr>
        <dsp:cNvPr id="0" name=""/>
        <dsp:cNvSpPr/>
      </dsp:nvSpPr>
      <dsp:spPr>
        <a:xfrm>
          <a:off x="7356935" y="2226138"/>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Poaching from other dealerships</a:t>
          </a:r>
        </a:p>
      </dsp:txBody>
      <dsp:txXfrm>
        <a:off x="7372172" y="2241375"/>
        <a:ext cx="1739073" cy="489763"/>
      </dsp:txXfrm>
    </dsp:sp>
    <dsp:sp modelId="{98F2D6B4-B4D6-4E33-870F-3BCB9B09BB71}">
      <dsp:nvSpPr>
        <dsp:cNvPr id="0" name=""/>
        <dsp:cNvSpPr/>
      </dsp:nvSpPr>
      <dsp:spPr>
        <a:xfrm>
          <a:off x="7356935" y="2826411"/>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High shop door rate scaring off customers on CP work</a:t>
          </a:r>
        </a:p>
      </dsp:txBody>
      <dsp:txXfrm>
        <a:off x="7372172" y="2841648"/>
        <a:ext cx="1739073" cy="489763"/>
      </dsp:txXfrm>
    </dsp:sp>
    <dsp:sp modelId="{0383C669-7460-409F-B048-D21F0C4BCB1E}">
      <dsp:nvSpPr>
        <dsp:cNvPr id="0" name=""/>
        <dsp:cNvSpPr/>
      </dsp:nvSpPr>
      <dsp:spPr>
        <a:xfrm>
          <a:off x="7356935" y="3426685"/>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Rechecks due to unqualified and non-certified techs performing work</a:t>
          </a:r>
        </a:p>
      </dsp:txBody>
      <dsp:txXfrm>
        <a:off x="7372172" y="3441922"/>
        <a:ext cx="1739073" cy="489763"/>
      </dsp:txXfrm>
    </dsp:sp>
    <dsp:sp modelId="{44F8B6DD-F693-4C40-B6D5-26B6937C2B0F}">
      <dsp:nvSpPr>
        <dsp:cNvPr id="0" name=""/>
        <dsp:cNvSpPr/>
      </dsp:nvSpPr>
      <dsp:spPr>
        <a:xfrm>
          <a:off x="7356935" y="4026958"/>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Old shop equipment and electrical</a:t>
          </a:r>
        </a:p>
      </dsp:txBody>
      <dsp:txXfrm>
        <a:off x="7372172" y="4042195"/>
        <a:ext cx="1739073" cy="489763"/>
      </dsp:txXfrm>
    </dsp:sp>
    <dsp:sp modelId="{FFF9E70A-07C4-44FE-A571-EF5AC44D2A66}">
      <dsp:nvSpPr>
        <dsp:cNvPr id="0" name=""/>
        <dsp:cNvSpPr/>
      </dsp:nvSpPr>
      <dsp:spPr>
        <a:xfrm>
          <a:off x="7356935" y="4627232"/>
          <a:ext cx="1769547" cy="520237"/>
        </a:xfrm>
        <a:prstGeom prst="roundRect">
          <a:avLst>
            <a:gd name="adj" fmla="val 10000"/>
          </a:avLst>
        </a:prstGeom>
        <a:solidFill>
          <a:schemeClr val="lt1">
            <a:hueOff val="0"/>
            <a:satOff val="0"/>
            <a:lumOff val="0"/>
            <a:alphaOff val="0"/>
          </a:schemeClr>
        </a:solidFill>
        <a:ln w="19050" cap="rnd"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marL="0" lvl="0" indent="0" algn="ctr" defTabSz="355600">
            <a:lnSpc>
              <a:spcPct val="90000"/>
            </a:lnSpc>
            <a:spcBef>
              <a:spcPct val="0"/>
            </a:spcBef>
            <a:spcAft>
              <a:spcPct val="35000"/>
            </a:spcAft>
            <a:buNone/>
          </a:pPr>
          <a:r>
            <a:rPr lang="en-US" sz="800" kern="1200" dirty="0"/>
            <a:t>Inert employees</a:t>
          </a:r>
        </a:p>
      </dsp:txBody>
      <dsp:txXfrm>
        <a:off x="7372172" y="4642469"/>
        <a:ext cx="1739073" cy="489763"/>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7"/>
            <a:ext cx="7766936" cy="1096899"/>
          </a:xfrm>
        </p:spPr>
        <p:txBody>
          <a:bodyPr anchor="t"/>
          <a:lstStyle>
            <a:lvl1pPr marL="0" indent="0" algn="r">
              <a:buNone/>
              <a:defRPr>
                <a:solidFill>
                  <a:schemeClr val="tx1">
                    <a:lumMod val="50000"/>
                    <a:lumOff val="50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5" y="609600"/>
            <a:ext cx="809413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189" indent="0">
              <a:buFontTx/>
              <a:buNone/>
              <a:defRPr/>
            </a:lvl2pPr>
            <a:lvl3pPr marL="914377" indent="0">
              <a:buFontTx/>
              <a:buNone/>
              <a:defRPr/>
            </a:lvl3pPr>
            <a:lvl4pPr marL="1371566" indent="0">
              <a:buFontTx/>
              <a:buNone/>
              <a:defRPr/>
            </a:lvl4pPr>
            <a:lvl5pPr marL="1828754"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1"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5" y="609600"/>
            <a:ext cx="809413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189" indent="0">
              <a:buFontTx/>
              <a:buNone/>
              <a:defRPr/>
            </a:lvl2pPr>
            <a:lvl3pPr marL="914377" indent="0">
              <a:buFontTx/>
              <a:buNone/>
              <a:defRPr/>
            </a:lvl3pPr>
            <a:lvl4pPr marL="1371566" indent="0">
              <a:buFontTx/>
              <a:buNone/>
              <a:defRPr/>
            </a:lvl4pPr>
            <a:lvl5pPr marL="1828754"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1"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801"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189" indent="0">
              <a:buFontTx/>
              <a:buNone/>
              <a:defRPr/>
            </a:lvl2pPr>
            <a:lvl3pPr marL="914377" indent="0">
              <a:buFontTx/>
              <a:buNone/>
              <a:defRPr/>
            </a:lvl3pPr>
            <a:lvl4pPr marL="1371566" indent="0">
              <a:buFontTx/>
              <a:buNone/>
              <a:defRPr/>
            </a:lvl4pPr>
            <a:lvl5pPr marL="1828754"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5" y="609603"/>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7" y="609600"/>
            <a:ext cx="7060151"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71"/>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6"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69" y="2160590"/>
            <a:ext cx="4184035"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7" y="2160983"/>
            <a:ext cx="4185623" cy="576262"/>
          </a:xfrm>
        </p:spPr>
        <p:txBody>
          <a:bodyPr anchor="b">
            <a:noAutofit/>
          </a:bodyPr>
          <a:lstStyle>
            <a:lvl1pPr marL="0" indent="0">
              <a:buNone/>
              <a:defRPr sz="2400" b="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7" y="2737249"/>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4" y="2160983"/>
            <a:ext cx="4185619" cy="576262"/>
          </a:xfrm>
        </p:spPr>
        <p:txBody>
          <a:bodyPr anchor="b">
            <a:noAutofit/>
          </a:bodyPr>
          <a:lstStyle>
            <a:lvl1pPr marL="0" indent="0">
              <a:buNone/>
              <a:defRPr sz="2400" b="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6" y="2737249"/>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3" y="514928"/>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5" y="2777069"/>
            <a:ext cx="3854528" cy="2584449"/>
          </a:xfrm>
        </p:spPr>
        <p:txBody>
          <a:bodyPr>
            <a:normAutofit/>
          </a:bodyPr>
          <a:lstStyle>
            <a:lvl1pPr marL="0" indent="0">
              <a:buNone/>
              <a:defRPr sz="1400"/>
            </a:lvl1pPr>
            <a:lvl2pPr marL="457051" indent="0">
              <a:buNone/>
              <a:defRPr sz="1400"/>
            </a:lvl2pPr>
            <a:lvl3pPr marL="914104" indent="0">
              <a:buNone/>
              <a:defRPr sz="1200"/>
            </a:lvl3pPr>
            <a:lvl4pPr marL="1371155" indent="0">
              <a:buNone/>
              <a:defRPr sz="1000"/>
            </a:lvl4pPr>
            <a:lvl5pPr marL="1828205" indent="0">
              <a:buNone/>
              <a:defRPr sz="1000"/>
            </a:lvl5pPr>
            <a:lvl6pPr marL="2285258" indent="0">
              <a:buNone/>
              <a:defRPr sz="1000"/>
            </a:lvl6pPr>
            <a:lvl7pPr marL="2742309" indent="0">
              <a:buNone/>
              <a:defRPr sz="1000"/>
            </a:lvl7pPr>
            <a:lvl8pPr marL="3199360" indent="0">
              <a:buNone/>
              <a:defRPr sz="1000"/>
            </a:lvl8pPr>
            <a:lvl9pPr marL="3656411"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6"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5" y="609600"/>
            <a:ext cx="8596668" cy="3845718"/>
          </a:xfrm>
        </p:spPr>
        <p:txBody>
          <a:bodyPr anchor="t">
            <a:normAutofit/>
          </a:bodyPr>
          <a:lstStyle>
            <a:lvl1pPr marL="0" indent="0" algn="ctr">
              <a:buNone/>
              <a:defRPr sz="1600"/>
            </a:lvl1pPr>
            <a:lvl2pPr marL="457189" indent="0">
              <a:buNone/>
              <a:defRPr sz="1600"/>
            </a:lvl2pPr>
            <a:lvl3pPr marL="914377" indent="0">
              <a:buNone/>
              <a:defRPr sz="1600"/>
            </a:lvl3pPr>
            <a:lvl4pPr marL="1371566" indent="0">
              <a:buNone/>
              <a:defRPr sz="1600"/>
            </a:lvl4pPr>
            <a:lvl5pPr marL="1828754" indent="0">
              <a:buNone/>
              <a:defRPr sz="1600"/>
            </a:lvl5pPr>
            <a:lvl6pPr marL="2285943" indent="0">
              <a:buNone/>
              <a:defRPr sz="1600"/>
            </a:lvl6pPr>
            <a:lvl7pPr marL="2743131" indent="0">
              <a:buNone/>
              <a:defRPr sz="1600"/>
            </a:lvl7pPr>
            <a:lvl8pPr marL="3200320" indent="0">
              <a:buNone/>
              <a:defRPr sz="1600"/>
            </a:lvl8pPr>
            <a:lvl9pPr marL="3657509"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6" y="5367338"/>
            <a:ext cx="8596667" cy="674024"/>
          </a:xfrm>
        </p:spPr>
        <p:txBody>
          <a:bodyPr>
            <a:normAutofit/>
          </a:bodyPr>
          <a:lstStyle>
            <a:lvl1pPr marL="0" indent="0">
              <a:buNone/>
              <a:defRPr sz="12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5"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5" y="2160590"/>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6"/>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7/15/2024</a:t>
            </a:fld>
            <a:endParaRPr lang="en-US" dirty="0"/>
          </a:p>
        </p:txBody>
      </p:sp>
      <p:sp>
        <p:nvSpPr>
          <p:cNvPr id="5" name="Footer Placeholder 4"/>
          <p:cNvSpPr>
            <a:spLocks noGrp="1"/>
          </p:cNvSpPr>
          <p:nvPr>
            <p:ph type="ftr" sz="quarter" idx="3"/>
          </p:nvPr>
        </p:nvSpPr>
        <p:spPr>
          <a:xfrm>
            <a:off x="677335" y="6041366"/>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5" y="6041366"/>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189"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891" indent="-342891" algn="l" defTabSz="457189"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32" indent="-285744" algn="l" defTabSz="457189"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2971" indent="-228594" algn="l" defTabSz="457189"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160" indent="-228594" algn="l" defTabSz="457189"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349" indent="-228594" algn="l" defTabSz="457189"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537" indent="-228594" algn="l" defTabSz="457189"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726" indent="-228594" algn="l" defTabSz="457189"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8914" indent="-228594" algn="l" defTabSz="457189"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103" indent="-228594" algn="l" defTabSz="457189"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emf"/><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emf"/><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3.emf"/><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4.emf"/><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accent6"/>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solidFill>
                  <a:schemeClr val="accent5"/>
                </a:solidFill>
              </a:rPr>
              <a:t>Dealership: Leif Johnson Ford</a:t>
            </a:r>
          </a:p>
          <a:p>
            <a:pPr algn="ctr"/>
            <a:r>
              <a:rPr lang="en-US" sz="3200" dirty="0">
                <a:solidFill>
                  <a:schemeClr val="accent5"/>
                </a:solidFill>
              </a:rPr>
              <a:t>Student: TJ Schultz Class N443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mix of repair work to improve ELR</a:t>
            </a:r>
          </a:p>
          <a:p>
            <a:r>
              <a:rPr lang="en-US" dirty="0"/>
              <a:t>Get more feedback from techs on working conditions in the garage</a:t>
            </a:r>
          </a:p>
          <a:p>
            <a:r>
              <a:rPr lang="en-US" dirty="0"/>
              <a:t>Have service advisors work on “best ideas”</a:t>
            </a:r>
          </a:p>
          <a:p>
            <a:r>
              <a:rPr lang="en-US" dirty="0"/>
              <a:t>Tech apprentice clear line of sight on progression</a:t>
            </a:r>
          </a:p>
          <a:p>
            <a:r>
              <a:rPr lang="en-US" dirty="0"/>
              <a:t>Perks for tech efficiency</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Have service manager get more involved to work with advisors on selling repair work – think about the MPI videos</a:t>
            </a:r>
          </a:p>
          <a:p>
            <a:r>
              <a:rPr lang="en-US" dirty="0"/>
              <a:t>In daily tech meeting with service manager, provide a suggestion box for garage conditions</a:t>
            </a:r>
          </a:p>
          <a:p>
            <a:r>
              <a:rPr lang="en-US" dirty="0"/>
              <a:t>Put together a survey for the service advisors to list out their daily routines; from this, have the service manager put together a “best ideas” list that can be handed to all advisors… track the changes</a:t>
            </a:r>
          </a:p>
          <a:p>
            <a:r>
              <a:rPr lang="en-US" dirty="0"/>
              <a:t>Formalize a tech apprentice program and set specific milestones for advancement</a:t>
            </a:r>
          </a:p>
          <a:p>
            <a:r>
              <a:rPr lang="en-US" dirty="0"/>
              <a:t>Set up a bonus structure for improving our current tech efficiency</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5" y="1361600"/>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941294220"/>
              </p:ext>
            </p:extLst>
          </p:nvPr>
        </p:nvGraphicFramePr>
        <p:xfrm>
          <a:off x="677335" y="1818625"/>
          <a:ext cx="9132492" cy="452003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sz="1300" dirty="0">
                          <a:solidFill>
                            <a:schemeClr val="tx1"/>
                          </a:solidFill>
                        </a:rPr>
                        <a:t>TASK</a:t>
                      </a:r>
                    </a:p>
                  </a:txBody>
                  <a:tcPr/>
                </a:tc>
                <a:tc>
                  <a:txBody>
                    <a:bodyPr/>
                    <a:lstStyle/>
                    <a:p>
                      <a:r>
                        <a:rPr lang="en-US" sz="1300" dirty="0">
                          <a:solidFill>
                            <a:schemeClr val="tx1"/>
                          </a:solidFill>
                        </a:rPr>
                        <a:t>Position responsible</a:t>
                      </a:r>
                    </a:p>
                  </a:txBody>
                  <a:tcPr/>
                </a:tc>
                <a:tc>
                  <a:txBody>
                    <a:bodyPr/>
                    <a:lstStyle/>
                    <a:p>
                      <a:r>
                        <a:rPr lang="en-US" sz="1300"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sz="1300" dirty="0"/>
                        <a:t>MPI videos – improve compliance</a:t>
                      </a:r>
                    </a:p>
                  </a:txBody>
                  <a:tcPr/>
                </a:tc>
                <a:tc>
                  <a:txBody>
                    <a:bodyPr/>
                    <a:lstStyle/>
                    <a:p>
                      <a:r>
                        <a:rPr lang="en-US" sz="1300" dirty="0"/>
                        <a:t>Service manager</a:t>
                      </a:r>
                    </a:p>
                  </a:txBody>
                  <a:tcPr/>
                </a:tc>
                <a:tc>
                  <a:txBody>
                    <a:bodyPr/>
                    <a:lstStyle/>
                    <a:p>
                      <a:r>
                        <a:rPr lang="en-US" sz="1300" dirty="0"/>
                        <a:t>Check improvement YE24</a:t>
                      </a:r>
                    </a:p>
                  </a:txBody>
                  <a:tcPr/>
                </a:tc>
                <a:extLst>
                  <a:ext uri="{0D108BD9-81ED-4DB2-BD59-A6C34878D82A}">
                    <a16:rowId xmlns:a16="http://schemas.microsoft.com/office/drawing/2014/main" val="2400365483"/>
                  </a:ext>
                </a:extLst>
              </a:tr>
              <a:tr h="565004">
                <a:tc>
                  <a:txBody>
                    <a:bodyPr/>
                    <a:lstStyle/>
                    <a:p>
                      <a:r>
                        <a:rPr lang="en-US" sz="1300" dirty="0"/>
                        <a:t>Garage condition suggestion box</a:t>
                      </a:r>
                    </a:p>
                  </a:txBody>
                  <a:tcPr/>
                </a:tc>
                <a:tc>
                  <a:txBody>
                    <a:bodyPr/>
                    <a:lstStyle/>
                    <a:p>
                      <a:r>
                        <a:rPr lang="en-US" sz="1300" dirty="0"/>
                        <a:t>Service manager</a:t>
                      </a:r>
                    </a:p>
                  </a:txBody>
                  <a:tcPr/>
                </a:tc>
                <a:tc>
                  <a:txBody>
                    <a:bodyPr/>
                    <a:lstStyle/>
                    <a:p>
                      <a:r>
                        <a:rPr lang="en-US" sz="1300" dirty="0"/>
                        <a:t>Put in place this month; Weekly reviews</a:t>
                      </a:r>
                    </a:p>
                  </a:txBody>
                  <a:tcPr/>
                </a:tc>
                <a:extLst>
                  <a:ext uri="{0D108BD9-81ED-4DB2-BD59-A6C34878D82A}">
                    <a16:rowId xmlns:a16="http://schemas.microsoft.com/office/drawing/2014/main" val="107845787"/>
                  </a:ext>
                </a:extLst>
              </a:tr>
              <a:tr h="565004">
                <a:tc>
                  <a:txBody>
                    <a:bodyPr/>
                    <a:lstStyle/>
                    <a:p>
                      <a:r>
                        <a:rPr lang="en-US" sz="1300" dirty="0"/>
                        <a:t>Service advisor “best ideas” list</a:t>
                      </a:r>
                    </a:p>
                  </a:txBody>
                  <a:tcPr/>
                </a:tc>
                <a:tc>
                  <a:txBody>
                    <a:bodyPr/>
                    <a:lstStyle/>
                    <a:p>
                      <a:r>
                        <a:rPr lang="en-US" sz="1300" dirty="0"/>
                        <a:t>GM</a:t>
                      </a:r>
                    </a:p>
                  </a:txBody>
                  <a:tcPr/>
                </a:tc>
                <a:tc>
                  <a:txBody>
                    <a:bodyPr/>
                    <a:lstStyle/>
                    <a:p>
                      <a:r>
                        <a:rPr lang="en-US" sz="1300" dirty="0"/>
                        <a:t>September 2024</a:t>
                      </a:r>
                    </a:p>
                  </a:txBody>
                  <a:tcPr/>
                </a:tc>
                <a:extLst>
                  <a:ext uri="{0D108BD9-81ED-4DB2-BD59-A6C34878D82A}">
                    <a16:rowId xmlns:a16="http://schemas.microsoft.com/office/drawing/2014/main" val="1530126605"/>
                  </a:ext>
                </a:extLst>
              </a:tr>
              <a:tr h="565004">
                <a:tc>
                  <a:txBody>
                    <a:bodyPr/>
                    <a:lstStyle/>
                    <a:p>
                      <a:r>
                        <a:rPr lang="en-US" sz="1300" dirty="0"/>
                        <a:t>Tech apprentice – formalize the process</a:t>
                      </a:r>
                    </a:p>
                  </a:txBody>
                  <a:tcPr/>
                </a:tc>
                <a:tc>
                  <a:txBody>
                    <a:bodyPr/>
                    <a:lstStyle/>
                    <a:p>
                      <a:r>
                        <a:rPr lang="en-US" sz="1300" dirty="0"/>
                        <a:t>Service manager</a:t>
                      </a:r>
                    </a:p>
                  </a:txBody>
                  <a:tcPr/>
                </a:tc>
                <a:tc>
                  <a:txBody>
                    <a:bodyPr/>
                    <a:lstStyle/>
                    <a:p>
                      <a:r>
                        <a:rPr lang="en-US" sz="1300" dirty="0"/>
                        <a:t>ASAP</a:t>
                      </a:r>
                    </a:p>
                  </a:txBody>
                  <a:tcPr/>
                </a:tc>
                <a:extLst>
                  <a:ext uri="{0D108BD9-81ED-4DB2-BD59-A6C34878D82A}">
                    <a16:rowId xmlns:a16="http://schemas.microsoft.com/office/drawing/2014/main" val="1950345431"/>
                  </a:ext>
                </a:extLst>
              </a:tr>
              <a:tr h="565004">
                <a:tc>
                  <a:txBody>
                    <a:bodyPr/>
                    <a:lstStyle/>
                    <a:p>
                      <a:r>
                        <a:rPr lang="en-US" sz="1300" dirty="0"/>
                        <a:t>Promotional video highlighting our service department capabilities</a:t>
                      </a:r>
                    </a:p>
                  </a:txBody>
                  <a:tcPr/>
                </a:tc>
                <a:tc>
                  <a:txBody>
                    <a:bodyPr/>
                    <a:lstStyle/>
                    <a:p>
                      <a:r>
                        <a:rPr lang="en-US" sz="1300" dirty="0"/>
                        <a:t>Social media </a:t>
                      </a:r>
                    </a:p>
                  </a:txBody>
                  <a:tcPr/>
                </a:tc>
                <a:tc>
                  <a:txBody>
                    <a:bodyPr/>
                    <a:lstStyle/>
                    <a:p>
                      <a:r>
                        <a:rPr lang="en-US" sz="1300" dirty="0"/>
                        <a:t>September 2024</a:t>
                      </a:r>
                    </a:p>
                  </a:txBody>
                  <a:tcPr/>
                </a:tc>
                <a:extLst>
                  <a:ext uri="{0D108BD9-81ED-4DB2-BD59-A6C34878D82A}">
                    <a16:rowId xmlns:a16="http://schemas.microsoft.com/office/drawing/2014/main" val="1960891333"/>
                  </a:ext>
                </a:extLst>
              </a:tr>
              <a:tr h="565004">
                <a:tc>
                  <a:txBody>
                    <a:bodyPr/>
                    <a:lstStyle/>
                    <a:p>
                      <a:r>
                        <a:rPr lang="en-US" sz="1300" dirty="0"/>
                        <a:t>Signage in service department comparing prices to privates</a:t>
                      </a:r>
                    </a:p>
                  </a:txBody>
                  <a:tcPr/>
                </a:tc>
                <a:tc>
                  <a:txBody>
                    <a:bodyPr/>
                    <a:lstStyle/>
                    <a:p>
                      <a:r>
                        <a:rPr lang="en-US" sz="1300" dirty="0"/>
                        <a:t>Service manager</a:t>
                      </a:r>
                    </a:p>
                  </a:txBody>
                  <a:tcPr/>
                </a:tc>
                <a:tc>
                  <a:txBody>
                    <a:bodyPr/>
                    <a:lstStyle/>
                    <a:p>
                      <a:r>
                        <a:rPr lang="en-US" sz="1300" dirty="0"/>
                        <a:t>October 2024</a:t>
                      </a:r>
                    </a:p>
                  </a:txBody>
                  <a:tcPr/>
                </a:tc>
                <a:extLst>
                  <a:ext uri="{0D108BD9-81ED-4DB2-BD59-A6C34878D82A}">
                    <a16:rowId xmlns:a16="http://schemas.microsoft.com/office/drawing/2014/main" val="4137224325"/>
                  </a:ext>
                </a:extLst>
              </a:tr>
              <a:tr h="565004">
                <a:tc>
                  <a:txBody>
                    <a:bodyPr/>
                    <a:lstStyle/>
                    <a:p>
                      <a:endParaRPr lang="en-US" sz="1300" dirty="0"/>
                    </a:p>
                  </a:txBody>
                  <a:tcPr/>
                </a:tc>
                <a:tc>
                  <a:txBody>
                    <a:bodyPr/>
                    <a:lstStyle/>
                    <a:p>
                      <a:endParaRPr lang="en-US" sz="1300" dirty="0"/>
                    </a:p>
                  </a:txBody>
                  <a:tcPr/>
                </a:tc>
                <a:tc>
                  <a:txBody>
                    <a:bodyPr/>
                    <a:lstStyle/>
                    <a:p>
                      <a:endParaRPr lang="en-US" sz="1300"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We have a couple of clear areas that we can focus on to improve the financial performance of the Service department – 1) lowering our one-line ROs and 2) increasing our FRH per RO.  Our service manager is aware and we will work on ways to improve this.  I think a good first step is to increase accountability on utilizing our MPI videos to sell more work.</a:t>
            </a:r>
          </a:p>
          <a:p>
            <a:r>
              <a:rPr lang="en-US" dirty="0"/>
              <a:t>Our current facility usage is an issue. I think this is since we have a varied apprentice program (techs using a lot of “half bays” for training essentially), and we have an aging facility.  We are in the process of building a new store, so for now, we need to optimize our current store until the new one is built.  We will formalize an apprentice program that focuses on facility utilization, and we will look for tech feedback to improve working conditions until the new store is built.</a:t>
            </a:r>
          </a:p>
          <a:p>
            <a:r>
              <a:rPr lang="en-US" dirty="0"/>
              <a:t>It is clear that our techs feel the service advisors need better training.  This is likely leading to some of the one-line RO issues and our low repair mix.  We will work to better train our service advisors, starting with a way to track best ideas across the advisors and implement the improvement.</a:t>
            </a:r>
          </a:p>
          <a:p>
            <a:r>
              <a:rPr lang="en-US" dirty="0"/>
              <a:t>We do not do a great job in my mind on marketing our service department.  I am working on a video to put in place that will showcase our service department, and we will use this link after new car sales to market the service department.</a:t>
            </a:r>
          </a:p>
          <a:p>
            <a:r>
              <a:rPr lang="en-US" dirty="0"/>
              <a:t>We have started to stamp our ROs with “dollars saved” on ESP and warranty work – this can be used in F&amp;I to help sell more.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dirty="0">
                <a:solidFill>
                  <a:srgbClr val="000000"/>
                </a:solidFill>
                <a:latin typeface="Calibri" panose="020F0502020204030204" pitchFamily="34" charset="0"/>
              </a:rPr>
            </a:br>
            <a:r>
              <a:rPr lang="en-US" sz="1800" dirty="0">
                <a:solidFill>
                  <a:srgbClr val="000000"/>
                </a:solidFill>
                <a:latin typeface="Calibri" panose="020F0502020204030204" pitchFamily="34" charset="0"/>
              </a:rPr>
              <a:t> </a:t>
            </a:r>
            <a:br>
              <a:rPr lang="en-US" sz="180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dirty="0">
                <a:solidFill>
                  <a:srgbClr val="221E1F"/>
                </a:solidFill>
                <a:latin typeface="Calibri" panose="020F0502020204030204" pitchFamily="34" charset="0"/>
              </a:rPr>
            </a:br>
            <a:endParaRPr lang="en-US" dirty="0"/>
          </a:p>
        </p:txBody>
      </p:sp>
      <p:graphicFrame>
        <p:nvGraphicFramePr>
          <p:cNvPr id="11" name="Diagram 10">
            <a:extLst>
              <a:ext uri="{FF2B5EF4-FFF2-40B4-BE49-F238E27FC236}">
                <a16:creationId xmlns:a16="http://schemas.microsoft.com/office/drawing/2014/main" id="{D2E33ADA-B227-DE49-1915-81EDCE65B1CA}"/>
              </a:ext>
            </a:extLst>
          </p:cNvPr>
          <p:cNvGraphicFramePr/>
          <p:nvPr>
            <p:extLst>
              <p:ext uri="{D42A27DB-BD31-4B8C-83A1-F6EECF244321}">
                <p14:modId xmlns:p14="http://schemas.microsoft.com/office/powerpoint/2010/main" val="2525335232"/>
              </p:ext>
            </p:extLst>
          </p:nvPr>
        </p:nvGraphicFramePr>
        <p:xfrm>
          <a:off x="1483742" y="1785669"/>
          <a:ext cx="8134711" cy="426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dirty="0">
                <a:solidFill>
                  <a:srgbClr val="000000"/>
                </a:solidFill>
                <a:latin typeface="Calibri" panose="020F0502020204030204" pitchFamily="34" charset="0"/>
              </a:rPr>
            </a:br>
            <a:r>
              <a:rPr lang="en-US" sz="180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endParaRPr lang="en-US" dirty="0"/>
          </a:p>
        </p:txBody>
      </p:sp>
      <p:pic>
        <p:nvPicPr>
          <p:cNvPr id="8" name="Picture 7">
            <a:extLst>
              <a:ext uri="{FF2B5EF4-FFF2-40B4-BE49-F238E27FC236}">
                <a16:creationId xmlns:a16="http://schemas.microsoft.com/office/drawing/2014/main" id="{84270A4E-43EE-3C8F-B369-F85A037340A2}"/>
              </a:ext>
            </a:extLst>
          </p:cNvPr>
          <p:cNvPicPr>
            <a:picLocks noChangeAspect="1"/>
          </p:cNvPicPr>
          <p:nvPr/>
        </p:nvPicPr>
        <p:blipFill>
          <a:blip r:embed="rId2"/>
          <a:stretch>
            <a:fillRect/>
          </a:stretch>
        </p:blipFill>
        <p:spPr>
          <a:xfrm>
            <a:off x="6311867" y="2955636"/>
            <a:ext cx="4902420" cy="1860082"/>
          </a:xfrm>
          <a:prstGeom prst="rect">
            <a:avLst/>
          </a:prstGeom>
        </p:spPr>
      </p:pic>
      <p:graphicFrame>
        <p:nvGraphicFramePr>
          <p:cNvPr id="16" name="Diagram 15">
            <a:extLst>
              <a:ext uri="{FF2B5EF4-FFF2-40B4-BE49-F238E27FC236}">
                <a16:creationId xmlns:a16="http://schemas.microsoft.com/office/drawing/2014/main" id="{19005FE3-393B-5C81-B14A-1B386566FD34}"/>
              </a:ext>
            </a:extLst>
          </p:cNvPr>
          <p:cNvGraphicFramePr/>
          <p:nvPr>
            <p:extLst>
              <p:ext uri="{D42A27DB-BD31-4B8C-83A1-F6EECF244321}">
                <p14:modId xmlns:p14="http://schemas.microsoft.com/office/powerpoint/2010/main" val="298566490"/>
              </p:ext>
            </p:extLst>
          </p:nvPr>
        </p:nvGraphicFramePr>
        <p:xfrm>
          <a:off x="315225" y="1925258"/>
          <a:ext cx="5721927" cy="39208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endParaRPr lang="en-US" dirty="0"/>
          </a:p>
        </p:txBody>
      </p:sp>
      <p:pic>
        <p:nvPicPr>
          <p:cNvPr id="7" name="Picture 6">
            <a:extLst>
              <a:ext uri="{FF2B5EF4-FFF2-40B4-BE49-F238E27FC236}">
                <a16:creationId xmlns:a16="http://schemas.microsoft.com/office/drawing/2014/main" id="{BCB2E421-F686-40E2-3AFE-8ECAA9A420DB}"/>
              </a:ext>
            </a:extLst>
          </p:cNvPr>
          <p:cNvPicPr>
            <a:picLocks noChangeAspect="1"/>
          </p:cNvPicPr>
          <p:nvPr/>
        </p:nvPicPr>
        <p:blipFill>
          <a:blip r:embed="rId2"/>
          <a:stretch>
            <a:fillRect/>
          </a:stretch>
        </p:blipFill>
        <p:spPr>
          <a:xfrm>
            <a:off x="6864927" y="2160589"/>
            <a:ext cx="3781425" cy="2419351"/>
          </a:xfrm>
          <a:prstGeom prst="rect">
            <a:avLst/>
          </a:prstGeom>
        </p:spPr>
      </p:pic>
      <p:graphicFrame>
        <p:nvGraphicFramePr>
          <p:cNvPr id="10" name="Diagram 9">
            <a:extLst>
              <a:ext uri="{FF2B5EF4-FFF2-40B4-BE49-F238E27FC236}">
                <a16:creationId xmlns:a16="http://schemas.microsoft.com/office/drawing/2014/main" id="{82876606-C648-CA7D-D170-8CC3075A2666}"/>
              </a:ext>
            </a:extLst>
          </p:cNvPr>
          <p:cNvGraphicFramePr/>
          <p:nvPr>
            <p:extLst>
              <p:ext uri="{D42A27DB-BD31-4B8C-83A1-F6EECF244321}">
                <p14:modId xmlns:p14="http://schemas.microsoft.com/office/powerpoint/2010/main" val="2571184620"/>
              </p:ext>
            </p:extLst>
          </p:nvPr>
        </p:nvGraphicFramePr>
        <p:xfrm>
          <a:off x="315225" y="1925258"/>
          <a:ext cx="5721927" cy="39208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endParaRPr lang="en-US" dirty="0"/>
          </a:p>
        </p:txBody>
      </p:sp>
      <p:graphicFrame>
        <p:nvGraphicFramePr>
          <p:cNvPr id="10" name="Diagram 9">
            <a:extLst>
              <a:ext uri="{FF2B5EF4-FFF2-40B4-BE49-F238E27FC236}">
                <a16:creationId xmlns:a16="http://schemas.microsoft.com/office/drawing/2014/main" id="{DB372BBC-61FD-A672-C01B-8A8F8723EEE3}"/>
              </a:ext>
            </a:extLst>
          </p:cNvPr>
          <p:cNvGraphicFramePr/>
          <p:nvPr>
            <p:extLst>
              <p:ext uri="{D42A27DB-BD31-4B8C-83A1-F6EECF244321}">
                <p14:modId xmlns:p14="http://schemas.microsoft.com/office/powerpoint/2010/main" val="185740186"/>
              </p:ext>
            </p:extLst>
          </p:nvPr>
        </p:nvGraphicFramePr>
        <p:xfrm>
          <a:off x="315225" y="1925258"/>
          <a:ext cx="5721927" cy="39208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a:extLst>
              <a:ext uri="{FF2B5EF4-FFF2-40B4-BE49-F238E27FC236}">
                <a16:creationId xmlns:a16="http://schemas.microsoft.com/office/drawing/2014/main" id="{742E35F3-C7D4-E326-C9E7-930DAA8EAF70}"/>
              </a:ext>
            </a:extLst>
          </p:cNvPr>
          <p:cNvPicPr>
            <a:picLocks noChangeAspect="1"/>
          </p:cNvPicPr>
          <p:nvPr/>
        </p:nvPicPr>
        <p:blipFill>
          <a:blip r:embed="rId7"/>
          <a:stretch>
            <a:fillRect/>
          </a:stretch>
        </p:blipFill>
        <p:spPr>
          <a:xfrm>
            <a:off x="6643901" y="1086927"/>
            <a:ext cx="4744135" cy="443685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br>
              <a:rPr lang="en-US" sz="1800" dirty="0">
                <a:solidFill>
                  <a:srgbClr val="221E1F"/>
                </a:solidFill>
                <a:latin typeface="Calibri" panose="020F0502020204030204" pitchFamily="34" charset="0"/>
              </a:rPr>
            </a:br>
            <a:endParaRPr lang="en-US" dirty="0"/>
          </a:p>
        </p:txBody>
      </p:sp>
      <p:graphicFrame>
        <p:nvGraphicFramePr>
          <p:cNvPr id="11" name="Diagram 10">
            <a:extLst>
              <a:ext uri="{FF2B5EF4-FFF2-40B4-BE49-F238E27FC236}">
                <a16:creationId xmlns:a16="http://schemas.microsoft.com/office/drawing/2014/main" id="{59A79D92-DA27-A4A4-320B-E0C465E4BE31}"/>
              </a:ext>
            </a:extLst>
          </p:cNvPr>
          <p:cNvGraphicFramePr/>
          <p:nvPr>
            <p:extLst>
              <p:ext uri="{D42A27DB-BD31-4B8C-83A1-F6EECF244321}">
                <p14:modId xmlns:p14="http://schemas.microsoft.com/office/powerpoint/2010/main" val="2378314732"/>
              </p:ext>
            </p:extLst>
          </p:nvPr>
        </p:nvGraphicFramePr>
        <p:xfrm>
          <a:off x="315225" y="1925258"/>
          <a:ext cx="5721927" cy="39208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a:extLst>
              <a:ext uri="{FF2B5EF4-FFF2-40B4-BE49-F238E27FC236}">
                <a16:creationId xmlns:a16="http://schemas.microsoft.com/office/drawing/2014/main" id="{DAB01B07-200E-D540-59F5-91F7DB9E4D49}"/>
              </a:ext>
            </a:extLst>
          </p:cNvPr>
          <p:cNvPicPr>
            <a:picLocks noChangeAspect="1"/>
          </p:cNvPicPr>
          <p:nvPr/>
        </p:nvPicPr>
        <p:blipFill>
          <a:blip r:embed="rId7"/>
          <a:stretch>
            <a:fillRect/>
          </a:stretch>
        </p:blipFill>
        <p:spPr>
          <a:xfrm>
            <a:off x="6840291" y="1270000"/>
            <a:ext cx="3679802" cy="3920837"/>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953382" y="1841411"/>
            <a:ext cx="4184035" cy="3880772"/>
          </a:xfrm>
        </p:spPr>
        <p:txBody>
          <a:bodyPr>
            <a:normAutofit fontScale="85000" lnSpcReduction="10000"/>
          </a:bodyPr>
          <a:lstStyle/>
          <a:p>
            <a:pPr marL="0" indent="0">
              <a:buNone/>
            </a:pPr>
            <a:r>
              <a:rPr lang="en-US" dirty="0"/>
              <a:t>We’re doing a decent job of holding rate on maintenance and repair jobs, and our repair mix is at a good level</a:t>
            </a:r>
          </a:p>
          <a:p>
            <a:pPr marL="0" indent="0">
              <a:buNone/>
            </a:pPr>
            <a:r>
              <a:rPr lang="en-US" dirty="0"/>
              <a:t>Two problem areas jump out, likely related to one another.  </a:t>
            </a:r>
          </a:p>
          <a:p>
            <a:pPr marL="342900" indent="-342900">
              <a:buAutoNum type="arabicParenBoth"/>
            </a:pPr>
            <a:r>
              <a:rPr lang="en-US" dirty="0"/>
              <a:t>1) We have 73% one-line ROs, which is way too high.</a:t>
            </a:r>
          </a:p>
          <a:p>
            <a:pPr marL="342900" indent="-342900">
              <a:buAutoNum type="arabicParenBoth"/>
            </a:pPr>
            <a:r>
              <a:rPr lang="en-US" dirty="0"/>
              <a:t>2) Our avg FRH per RO of 1.66 is too low, and I would like to see this improve to at least 2.0.</a:t>
            </a:r>
          </a:p>
          <a:p>
            <a:pPr marL="0" indent="0">
              <a:buNone/>
            </a:pPr>
            <a:r>
              <a:rPr lang="en-US" dirty="0"/>
              <a:t>We are taking in a lot of lube work, with no additional work.  We need to make sure MPI videos are provided and work harder to lower the one-line ROs.  We want the right techs to get the right jobs as well.</a:t>
            </a:r>
          </a:p>
        </p:txBody>
      </p:sp>
      <p:pic>
        <p:nvPicPr>
          <p:cNvPr id="7" name="Picture 6">
            <a:extLst>
              <a:ext uri="{FF2B5EF4-FFF2-40B4-BE49-F238E27FC236}">
                <a16:creationId xmlns:a16="http://schemas.microsoft.com/office/drawing/2014/main" id="{EDC0ABC3-F5BC-222C-8D01-F2CE0CB6CB8B}"/>
              </a:ext>
            </a:extLst>
          </p:cNvPr>
          <p:cNvPicPr>
            <a:picLocks noChangeAspect="1"/>
          </p:cNvPicPr>
          <p:nvPr/>
        </p:nvPicPr>
        <p:blipFill>
          <a:blip r:embed="rId2"/>
          <a:stretch>
            <a:fillRect/>
          </a:stretch>
        </p:blipFill>
        <p:spPr>
          <a:xfrm>
            <a:off x="6857549" y="1661785"/>
            <a:ext cx="4473597" cy="3811529"/>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a:t>
            </a:r>
            <a:br>
              <a:rPr lang="en-US" dirty="0">
                <a:solidFill>
                  <a:schemeClr val="tx1"/>
                </a:solidFill>
              </a:rPr>
            </a:br>
            <a:endParaRPr lang="en-US" dirty="0">
              <a:solidFill>
                <a:schemeClr val="tx1"/>
              </a:solidFill>
            </a:endParaRPr>
          </a:p>
        </p:txBody>
      </p:sp>
      <p:graphicFrame>
        <p:nvGraphicFramePr>
          <p:cNvPr id="4" name="Diagram 3">
            <a:extLst>
              <a:ext uri="{FF2B5EF4-FFF2-40B4-BE49-F238E27FC236}">
                <a16:creationId xmlns:a16="http://schemas.microsoft.com/office/drawing/2014/main" id="{1B122825-D491-A977-123B-C0BA0EF6B383}"/>
              </a:ext>
            </a:extLst>
          </p:cNvPr>
          <p:cNvGraphicFramePr/>
          <p:nvPr>
            <p:extLst>
              <p:ext uri="{D42A27DB-BD31-4B8C-83A1-F6EECF244321}">
                <p14:modId xmlns:p14="http://schemas.microsoft.com/office/powerpoint/2010/main" val="468835618"/>
              </p:ext>
            </p:extLst>
          </p:nvPr>
        </p:nvGraphicFramePr>
        <p:xfrm>
          <a:off x="1234941" y="1302327"/>
          <a:ext cx="934993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Improve service advisor training program</a:t>
            </a:r>
          </a:p>
          <a:p>
            <a:r>
              <a:rPr lang="en-US" dirty="0"/>
              <a:t>Improve garage working environment</a:t>
            </a:r>
          </a:p>
          <a:p>
            <a:r>
              <a:rPr lang="en-US" dirty="0"/>
              <a:t>Formalize tech apprentice program</a:t>
            </a:r>
          </a:p>
          <a:p>
            <a:r>
              <a:rPr lang="en-US" dirty="0"/>
              <a:t>Lower one-line ROs</a:t>
            </a:r>
          </a:p>
          <a:p>
            <a:r>
              <a:rPr lang="en-US" dirty="0"/>
              <a:t>Increase ELR</a:t>
            </a:r>
          </a:p>
          <a:p>
            <a:r>
              <a:rPr lang="en-US" dirty="0"/>
              <a:t>Motivate employees to increase efficiency</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2221</TotalTime>
  <Words>1570</Words>
  <Application>Microsoft Office PowerPoint</Application>
  <PresentationFormat>Widescreen</PresentationFormat>
  <Paragraphs>164</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TJ Schultz</cp:lastModifiedBy>
  <cp:revision>16</cp:revision>
  <cp:lastPrinted>2024-07-15T15:22:28Z</cp:lastPrinted>
  <dcterms:created xsi:type="dcterms:W3CDTF">2022-12-04T13:10:55Z</dcterms:created>
  <dcterms:modified xsi:type="dcterms:W3CDTF">2024-07-15T16:00:27Z</dcterms:modified>
</cp:coreProperties>
</file>