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lsm" ContentType="application/vnd.ms-excel.sheet.macroEnabled.12"/>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B305E87-B8B1-4D21-A907-36BE1691AC76}" v="1" dt="2024-07-23T13:03:35.80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73" d="100"/>
          <a:sy n="73" d="100"/>
        </p:scale>
        <p:origin x="364" y="3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hanna Love" userId="6c15e710-80ec-4047-9d78-949824edaa0e" providerId="ADAL" clId="{15D202F2-473C-4EC6-B163-6A663D125154}"/>
    <pc:docChg chg="undo redo custSel modSld">
      <pc:chgData name="Johanna Love" userId="6c15e710-80ec-4047-9d78-949824edaa0e" providerId="ADAL" clId="{15D202F2-473C-4EC6-B163-6A663D125154}" dt="2024-06-23T18:55:47.129" v="67"/>
      <pc:docMkLst>
        <pc:docMk/>
      </pc:docMkLst>
      <pc:sldChg chg="addSp delSp modSp mod setBg addAnim delAnim setClrOvrMap">
        <pc:chgData name="Johanna Love" userId="6c15e710-80ec-4047-9d78-949824edaa0e" providerId="ADAL" clId="{15D202F2-473C-4EC6-B163-6A663D125154}" dt="2024-06-23T18:55:47.129" v="67"/>
        <pc:sldMkLst>
          <pc:docMk/>
          <pc:sldMk cId="407074056" sldId="256"/>
        </pc:sldMkLst>
        <pc:spChg chg="mod ord">
          <ac:chgData name="Johanna Love" userId="6c15e710-80ec-4047-9d78-949824edaa0e" providerId="ADAL" clId="{15D202F2-473C-4EC6-B163-6A663D125154}" dt="2024-06-23T18:55:47.113" v="65" actId="26606"/>
          <ac:spMkLst>
            <pc:docMk/>
            <pc:sldMk cId="407074056" sldId="256"/>
            <ac:spMk id="2" creationId="{3E0A9F39-3A40-DAF5-FB29-F9EF6B43BC8E}"/>
          </ac:spMkLst>
        </pc:spChg>
        <pc:spChg chg="mod">
          <ac:chgData name="Johanna Love" userId="6c15e710-80ec-4047-9d78-949824edaa0e" providerId="ADAL" clId="{15D202F2-473C-4EC6-B163-6A663D125154}" dt="2024-06-23T18:55:47.113" v="65" actId="26606"/>
          <ac:spMkLst>
            <pc:docMk/>
            <pc:sldMk cId="407074056" sldId="256"/>
            <ac:spMk id="3" creationId="{3D24D94E-9ADE-FBA4-4E04-F5102B2316CA}"/>
          </ac:spMkLst>
        </pc:spChg>
        <pc:spChg chg="add del">
          <ac:chgData name="Johanna Love" userId="6c15e710-80ec-4047-9d78-949824edaa0e" providerId="ADAL" clId="{15D202F2-473C-4EC6-B163-6A663D125154}" dt="2024-06-23T18:55:47.113" v="64" actId="26606"/>
          <ac:spMkLst>
            <pc:docMk/>
            <pc:sldMk cId="407074056" sldId="256"/>
            <ac:spMk id="6" creationId="{27577DEC-D9A5-404D-9789-702F4319BEC8}"/>
          </ac:spMkLst>
        </pc:spChg>
        <pc:spChg chg="add del">
          <ac:chgData name="Johanna Love" userId="6c15e710-80ec-4047-9d78-949824edaa0e" providerId="ADAL" clId="{15D202F2-473C-4EC6-B163-6A663D125154}" dt="2024-06-23T18:54:44.038" v="54" actId="26606"/>
          <ac:spMkLst>
            <pc:docMk/>
            <pc:sldMk cId="407074056" sldId="256"/>
            <ac:spMk id="7" creationId="{27577DEC-D9A5-404D-9789-702F4319BEC8}"/>
          </ac:spMkLst>
        </pc:spChg>
        <pc:spChg chg="add del">
          <ac:chgData name="Johanna Love" userId="6c15e710-80ec-4047-9d78-949824edaa0e" providerId="ADAL" clId="{15D202F2-473C-4EC6-B163-6A663D125154}" dt="2024-06-23T18:54:39.017" v="46" actId="26606"/>
          <ac:spMkLst>
            <pc:docMk/>
            <pc:sldMk cId="407074056" sldId="256"/>
            <ac:spMk id="8" creationId="{27577DEC-D9A5-404D-9789-702F4319BEC8}"/>
          </ac:spMkLst>
        </pc:spChg>
        <pc:spChg chg="add">
          <ac:chgData name="Johanna Love" userId="6c15e710-80ec-4047-9d78-949824edaa0e" providerId="ADAL" clId="{15D202F2-473C-4EC6-B163-6A663D125154}" dt="2024-06-23T18:55:47.113" v="65" actId="26606"/>
          <ac:spMkLst>
            <pc:docMk/>
            <pc:sldMk cId="407074056" sldId="256"/>
            <ac:spMk id="23" creationId="{6EEA2DBD-9E1E-4521-8C01-F32AD18A89E3}"/>
          </ac:spMkLst>
        </pc:spChg>
        <pc:spChg chg="add">
          <ac:chgData name="Johanna Love" userId="6c15e710-80ec-4047-9d78-949824edaa0e" providerId="ADAL" clId="{15D202F2-473C-4EC6-B163-6A663D125154}" dt="2024-06-23T18:55:47.113" v="65" actId="26606"/>
          <ac:spMkLst>
            <pc:docMk/>
            <pc:sldMk cId="407074056" sldId="256"/>
            <ac:spMk id="25" creationId="{15BBD2C1-BA9B-46A9-A27A-33498B169272}"/>
          </ac:spMkLst>
        </pc:spChg>
        <pc:spChg chg="add del">
          <ac:chgData name="Johanna Love" userId="6c15e710-80ec-4047-9d78-949824edaa0e" providerId="ADAL" clId="{15D202F2-473C-4EC6-B163-6A663D125154}" dt="2024-06-23T18:55:09.086" v="59" actId="26606"/>
          <ac:spMkLst>
            <pc:docMk/>
            <pc:sldMk cId="407074056" sldId="256"/>
            <ac:spMk id="26" creationId="{3559A5F2-8BE0-4998-A1E4-1B145465A981}"/>
          </ac:spMkLst>
        </pc:spChg>
        <pc:spChg chg="add">
          <ac:chgData name="Johanna Love" userId="6c15e710-80ec-4047-9d78-949824edaa0e" providerId="ADAL" clId="{15D202F2-473C-4EC6-B163-6A663D125154}" dt="2024-06-23T18:55:47.113" v="65" actId="26606"/>
          <ac:spMkLst>
            <pc:docMk/>
            <pc:sldMk cId="407074056" sldId="256"/>
            <ac:spMk id="27" creationId="{66D61E08-70C3-48D8-BEA0-787111DC30DA}"/>
          </ac:spMkLst>
        </pc:spChg>
        <pc:spChg chg="add del">
          <ac:chgData name="Johanna Love" userId="6c15e710-80ec-4047-9d78-949824edaa0e" providerId="ADAL" clId="{15D202F2-473C-4EC6-B163-6A663D125154}" dt="2024-06-23T18:55:09.086" v="59" actId="26606"/>
          <ac:spMkLst>
            <pc:docMk/>
            <pc:sldMk cId="407074056" sldId="256"/>
            <ac:spMk id="28" creationId="{3A6596D4-D53C-424F-9F16-CC8686C079E0}"/>
          </ac:spMkLst>
        </pc:spChg>
        <pc:spChg chg="add">
          <ac:chgData name="Johanna Love" userId="6c15e710-80ec-4047-9d78-949824edaa0e" providerId="ADAL" clId="{15D202F2-473C-4EC6-B163-6A663D125154}" dt="2024-06-23T18:55:47.113" v="65" actId="26606"/>
          <ac:spMkLst>
            <pc:docMk/>
            <pc:sldMk cId="407074056" sldId="256"/>
            <ac:spMk id="29" creationId="{FC55298F-0AE5-478E-AD2B-03C2614C5833}"/>
          </ac:spMkLst>
        </pc:spChg>
        <pc:spChg chg="add">
          <ac:chgData name="Johanna Love" userId="6c15e710-80ec-4047-9d78-949824edaa0e" providerId="ADAL" clId="{15D202F2-473C-4EC6-B163-6A663D125154}" dt="2024-06-23T18:55:47.113" v="65" actId="26606"/>
          <ac:spMkLst>
            <pc:docMk/>
            <pc:sldMk cId="407074056" sldId="256"/>
            <ac:spMk id="31" creationId="{C180E4EA-0B63-4779-A895-7E90E71088F3}"/>
          </ac:spMkLst>
        </pc:spChg>
        <pc:spChg chg="add">
          <ac:chgData name="Johanna Love" userId="6c15e710-80ec-4047-9d78-949824edaa0e" providerId="ADAL" clId="{15D202F2-473C-4EC6-B163-6A663D125154}" dt="2024-06-23T18:55:47.113" v="65" actId="26606"/>
          <ac:spMkLst>
            <pc:docMk/>
            <pc:sldMk cId="407074056" sldId="256"/>
            <ac:spMk id="33" creationId="{CEE01D9D-3DE8-4EED-B0D3-8F3C79CC7673}"/>
          </ac:spMkLst>
        </pc:spChg>
        <pc:spChg chg="add del">
          <ac:chgData name="Johanna Love" userId="6c15e710-80ec-4047-9d78-949824edaa0e" providerId="ADAL" clId="{15D202F2-473C-4EC6-B163-6A663D125154}" dt="2024-06-23T18:55:09.086" v="59" actId="26606"/>
          <ac:spMkLst>
            <pc:docMk/>
            <pc:sldMk cId="407074056" sldId="256"/>
            <ac:spMk id="34" creationId="{9772CABD-4211-42AA-B349-D4002E52F1EF}"/>
          </ac:spMkLst>
        </pc:spChg>
        <pc:spChg chg="add">
          <ac:chgData name="Johanna Love" userId="6c15e710-80ec-4047-9d78-949824edaa0e" providerId="ADAL" clId="{15D202F2-473C-4EC6-B163-6A663D125154}" dt="2024-06-23T18:55:47.113" v="65" actId="26606"/>
          <ac:spMkLst>
            <pc:docMk/>
            <pc:sldMk cId="407074056" sldId="256"/>
            <ac:spMk id="35" creationId="{89AF5CE9-607F-43F4-8983-DCD6DA4051FD}"/>
          </ac:spMkLst>
        </pc:spChg>
        <pc:spChg chg="add del">
          <ac:chgData name="Johanna Love" userId="6c15e710-80ec-4047-9d78-949824edaa0e" providerId="ADAL" clId="{15D202F2-473C-4EC6-B163-6A663D125154}" dt="2024-06-23T18:55:09.086" v="59" actId="26606"/>
          <ac:spMkLst>
            <pc:docMk/>
            <pc:sldMk cId="407074056" sldId="256"/>
            <ac:spMk id="36" creationId="{BBD91630-4DBA-4294-8016-FEB5C3B0CED1}"/>
          </ac:spMkLst>
        </pc:spChg>
        <pc:spChg chg="add del">
          <ac:chgData name="Johanna Love" userId="6c15e710-80ec-4047-9d78-949824edaa0e" providerId="ADAL" clId="{15D202F2-473C-4EC6-B163-6A663D125154}" dt="2024-06-23T18:55:09.086" v="59" actId="26606"/>
          <ac:spMkLst>
            <pc:docMk/>
            <pc:sldMk cId="407074056" sldId="256"/>
            <ac:spMk id="38" creationId="{E67D1587-504D-41BC-9D48-B61257BFBCF0}"/>
          </ac:spMkLst>
        </pc:spChg>
        <pc:spChg chg="add del">
          <ac:chgData name="Johanna Love" userId="6c15e710-80ec-4047-9d78-949824edaa0e" providerId="ADAL" clId="{15D202F2-473C-4EC6-B163-6A663D125154}" dt="2024-06-23T18:55:09.086" v="59" actId="26606"/>
          <ac:spMkLst>
            <pc:docMk/>
            <pc:sldMk cId="407074056" sldId="256"/>
            <ac:spMk id="40" creationId="{8765DD1A-F044-4DE7-8A9B-7C30DC85A4AF}"/>
          </ac:spMkLst>
        </pc:spChg>
        <pc:spChg chg="add del">
          <ac:chgData name="Johanna Love" userId="6c15e710-80ec-4047-9d78-949824edaa0e" providerId="ADAL" clId="{15D202F2-473C-4EC6-B163-6A663D125154}" dt="2024-06-23T18:55:09.086" v="59" actId="26606"/>
          <ac:spMkLst>
            <pc:docMk/>
            <pc:sldMk cId="407074056" sldId="256"/>
            <ac:spMk id="42" creationId="{2FE2170D-72D6-48A8-8E9A-BFF3BF03D032}"/>
          </ac:spMkLst>
        </pc:spChg>
        <pc:spChg chg="add del">
          <ac:chgData name="Johanna Love" userId="6c15e710-80ec-4047-9d78-949824edaa0e" providerId="ADAL" clId="{15D202F2-473C-4EC6-B163-6A663D125154}" dt="2024-06-23T18:55:09.086" v="59" actId="26606"/>
          <ac:spMkLst>
            <pc:docMk/>
            <pc:sldMk cId="407074056" sldId="256"/>
            <ac:spMk id="44" creationId="{01D19436-094D-463D-AFEA-870FDBD03797}"/>
          </ac:spMkLst>
        </pc:spChg>
        <pc:spChg chg="add del">
          <ac:chgData name="Johanna Love" userId="6c15e710-80ec-4047-9d78-949824edaa0e" providerId="ADAL" clId="{15D202F2-473C-4EC6-B163-6A663D125154}" dt="2024-06-23T18:55:09.086" v="59" actId="26606"/>
          <ac:spMkLst>
            <pc:docMk/>
            <pc:sldMk cId="407074056" sldId="256"/>
            <ac:spMk id="46" creationId="{9A2DE6E0-967C-4C58-8558-EC08F1138BD1}"/>
          </ac:spMkLst>
        </pc:spChg>
        <pc:spChg chg="add del">
          <ac:chgData name="Johanna Love" userId="6c15e710-80ec-4047-9d78-949824edaa0e" providerId="ADAL" clId="{15D202F2-473C-4EC6-B163-6A663D125154}" dt="2024-06-23T18:55:35.355" v="61" actId="26606"/>
          <ac:spMkLst>
            <pc:docMk/>
            <pc:sldMk cId="407074056" sldId="256"/>
            <ac:spMk id="50" creationId="{66D61E08-70C3-48D8-BEA0-787111DC30DA}"/>
          </ac:spMkLst>
        </pc:spChg>
        <pc:spChg chg="add del">
          <ac:chgData name="Johanna Love" userId="6c15e710-80ec-4047-9d78-949824edaa0e" providerId="ADAL" clId="{15D202F2-473C-4EC6-B163-6A663D125154}" dt="2024-06-23T18:55:35.355" v="61" actId="26606"/>
          <ac:spMkLst>
            <pc:docMk/>
            <pc:sldMk cId="407074056" sldId="256"/>
            <ac:spMk id="51" creationId="{FC55298F-0AE5-478E-AD2B-03C2614C5833}"/>
          </ac:spMkLst>
        </pc:spChg>
        <pc:spChg chg="add del">
          <ac:chgData name="Johanna Love" userId="6c15e710-80ec-4047-9d78-949824edaa0e" providerId="ADAL" clId="{15D202F2-473C-4EC6-B163-6A663D125154}" dt="2024-06-23T18:55:35.355" v="61" actId="26606"/>
          <ac:spMkLst>
            <pc:docMk/>
            <pc:sldMk cId="407074056" sldId="256"/>
            <ac:spMk id="52" creationId="{C180E4EA-0B63-4779-A895-7E90E71088F3}"/>
          </ac:spMkLst>
        </pc:spChg>
        <pc:spChg chg="add del">
          <ac:chgData name="Johanna Love" userId="6c15e710-80ec-4047-9d78-949824edaa0e" providerId="ADAL" clId="{15D202F2-473C-4EC6-B163-6A663D125154}" dt="2024-06-23T18:55:35.355" v="61" actId="26606"/>
          <ac:spMkLst>
            <pc:docMk/>
            <pc:sldMk cId="407074056" sldId="256"/>
            <ac:spMk id="53" creationId="{CEE01D9D-3DE8-4EED-B0D3-8F3C79CC7673}"/>
          </ac:spMkLst>
        </pc:spChg>
        <pc:spChg chg="add del">
          <ac:chgData name="Johanna Love" userId="6c15e710-80ec-4047-9d78-949824edaa0e" providerId="ADAL" clId="{15D202F2-473C-4EC6-B163-6A663D125154}" dt="2024-06-23T18:55:35.355" v="61" actId="26606"/>
          <ac:spMkLst>
            <pc:docMk/>
            <pc:sldMk cId="407074056" sldId="256"/>
            <ac:spMk id="54" creationId="{89AF5CE9-607F-43F4-8983-DCD6DA4051FD}"/>
          </ac:spMkLst>
        </pc:spChg>
        <pc:spChg chg="add del">
          <ac:chgData name="Johanna Love" userId="6c15e710-80ec-4047-9d78-949824edaa0e" providerId="ADAL" clId="{15D202F2-473C-4EC6-B163-6A663D125154}" dt="2024-06-23T18:55:35.355" v="61" actId="26606"/>
          <ac:spMkLst>
            <pc:docMk/>
            <pc:sldMk cId="407074056" sldId="256"/>
            <ac:spMk id="55" creationId="{6EEA2DBD-9E1E-4521-8C01-F32AD18A89E3}"/>
          </ac:spMkLst>
        </pc:spChg>
        <pc:spChg chg="add del">
          <ac:chgData name="Johanna Love" userId="6c15e710-80ec-4047-9d78-949824edaa0e" providerId="ADAL" clId="{15D202F2-473C-4EC6-B163-6A663D125154}" dt="2024-06-23T18:55:35.355" v="61" actId="26606"/>
          <ac:spMkLst>
            <pc:docMk/>
            <pc:sldMk cId="407074056" sldId="256"/>
            <ac:spMk id="56" creationId="{15BBD2C1-BA9B-46A9-A27A-33498B169272}"/>
          </ac:spMkLst>
        </pc:spChg>
        <pc:grpChg chg="add del">
          <ac:chgData name="Johanna Love" userId="6c15e710-80ec-4047-9d78-949824edaa0e" providerId="ADAL" clId="{15D202F2-473C-4EC6-B163-6A663D125154}" dt="2024-06-23T18:54:44.038" v="54" actId="26606"/>
          <ac:grpSpMkLst>
            <pc:docMk/>
            <pc:sldMk cId="407074056" sldId="256"/>
            <ac:grpSpMk id="9" creationId="{CEEA9366-CEA8-4F23-B065-4337F0D836FE}"/>
          </ac:grpSpMkLst>
        </pc:grpChg>
        <pc:grpChg chg="add del">
          <ac:chgData name="Johanna Love" userId="6c15e710-80ec-4047-9d78-949824edaa0e" providerId="ADAL" clId="{15D202F2-473C-4EC6-B163-6A663D125154}" dt="2024-06-23T18:54:39.017" v="46" actId="26606"/>
          <ac:grpSpMkLst>
            <pc:docMk/>
            <pc:sldMk cId="407074056" sldId="256"/>
            <ac:grpSpMk id="10" creationId="{CEEA9366-CEA8-4F23-B065-4337F0D836FE}"/>
          </ac:grpSpMkLst>
        </pc:grpChg>
        <pc:grpChg chg="add del">
          <ac:chgData name="Johanna Love" userId="6c15e710-80ec-4047-9d78-949824edaa0e" providerId="ADAL" clId="{15D202F2-473C-4EC6-B163-6A663D125154}" dt="2024-06-23T18:55:47.113" v="64" actId="26606"/>
          <ac:grpSpMkLst>
            <pc:docMk/>
            <pc:sldMk cId="407074056" sldId="256"/>
            <ac:grpSpMk id="20" creationId="{CEEA9366-CEA8-4F23-B065-4337F0D836FE}"/>
          </ac:grpSpMkLst>
        </pc:grpChg>
        <pc:picChg chg="add del">
          <ac:chgData name="Johanna Love" userId="6c15e710-80ec-4047-9d78-949824edaa0e" providerId="ADAL" clId="{15D202F2-473C-4EC6-B163-6A663D125154}" dt="2024-06-23T18:54:41.647" v="50" actId="26606"/>
          <ac:picMkLst>
            <pc:docMk/>
            <pc:sldMk cId="407074056" sldId="256"/>
            <ac:picMk id="5" creationId="{744C2F7A-85B3-5C76-3C4D-085B37DEE9AB}"/>
          </ac:picMkLst>
        </pc:picChg>
        <pc:picChg chg="add del mod">
          <ac:chgData name="Johanna Love" userId="6c15e710-80ec-4047-9d78-949824edaa0e" providerId="ADAL" clId="{15D202F2-473C-4EC6-B163-6A663D125154}" dt="2024-06-23T18:55:36.424" v="62" actId="26606"/>
          <ac:picMkLst>
            <pc:docMk/>
            <pc:sldMk cId="407074056" sldId="256"/>
            <ac:picMk id="21" creationId="{744C2F7A-85B3-5C76-3C4D-085B37DEE9AB}"/>
          </ac:picMkLst>
        </pc:picChg>
        <pc:picChg chg="add">
          <ac:chgData name="Johanna Love" userId="6c15e710-80ec-4047-9d78-949824edaa0e" providerId="ADAL" clId="{15D202F2-473C-4EC6-B163-6A663D125154}" dt="2024-06-23T18:55:47.113" v="65" actId="26606"/>
          <ac:picMkLst>
            <pc:docMk/>
            <pc:sldMk cId="407074056" sldId="256"/>
            <ac:picMk id="22" creationId="{D0C7EA52-A4D4-85D5-5F6F-ED99323CDE78}"/>
          </ac:picMkLst>
        </pc:picChg>
        <pc:cxnChg chg="add">
          <ac:chgData name="Johanna Love" userId="6c15e710-80ec-4047-9d78-949824edaa0e" providerId="ADAL" clId="{15D202F2-473C-4EC6-B163-6A663D125154}" dt="2024-06-23T18:55:47.113" v="65" actId="26606"/>
          <ac:cxnSpMkLst>
            <pc:docMk/>
            <pc:sldMk cId="407074056" sldId="256"/>
            <ac:cxnSpMk id="11" creationId="{F8A9B20B-D1DD-4573-B5EC-558029519236}"/>
          </ac:cxnSpMkLst>
        </pc:cxnChg>
        <pc:cxnChg chg="add">
          <ac:chgData name="Johanna Love" userId="6c15e710-80ec-4047-9d78-949824edaa0e" providerId="ADAL" clId="{15D202F2-473C-4EC6-B163-6A663D125154}" dt="2024-06-23T18:55:47.113" v="65" actId="26606"/>
          <ac:cxnSpMkLst>
            <pc:docMk/>
            <pc:sldMk cId="407074056" sldId="256"/>
            <ac:cxnSpMk id="24" creationId="{A57C1A16-B8AB-4D99-A195-A38F556A6486}"/>
          </ac:cxnSpMkLst>
        </pc:cxnChg>
        <pc:cxnChg chg="add del">
          <ac:chgData name="Johanna Love" userId="6c15e710-80ec-4047-9d78-949824edaa0e" providerId="ADAL" clId="{15D202F2-473C-4EC6-B163-6A663D125154}" dt="2024-06-23T18:55:09.086" v="59" actId="26606"/>
          <ac:cxnSpMkLst>
            <pc:docMk/>
            <pc:sldMk cId="407074056" sldId="256"/>
            <ac:cxnSpMk id="30" creationId="{81BB890B-70D4-42FE-A599-6AEF1A42D972}"/>
          </ac:cxnSpMkLst>
        </pc:cxnChg>
        <pc:cxnChg chg="add del">
          <ac:chgData name="Johanna Love" userId="6c15e710-80ec-4047-9d78-949824edaa0e" providerId="ADAL" clId="{15D202F2-473C-4EC6-B163-6A663D125154}" dt="2024-06-23T18:55:09.086" v="59" actId="26606"/>
          <ac:cxnSpMkLst>
            <pc:docMk/>
            <pc:sldMk cId="407074056" sldId="256"/>
            <ac:cxnSpMk id="32" creationId="{3842D646-B58C-43C8-8152-01BC782B725D}"/>
          </ac:cxnSpMkLst>
        </pc:cxnChg>
        <pc:cxnChg chg="add del">
          <ac:chgData name="Johanna Love" userId="6c15e710-80ec-4047-9d78-949824edaa0e" providerId="ADAL" clId="{15D202F2-473C-4EC6-B163-6A663D125154}" dt="2024-06-23T18:55:35.355" v="61" actId="26606"/>
          <ac:cxnSpMkLst>
            <pc:docMk/>
            <pc:sldMk cId="407074056" sldId="256"/>
            <ac:cxnSpMk id="48" creationId="{A57C1A16-B8AB-4D99-A195-A38F556A6486}"/>
          </ac:cxnSpMkLst>
        </pc:cxnChg>
        <pc:cxnChg chg="add del">
          <ac:chgData name="Johanna Love" userId="6c15e710-80ec-4047-9d78-949824edaa0e" providerId="ADAL" clId="{15D202F2-473C-4EC6-B163-6A663D125154}" dt="2024-06-23T18:55:35.355" v="61" actId="26606"/>
          <ac:cxnSpMkLst>
            <pc:docMk/>
            <pc:sldMk cId="407074056" sldId="256"/>
            <ac:cxnSpMk id="49" creationId="{F8A9B20B-D1DD-4573-B5EC-558029519236}"/>
          </ac:cxnSpMkLst>
        </pc:cxnChg>
      </pc:sldChg>
      <pc:sldChg chg="addSp delSp modSp mod setBg setClrOvrMap">
        <pc:chgData name="Johanna Love" userId="6c15e710-80ec-4047-9d78-949824edaa0e" providerId="ADAL" clId="{15D202F2-473C-4EC6-B163-6A663D125154}" dt="2024-06-23T18:54:19.327" v="42" actId="26606"/>
        <pc:sldMkLst>
          <pc:docMk/>
          <pc:sldMk cId="2924363353" sldId="259"/>
        </pc:sldMkLst>
        <pc:spChg chg="mod">
          <ac:chgData name="Johanna Love" userId="6c15e710-80ec-4047-9d78-949824edaa0e" providerId="ADAL" clId="{15D202F2-473C-4EC6-B163-6A663D125154}" dt="2024-06-23T18:54:19.327" v="42" actId="26606"/>
          <ac:spMkLst>
            <pc:docMk/>
            <pc:sldMk cId="2924363353" sldId="259"/>
            <ac:spMk id="2" creationId="{CCC0419E-50F3-1F2F-1B8E-FED52940944C}"/>
          </ac:spMkLst>
        </pc:spChg>
        <pc:spChg chg="mod">
          <ac:chgData name="Johanna Love" userId="6c15e710-80ec-4047-9d78-949824edaa0e" providerId="ADAL" clId="{15D202F2-473C-4EC6-B163-6A663D125154}" dt="2024-06-23T18:54:19.327" v="42" actId="26606"/>
          <ac:spMkLst>
            <pc:docMk/>
            <pc:sldMk cId="2924363353" sldId="259"/>
            <ac:spMk id="3" creationId="{0CC31931-4847-F763-D4D1-1433E7E0CE49}"/>
          </ac:spMkLst>
        </pc:spChg>
        <pc:spChg chg="add">
          <ac:chgData name="Johanna Love" userId="6c15e710-80ec-4047-9d78-949824edaa0e" providerId="ADAL" clId="{15D202F2-473C-4EC6-B163-6A663D125154}" dt="2024-06-23T18:54:19.327" v="42" actId="26606"/>
          <ac:spMkLst>
            <pc:docMk/>
            <pc:sldMk cId="2924363353" sldId="259"/>
            <ac:spMk id="8" creationId="{A65AC7D1-EAA9-48F5-B509-60A7F50BF703}"/>
          </ac:spMkLst>
        </pc:spChg>
        <pc:spChg chg="add del">
          <ac:chgData name="Johanna Love" userId="6c15e710-80ec-4047-9d78-949824edaa0e" providerId="ADAL" clId="{15D202F2-473C-4EC6-B163-6A663D125154}" dt="2024-06-23T18:53:50.214" v="35" actId="26606"/>
          <ac:spMkLst>
            <pc:docMk/>
            <pc:sldMk cId="2924363353" sldId="259"/>
            <ac:spMk id="9" creationId="{3BCB5F6A-9EB0-40B0-9D13-3023E9A20508}"/>
          </ac:spMkLst>
        </pc:spChg>
        <pc:spChg chg="add">
          <ac:chgData name="Johanna Love" userId="6c15e710-80ec-4047-9d78-949824edaa0e" providerId="ADAL" clId="{15D202F2-473C-4EC6-B163-6A663D125154}" dt="2024-06-23T18:54:19.327" v="42" actId="26606"/>
          <ac:spMkLst>
            <pc:docMk/>
            <pc:sldMk cId="2924363353" sldId="259"/>
            <ac:spMk id="10" creationId="{D6320AF9-619A-4175-865B-5663E1AEF4C5}"/>
          </ac:spMkLst>
        </pc:spChg>
        <pc:spChg chg="add del">
          <ac:chgData name="Johanna Love" userId="6c15e710-80ec-4047-9d78-949824edaa0e" providerId="ADAL" clId="{15D202F2-473C-4EC6-B163-6A663D125154}" dt="2024-06-23T18:53:52.447" v="37" actId="26606"/>
          <ac:spMkLst>
            <pc:docMk/>
            <pc:sldMk cId="2924363353" sldId="259"/>
            <ac:spMk id="12" creationId="{EB6743CF-E74B-4A3C-A785-599069DB89DF}"/>
          </ac:spMkLst>
        </pc:spChg>
        <pc:spChg chg="add del">
          <ac:chgData name="Johanna Love" userId="6c15e710-80ec-4047-9d78-949824edaa0e" providerId="ADAL" clId="{15D202F2-473C-4EC6-B163-6A663D125154}" dt="2024-06-23T18:54:12.788" v="39" actId="26606"/>
          <ac:spMkLst>
            <pc:docMk/>
            <pc:sldMk cId="2924363353" sldId="259"/>
            <ac:spMk id="15" creationId="{3BCB5F6A-9EB0-40B0-9D13-3023E9A20508}"/>
          </ac:spMkLst>
        </pc:spChg>
        <pc:spChg chg="add">
          <ac:chgData name="Johanna Love" userId="6c15e710-80ec-4047-9d78-949824edaa0e" providerId="ADAL" clId="{15D202F2-473C-4EC6-B163-6A663D125154}" dt="2024-06-23T18:54:19.327" v="42" actId="26606"/>
          <ac:spMkLst>
            <pc:docMk/>
            <pc:sldMk cId="2924363353" sldId="259"/>
            <ac:spMk id="16" creationId="{7E018740-5C2B-4A41-AC1A-7E68D1EC1954}"/>
          </ac:spMkLst>
        </pc:spChg>
        <pc:spChg chg="add del">
          <ac:chgData name="Johanna Love" userId="6c15e710-80ec-4047-9d78-949824edaa0e" providerId="ADAL" clId="{15D202F2-473C-4EC6-B163-6A663D125154}" dt="2024-06-23T18:54:19.312" v="41" actId="26606"/>
          <ac:spMkLst>
            <pc:docMk/>
            <pc:sldMk cId="2924363353" sldId="259"/>
            <ac:spMk id="18" creationId="{3BCB5F6A-9EB0-40B0-9D13-3023E9A20508}"/>
          </ac:spMkLst>
        </pc:spChg>
        <pc:spChg chg="add">
          <ac:chgData name="Johanna Love" userId="6c15e710-80ec-4047-9d78-949824edaa0e" providerId="ADAL" clId="{15D202F2-473C-4EC6-B163-6A663D125154}" dt="2024-06-23T18:54:19.327" v="42" actId="26606"/>
          <ac:spMkLst>
            <pc:docMk/>
            <pc:sldMk cId="2924363353" sldId="259"/>
            <ac:spMk id="20" creationId="{A032553A-72E8-4B0D-8405-FF9771C9AF05}"/>
          </ac:spMkLst>
        </pc:spChg>
        <pc:spChg chg="add">
          <ac:chgData name="Johanna Love" userId="6c15e710-80ec-4047-9d78-949824edaa0e" providerId="ADAL" clId="{15D202F2-473C-4EC6-B163-6A663D125154}" dt="2024-06-23T18:54:19.327" v="42" actId="26606"/>
          <ac:spMkLst>
            <pc:docMk/>
            <pc:sldMk cId="2924363353" sldId="259"/>
            <ac:spMk id="22" creationId="{765800AC-C3B9-498E-87BC-29FAE4C76B21}"/>
          </ac:spMkLst>
        </pc:spChg>
        <pc:spChg chg="add">
          <ac:chgData name="Johanna Love" userId="6c15e710-80ec-4047-9d78-949824edaa0e" providerId="ADAL" clId="{15D202F2-473C-4EC6-B163-6A663D125154}" dt="2024-06-23T18:54:19.327" v="42" actId="26606"/>
          <ac:spMkLst>
            <pc:docMk/>
            <pc:sldMk cId="2924363353" sldId="259"/>
            <ac:spMk id="24" creationId="{1F9D6ACB-2FF4-49F9-978A-E0D5327FC635}"/>
          </ac:spMkLst>
        </pc:spChg>
        <pc:spChg chg="add">
          <ac:chgData name="Johanna Love" userId="6c15e710-80ec-4047-9d78-949824edaa0e" providerId="ADAL" clId="{15D202F2-473C-4EC6-B163-6A663D125154}" dt="2024-06-23T18:54:19.327" v="42" actId="26606"/>
          <ac:spMkLst>
            <pc:docMk/>
            <pc:sldMk cId="2924363353" sldId="259"/>
            <ac:spMk id="25" creationId="{166F75A4-C475-4941-8EE2-B80A06A2C1BB}"/>
          </ac:spMkLst>
        </pc:spChg>
        <pc:spChg chg="add">
          <ac:chgData name="Johanna Love" userId="6c15e710-80ec-4047-9d78-949824edaa0e" providerId="ADAL" clId="{15D202F2-473C-4EC6-B163-6A663D125154}" dt="2024-06-23T18:54:19.327" v="42" actId="26606"/>
          <ac:spMkLst>
            <pc:docMk/>
            <pc:sldMk cId="2924363353" sldId="259"/>
            <ac:spMk id="26" creationId="{142BFA2A-77A0-4F60-A32A-685681C84889}"/>
          </ac:spMkLst>
        </pc:spChg>
        <pc:picChg chg="add del">
          <ac:chgData name="Johanna Love" userId="6c15e710-80ec-4047-9d78-949824edaa0e" providerId="ADAL" clId="{15D202F2-473C-4EC6-B163-6A663D125154}" dt="2024-06-23T18:53:50.214" v="35" actId="26606"/>
          <ac:picMkLst>
            <pc:docMk/>
            <pc:sldMk cId="2924363353" sldId="259"/>
            <ac:picMk id="5" creationId="{2594CB3F-D7F6-2A5F-910E-782543452847}"/>
          </ac:picMkLst>
        </pc:picChg>
        <pc:picChg chg="add del">
          <ac:chgData name="Johanna Love" userId="6c15e710-80ec-4047-9d78-949824edaa0e" providerId="ADAL" clId="{15D202F2-473C-4EC6-B163-6A663D125154}" dt="2024-06-23T18:53:52.447" v="37" actId="26606"/>
          <ac:picMkLst>
            <pc:docMk/>
            <pc:sldMk cId="2924363353" sldId="259"/>
            <ac:picMk id="11" creationId="{EA9A4EEE-8377-DE26-FED3-56F3E60CEED6}"/>
          </ac:picMkLst>
        </pc:picChg>
        <pc:picChg chg="add del">
          <ac:chgData name="Johanna Love" userId="6c15e710-80ec-4047-9d78-949824edaa0e" providerId="ADAL" clId="{15D202F2-473C-4EC6-B163-6A663D125154}" dt="2024-06-23T18:54:12.788" v="39" actId="26606"/>
          <ac:picMkLst>
            <pc:docMk/>
            <pc:sldMk cId="2924363353" sldId="259"/>
            <ac:picMk id="14" creationId="{2594CB3F-D7F6-2A5F-910E-782543452847}"/>
          </ac:picMkLst>
        </pc:picChg>
        <pc:picChg chg="add del">
          <ac:chgData name="Johanna Love" userId="6c15e710-80ec-4047-9d78-949824edaa0e" providerId="ADAL" clId="{15D202F2-473C-4EC6-B163-6A663D125154}" dt="2024-06-23T18:54:19.312" v="41" actId="26606"/>
          <ac:picMkLst>
            <pc:docMk/>
            <pc:sldMk cId="2924363353" sldId="259"/>
            <ac:picMk id="17" creationId="{1C24E13E-CC13-B6D2-AB3E-A8C1B9C7150C}"/>
          </ac:picMkLst>
        </pc:picChg>
        <pc:cxnChg chg="add">
          <ac:chgData name="Johanna Love" userId="6c15e710-80ec-4047-9d78-949824edaa0e" providerId="ADAL" clId="{15D202F2-473C-4EC6-B163-6A663D125154}" dt="2024-06-23T18:54:19.327" v="42" actId="26606"/>
          <ac:cxnSpMkLst>
            <pc:docMk/>
            <pc:sldMk cId="2924363353" sldId="259"/>
            <ac:cxnSpMk id="21" creationId="{063B6EC6-D752-4EE7-908B-F8F19E8C7FEA}"/>
          </ac:cxnSpMkLst>
        </pc:cxnChg>
        <pc:cxnChg chg="add">
          <ac:chgData name="Johanna Love" userId="6c15e710-80ec-4047-9d78-949824edaa0e" providerId="ADAL" clId="{15D202F2-473C-4EC6-B163-6A663D125154}" dt="2024-06-23T18:54:19.327" v="42" actId="26606"/>
          <ac:cxnSpMkLst>
            <pc:docMk/>
            <pc:sldMk cId="2924363353" sldId="259"/>
            <ac:cxnSpMk id="23" creationId="{EFECD4E8-AD3E-4228-82A2-9461958EA94D}"/>
          </ac:cxnSpMkLst>
        </pc:cxnChg>
      </pc:sldChg>
      <pc:sldChg chg="addSp delSp modSp mod setBg">
        <pc:chgData name="Johanna Love" userId="6c15e710-80ec-4047-9d78-949824edaa0e" providerId="ADAL" clId="{15D202F2-473C-4EC6-B163-6A663D125154}" dt="2024-06-23T18:52:03.593" v="15" actId="26606"/>
        <pc:sldMkLst>
          <pc:docMk/>
          <pc:sldMk cId="3887641486" sldId="270"/>
        </pc:sldMkLst>
        <pc:spChg chg="mod">
          <ac:chgData name="Johanna Love" userId="6c15e710-80ec-4047-9d78-949824edaa0e" providerId="ADAL" clId="{15D202F2-473C-4EC6-B163-6A663D125154}" dt="2024-06-23T18:52:03.593" v="15" actId="26606"/>
          <ac:spMkLst>
            <pc:docMk/>
            <pc:sldMk cId="3887641486" sldId="270"/>
            <ac:spMk id="2" creationId="{CCC0419E-50F3-1F2F-1B8E-FED52940944C}"/>
          </ac:spMkLst>
        </pc:spChg>
        <pc:spChg chg="mod">
          <ac:chgData name="Johanna Love" userId="6c15e710-80ec-4047-9d78-949824edaa0e" providerId="ADAL" clId="{15D202F2-473C-4EC6-B163-6A663D125154}" dt="2024-06-23T18:52:03.593" v="15" actId="26606"/>
          <ac:spMkLst>
            <pc:docMk/>
            <pc:sldMk cId="3887641486" sldId="270"/>
            <ac:spMk id="3" creationId="{0CC31931-4847-F763-D4D1-1433E7E0CE49}"/>
          </ac:spMkLst>
        </pc:spChg>
        <pc:spChg chg="del mod">
          <ac:chgData name="Johanna Love" userId="6c15e710-80ec-4047-9d78-949824edaa0e" providerId="ADAL" clId="{15D202F2-473C-4EC6-B163-6A663D125154}" dt="2024-06-23T18:50:45.686" v="2" actId="478"/>
          <ac:spMkLst>
            <pc:docMk/>
            <pc:sldMk cId="3887641486" sldId="270"/>
            <ac:spMk id="7" creationId="{5938DE39-F008-F7F5-1057-8F8AE0B70ACD}"/>
          </ac:spMkLst>
        </pc:spChg>
        <pc:spChg chg="add">
          <ac:chgData name="Johanna Love" userId="6c15e710-80ec-4047-9d78-949824edaa0e" providerId="ADAL" clId="{15D202F2-473C-4EC6-B163-6A663D125154}" dt="2024-06-23T18:52:03.593" v="15" actId="26606"/>
          <ac:spMkLst>
            <pc:docMk/>
            <pc:sldMk cId="3887641486" sldId="270"/>
            <ac:spMk id="22" creationId="{9F4444CE-BC8D-4D61-B303-4C05614E62AB}"/>
          </ac:spMkLst>
        </pc:spChg>
        <pc:spChg chg="add">
          <ac:chgData name="Johanna Love" userId="6c15e710-80ec-4047-9d78-949824edaa0e" providerId="ADAL" clId="{15D202F2-473C-4EC6-B163-6A663D125154}" dt="2024-06-23T18:52:03.593" v="15" actId="26606"/>
          <ac:spMkLst>
            <pc:docMk/>
            <pc:sldMk cId="3887641486" sldId="270"/>
            <ac:spMk id="24" creationId="{62423CA5-E2E1-4789-B759-9906C1C94063}"/>
          </ac:spMkLst>
        </pc:spChg>
        <pc:spChg chg="add">
          <ac:chgData name="Johanna Love" userId="6c15e710-80ec-4047-9d78-949824edaa0e" providerId="ADAL" clId="{15D202F2-473C-4EC6-B163-6A663D125154}" dt="2024-06-23T18:52:03.593" v="15" actId="26606"/>
          <ac:spMkLst>
            <pc:docMk/>
            <pc:sldMk cId="3887641486" sldId="270"/>
            <ac:spMk id="26" creationId="{73772B81-181F-48B7-8826-4D9686D15DF5}"/>
          </ac:spMkLst>
        </pc:spChg>
        <pc:spChg chg="add">
          <ac:chgData name="Johanna Love" userId="6c15e710-80ec-4047-9d78-949824edaa0e" providerId="ADAL" clId="{15D202F2-473C-4EC6-B163-6A663D125154}" dt="2024-06-23T18:52:03.593" v="15" actId="26606"/>
          <ac:spMkLst>
            <pc:docMk/>
            <pc:sldMk cId="3887641486" sldId="270"/>
            <ac:spMk id="28" creationId="{B2205F6E-03C6-4E92-877C-E2482F6599AA}"/>
          </ac:spMkLst>
        </pc:spChg>
        <pc:grpChg chg="add">
          <ac:chgData name="Johanna Love" userId="6c15e710-80ec-4047-9d78-949824edaa0e" providerId="ADAL" clId="{15D202F2-473C-4EC6-B163-6A663D125154}" dt="2024-06-23T18:52:03.593" v="15" actId="26606"/>
          <ac:grpSpMkLst>
            <pc:docMk/>
            <pc:sldMk cId="3887641486" sldId="270"/>
            <ac:grpSpMk id="8" creationId="{1F2B4773-3207-44CC-B7AC-892B70498211}"/>
          </ac:grpSpMkLst>
        </pc:grpChg>
        <pc:picChg chg="mod">
          <ac:chgData name="Johanna Love" userId="6c15e710-80ec-4047-9d78-949824edaa0e" providerId="ADAL" clId="{15D202F2-473C-4EC6-B163-6A663D125154}" dt="2024-06-23T18:52:03.593" v="15" actId="26606"/>
          <ac:picMkLst>
            <pc:docMk/>
            <pc:sldMk cId="3887641486" sldId="270"/>
            <ac:picMk id="5" creationId="{6DE78416-1130-9EFC-F798-B8757240A1DB}"/>
          </ac:picMkLst>
        </pc:picChg>
      </pc:sldChg>
      <pc:sldChg chg="addSp delSp modSp mod setBg">
        <pc:chgData name="Johanna Love" userId="6c15e710-80ec-4047-9d78-949824edaa0e" providerId="ADAL" clId="{15D202F2-473C-4EC6-B163-6A663D125154}" dt="2024-06-23T18:51:58.128" v="14" actId="26606"/>
        <pc:sldMkLst>
          <pc:docMk/>
          <pc:sldMk cId="1306592365" sldId="271"/>
        </pc:sldMkLst>
        <pc:spChg chg="mod">
          <ac:chgData name="Johanna Love" userId="6c15e710-80ec-4047-9d78-949824edaa0e" providerId="ADAL" clId="{15D202F2-473C-4EC6-B163-6A663D125154}" dt="2024-06-23T18:51:58.128" v="14" actId="26606"/>
          <ac:spMkLst>
            <pc:docMk/>
            <pc:sldMk cId="1306592365" sldId="271"/>
            <ac:spMk id="2" creationId="{CCC0419E-50F3-1F2F-1B8E-FED52940944C}"/>
          </ac:spMkLst>
        </pc:spChg>
        <pc:spChg chg="mod">
          <ac:chgData name="Johanna Love" userId="6c15e710-80ec-4047-9d78-949824edaa0e" providerId="ADAL" clId="{15D202F2-473C-4EC6-B163-6A663D125154}" dt="2024-06-23T18:51:58.128" v="14" actId="26606"/>
          <ac:spMkLst>
            <pc:docMk/>
            <pc:sldMk cId="1306592365" sldId="271"/>
            <ac:spMk id="3" creationId="{0CC31931-4847-F763-D4D1-1433E7E0CE49}"/>
          </ac:spMkLst>
        </pc:spChg>
        <pc:spChg chg="add del mod">
          <ac:chgData name="Johanna Love" userId="6c15e710-80ec-4047-9d78-949824edaa0e" providerId="ADAL" clId="{15D202F2-473C-4EC6-B163-6A663D125154}" dt="2024-06-23T18:51:39.320" v="6" actId="931"/>
          <ac:spMkLst>
            <pc:docMk/>
            <pc:sldMk cId="1306592365" sldId="271"/>
            <ac:spMk id="5" creationId="{8107CA9C-F065-894C-70A1-CED99847C314}"/>
          </ac:spMkLst>
        </pc:spChg>
        <pc:spChg chg="add">
          <ac:chgData name="Johanna Love" userId="6c15e710-80ec-4047-9d78-949824edaa0e" providerId="ADAL" clId="{15D202F2-473C-4EC6-B163-6A663D125154}" dt="2024-06-23T18:51:58.128" v="14" actId="26606"/>
          <ac:spMkLst>
            <pc:docMk/>
            <pc:sldMk cId="1306592365" sldId="271"/>
            <ac:spMk id="25" creationId="{9F4444CE-BC8D-4D61-B303-4C05614E62AB}"/>
          </ac:spMkLst>
        </pc:spChg>
        <pc:spChg chg="add">
          <ac:chgData name="Johanna Love" userId="6c15e710-80ec-4047-9d78-949824edaa0e" providerId="ADAL" clId="{15D202F2-473C-4EC6-B163-6A663D125154}" dt="2024-06-23T18:51:58.128" v="14" actId="26606"/>
          <ac:spMkLst>
            <pc:docMk/>
            <pc:sldMk cId="1306592365" sldId="271"/>
            <ac:spMk id="27" creationId="{62423CA5-E2E1-4789-B759-9906C1C94063}"/>
          </ac:spMkLst>
        </pc:spChg>
        <pc:spChg chg="add">
          <ac:chgData name="Johanna Love" userId="6c15e710-80ec-4047-9d78-949824edaa0e" providerId="ADAL" clId="{15D202F2-473C-4EC6-B163-6A663D125154}" dt="2024-06-23T18:51:58.128" v="14" actId="26606"/>
          <ac:spMkLst>
            <pc:docMk/>
            <pc:sldMk cId="1306592365" sldId="271"/>
            <ac:spMk id="29" creationId="{73772B81-181F-48B7-8826-4D9686D15DF5}"/>
          </ac:spMkLst>
        </pc:spChg>
        <pc:spChg chg="add">
          <ac:chgData name="Johanna Love" userId="6c15e710-80ec-4047-9d78-949824edaa0e" providerId="ADAL" clId="{15D202F2-473C-4EC6-B163-6A663D125154}" dt="2024-06-23T18:51:58.128" v="14" actId="26606"/>
          <ac:spMkLst>
            <pc:docMk/>
            <pc:sldMk cId="1306592365" sldId="271"/>
            <ac:spMk id="31" creationId="{B2205F6E-03C6-4E92-877C-E2482F6599AA}"/>
          </ac:spMkLst>
        </pc:spChg>
        <pc:grpChg chg="add">
          <ac:chgData name="Johanna Love" userId="6c15e710-80ec-4047-9d78-949824edaa0e" providerId="ADAL" clId="{15D202F2-473C-4EC6-B163-6A663D125154}" dt="2024-06-23T18:51:58.128" v="14" actId="26606"/>
          <ac:grpSpMkLst>
            <pc:docMk/>
            <pc:sldMk cId="1306592365" sldId="271"/>
            <ac:grpSpMk id="13" creationId="{1F2B4773-3207-44CC-B7AC-892B70498211}"/>
          </ac:grpSpMkLst>
        </pc:grpChg>
        <pc:picChg chg="add del">
          <ac:chgData name="Johanna Love" userId="6c15e710-80ec-4047-9d78-949824edaa0e" providerId="ADAL" clId="{15D202F2-473C-4EC6-B163-6A663D125154}" dt="2024-06-23T18:51:33.516" v="5" actId="478"/>
          <ac:picMkLst>
            <pc:docMk/>
            <pc:sldMk cId="1306592365" sldId="271"/>
            <ac:picMk id="6" creationId="{C2A3775D-51A5-D12F-8A3D-32A5B63F1D82}"/>
          </ac:picMkLst>
        </pc:picChg>
        <pc:picChg chg="add mod">
          <ac:chgData name="Johanna Love" userId="6c15e710-80ec-4047-9d78-949824edaa0e" providerId="ADAL" clId="{15D202F2-473C-4EC6-B163-6A663D125154}" dt="2024-06-23T18:51:58.128" v="14" actId="26606"/>
          <ac:picMkLst>
            <pc:docMk/>
            <pc:sldMk cId="1306592365" sldId="271"/>
            <ac:picMk id="8" creationId="{0DDD49DE-CED7-EA8B-5C42-E6A5C64EE57A}"/>
          </ac:picMkLst>
        </pc:picChg>
      </pc:sldChg>
      <pc:sldChg chg="addSp delSp modSp mod setBg">
        <pc:chgData name="Johanna Love" userId="6c15e710-80ec-4047-9d78-949824edaa0e" providerId="ADAL" clId="{15D202F2-473C-4EC6-B163-6A663D125154}" dt="2024-06-23T18:52:24.869" v="23" actId="26606"/>
        <pc:sldMkLst>
          <pc:docMk/>
          <pc:sldMk cId="1901477980" sldId="272"/>
        </pc:sldMkLst>
        <pc:spChg chg="mod">
          <ac:chgData name="Johanna Love" userId="6c15e710-80ec-4047-9d78-949824edaa0e" providerId="ADAL" clId="{15D202F2-473C-4EC6-B163-6A663D125154}" dt="2024-06-23T18:52:24.869" v="23" actId="26606"/>
          <ac:spMkLst>
            <pc:docMk/>
            <pc:sldMk cId="1901477980" sldId="272"/>
            <ac:spMk id="2" creationId="{CCC0419E-50F3-1F2F-1B8E-FED52940944C}"/>
          </ac:spMkLst>
        </pc:spChg>
        <pc:spChg chg="mod">
          <ac:chgData name="Johanna Love" userId="6c15e710-80ec-4047-9d78-949824edaa0e" providerId="ADAL" clId="{15D202F2-473C-4EC6-B163-6A663D125154}" dt="2024-06-23T18:52:24.869" v="23" actId="26606"/>
          <ac:spMkLst>
            <pc:docMk/>
            <pc:sldMk cId="1901477980" sldId="272"/>
            <ac:spMk id="3" creationId="{0CC31931-4847-F763-D4D1-1433E7E0CE49}"/>
          </ac:spMkLst>
        </pc:spChg>
        <pc:spChg chg="add del mod">
          <ac:chgData name="Johanna Love" userId="6c15e710-80ec-4047-9d78-949824edaa0e" providerId="ADAL" clId="{15D202F2-473C-4EC6-B163-6A663D125154}" dt="2024-06-23T18:52:17.444" v="17" actId="931"/>
          <ac:spMkLst>
            <pc:docMk/>
            <pc:sldMk cId="1901477980" sldId="272"/>
            <ac:spMk id="5" creationId="{CE0844C8-15EA-6CD6-6DF0-746597E2D487}"/>
          </ac:spMkLst>
        </pc:spChg>
        <pc:spChg chg="add">
          <ac:chgData name="Johanna Love" userId="6c15e710-80ec-4047-9d78-949824edaa0e" providerId="ADAL" clId="{15D202F2-473C-4EC6-B163-6A663D125154}" dt="2024-06-23T18:52:24.869" v="23" actId="26606"/>
          <ac:spMkLst>
            <pc:docMk/>
            <pc:sldMk cId="1901477980" sldId="272"/>
            <ac:spMk id="25" creationId="{9F4444CE-BC8D-4D61-B303-4C05614E62AB}"/>
          </ac:spMkLst>
        </pc:spChg>
        <pc:spChg chg="add">
          <ac:chgData name="Johanna Love" userId="6c15e710-80ec-4047-9d78-949824edaa0e" providerId="ADAL" clId="{15D202F2-473C-4EC6-B163-6A663D125154}" dt="2024-06-23T18:52:24.869" v="23" actId="26606"/>
          <ac:spMkLst>
            <pc:docMk/>
            <pc:sldMk cId="1901477980" sldId="272"/>
            <ac:spMk id="27" creationId="{62423CA5-E2E1-4789-B759-9906C1C94063}"/>
          </ac:spMkLst>
        </pc:spChg>
        <pc:spChg chg="add">
          <ac:chgData name="Johanna Love" userId="6c15e710-80ec-4047-9d78-949824edaa0e" providerId="ADAL" clId="{15D202F2-473C-4EC6-B163-6A663D125154}" dt="2024-06-23T18:52:24.869" v="23" actId="26606"/>
          <ac:spMkLst>
            <pc:docMk/>
            <pc:sldMk cId="1901477980" sldId="272"/>
            <ac:spMk id="29" creationId="{73772B81-181F-48B7-8826-4D9686D15DF5}"/>
          </ac:spMkLst>
        </pc:spChg>
        <pc:spChg chg="add">
          <ac:chgData name="Johanna Love" userId="6c15e710-80ec-4047-9d78-949824edaa0e" providerId="ADAL" clId="{15D202F2-473C-4EC6-B163-6A663D125154}" dt="2024-06-23T18:52:24.869" v="23" actId="26606"/>
          <ac:spMkLst>
            <pc:docMk/>
            <pc:sldMk cId="1901477980" sldId="272"/>
            <ac:spMk id="31" creationId="{B2205F6E-03C6-4E92-877C-E2482F6599AA}"/>
          </ac:spMkLst>
        </pc:spChg>
        <pc:grpChg chg="add">
          <ac:chgData name="Johanna Love" userId="6c15e710-80ec-4047-9d78-949824edaa0e" providerId="ADAL" clId="{15D202F2-473C-4EC6-B163-6A663D125154}" dt="2024-06-23T18:52:24.869" v="23" actId="26606"/>
          <ac:grpSpMkLst>
            <pc:docMk/>
            <pc:sldMk cId="1901477980" sldId="272"/>
            <ac:grpSpMk id="13" creationId="{1F2B4773-3207-44CC-B7AC-892B70498211}"/>
          </ac:grpSpMkLst>
        </pc:grpChg>
        <pc:picChg chg="del">
          <ac:chgData name="Johanna Love" userId="6c15e710-80ec-4047-9d78-949824edaa0e" providerId="ADAL" clId="{15D202F2-473C-4EC6-B163-6A663D125154}" dt="2024-06-23T18:52:11.885" v="16" actId="478"/>
          <ac:picMkLst>
            <pc:docMk/>
            <pc:sldMk cId="1901477980" sldId="272"/>
            <ac:picMk id="6" creationId="{D4C80DC3-BDC2-5C76-B2D1-6B01142DEC0F}"/>
          </ac:picMkLst>
        </pc:picChg>
        <pc:picChg chg="add mod">
          <ac:chgData name="Johanna Love" userId="6c15e710-80ec-4047-9d78-949824edaa0e" providerId="ADAL" clId="{15D202F2-473C-4EC6-B163-6A663D125154}" dt="2024-06-23T18:52:24.869" v="23" actId="26606"/>
          <ac:picMkLst>
            <pc:docMk/>
            <pc:sldMk cId="1901477980" sldId="272"/>
            <ac:picMk id="8" creationId="{E2B71758-032D-EE23-C0D3-98E9DAA3DCB1}"/>
          </ac:picMkLst>
        </pc:picChg>
      </pc:sldChg>
      <pc:sldChg chg="addSp delSp modSp mod setBg">
        <pc:chgData name="Johanna Love" userId="6c15e710-80ec-4047-9d78-949824edaa0e" providerId="ADAL" clId="{15D202F2-473C-4EC6-B163-6A663D125154}" dt="2024-06-23T18:53:01.386" v="33" actId="14100"/>
        <pc:sldMkLst>
          <pc:docMk/>
          <pc:sldMk cId="3333452679" sldId="273"/>
        </pc:sldMkLst>
        <pc:spChg chg="mod">
          <ac:chgData name="Johanna Love" userId="6c15e710-80ec-4047-9d78-949824edaa0e" providerId="ADAL" clId="{15D202F2-473C-4EC6-B163-6A663D125154}" dt="2024-06-23T18:52:30.667" v="24" actId="26606"/>
          <ac:spMkLst>
            <pc:docMk/>
            <pc:sldMk cId="3333452679" sldId="273"/>
            <ac:spMk id="2" creationId="{CCC0419E-50F3-1F2F-1B8E-FED52940944C}"/>
          </ac:spMkLst>
        </pc:spChg>
        <pc:spChg chg="mod">
          <ac:chgData name="Johanna Love" userId="6c15e710-80ec-4047-9d78-949824edaa0e" providerId="ADAL" clId="{15D202F2-473C-4EC6-B163-6A663D125154}" dt="2024-06-23T18:52:30.667" v="24" actId="26606"/>
          <ac:spMkLst>
            <pc:docMk/>
            <pc:sldMk cId="3333452679" sldId="273"/>
            <ac:spMk id="3" creationId="{0CC31931-4847-F763-D4D1-1433E7E0CE49}"/>
          </ac:spMkLst>
        </pc:spChg>
        <pc:spChg chg="add del mod">
          <ac:chgData name="Johanna Love" userId="6c15e710-80ec-4047-9d78-949824edaa0e" providerId="ADAL" clId="{15D202F2-473C-4EC6-B163-6A663D125154}" dt="2024-06-23T18:52:47.295" v="26" actId="478"/>
          <ac:spMkLst>
            <pc:docMk/>
            <pc:sldMk cId="3333452679" sldId="273"/>
            <ac:spMk id="5" creationId="{7D13F910-F94F-34F1-BD68-AB0329C876F7}"/>
          </ac:spMkLst>
        </pc:spChg>
        <pc:spChg chg="add del mod">
          <ac:chgData name="Johanna Love" userId="6c15e710-80ec-4047-9d78-949824edaa0e" providerId="ADAL" clId="{15D202F2-473C-4EC6-B163-6A663D125154}" dt="2024-06-23T18:52:54.964" v="28" actId="931"/>
          <ac:spMkLst>
            <pc:docMk/>
            <pc:sldMk cId="3333452679" sldId="273"/>
            <ac:spMk id="8" creationId="{24D8F012-5261-2926-DC1E-AB46956A8C83}"/>
          </ac:spMkLst>
        </pc:spChg>
        <pc:spChg chg="add">
          <ac:chgData name="Johanna Love" userId="6c15e710-80ec-4047-9d78-949824edaa0e" providerId="ADAL" clId="{15D202F2-473C-4EC6-B163-6A663D125154}" dt="2024-06-23T18:52:30.667" v="24" actId="26606"/>
          <ac:spMkLst>
            <pc:docMk/>
            <pc:sldMk cId="3333452679" sldId="273"/>
            <ac:spMk id="23" creationId="{9F4444CE-BC8D-4D61-B303-4C05614E62AB}"/>
          </ac:spMkLst>
        </pc:spChg>
        <pc:spChg chg="add">
          <ac:chgData name="Johanna Love" userId="6c15e710-80ec-4047-9d78-949824edaa0e" providerId="ADAL" clId="{15D202F2-473C-4EC6-B163-6A663D125154}" dt="2024-06-23T18:52:30.667" v="24" actId="26606"/>
          <ac:spMkLst>
            <pc:docMk/>
            <pc:sldMk cId="3333452679" sldId="273"/>
            <ac:spMk id="25" creationId="{62423CA5-E2E1-4789-B759-9906C1C94063}"/>
          </ac:spMkLst>
        </pc:spChg>
        <pc:spChg chg="add">
          <ac:chgData name="Johanna Love" userId="6c15e710-80ec-4047-9d78-949824edaa0e" providerId="ADAL" clId="{15D202F2-473C-4EC6-B163-6A663D125154}" dt="2024-06-23T18:52:30.667" v="24" actId="26606"/>
          <ac:spMkLst>
            <pc:docMk/>
            <pc:sldMk cId="3333452679" sldId="273"/>
            <ac:spMk id="27" creationId="{73772B81-181F-48B7-8826-4D9686D15DF5}"/>
          </ac:spMkLst>
        </pc:spChg>
        <pc:spChg chg="add">
          <ac:chgData name="Johanna Love" userId="6c15e710-80ec-4047-9d78-949824edaa0e" providerId="ADAL" clId="{15D202F2-473C-4EC6-B163-6A663D125154}" dt="2024-06-23T18:52:30.667" v="24" actId="26606"/>
          <ac:spMkLst>
            <pc:docMk/>
            <pc:sldMk cId="3333452679" sldId="273"/>
            <ac:spMk id="29" creationId="{B2205F6E-03C6-4E92-877C-E2482F6599AA}"/>
          </ac:spMkLst>
        </pc:spChg>
        <pc:grpChg chg="add">
          <ac:chgData name="Johanna Love" userId="6c15e710-80ec-4047-9d78-949824edaa0e" providerId="ADAL" clId="{15D202F2-473C-4EC6-B163-6A663D125154}" dt="2024-06-23T18:52:30.667" v="24" actId="26606"/>
          <ac:grpSpMkLst>
            <pc:docMk/>
            <pc:sldMk cId="3333452679" sldId="273"/>
            <ac:grpSpMk id="11" creationId="{1F2B4773-3207-44CC-B7AC-892B70498211}"/>
          </ac:grpSpMkLst>
        </pc:grpChg>
        <pc:picChg chg="add del mod">
          <ac:chgData name="Johanna Love" userId="6c15e710-80ec-4047-9d78-949824edaa0e" providerId="ADAL" clId="{15D202F2-473C-4EC6-B163-6A663D125154}" dt="2024-06-23T18:52:49.494" v="27" actId="478"/>
          <ac:picMkLst>
            <pc:docMk/>
            <pc:sldMk cId="3333452679" sldId="273"/>
            <ac:picMk id="6" creationId="{681EB027-545B-A4F6-0B0F-100EA5E6CAB4}"/>
          </ac:picMkLst>
        </pc:picChg>
        <pc:picChg chg="add mod">
          <ac:chgData name="Johanna Love" userId="6c15e710-80ec-4047-9d78-949824edaa0e" providerId="ADAL" clId="{15D202F2-473C-4EC6-B163-6A663D125154}" dt="2024-06-23T18:53:01.386" v="33" actId="14100"/>
          <ac:picMkLst>
            <pc:docMk/>
            <pc:sldMk cId="3333452679" sldId="273"/>
            <ac:picMk id="10" creationId="{7910EB17-9C20-3243-7219-32116E61055E}"/>
          </ac:picMkLst>
        </pc:picChg>
      </pc:sldChg>
    </pc:docChg>
  </pc:docChgLst>
  <pc:docChgLst>
    <pc:chgData name="Johanna Love" userId="6c15e710-80ec-4047-9d78-949824edaa0e" providerId="ADAL" clId="{AB305E87-B8B1-4D21-A907-36BE1691AC76}"/>
    <pc:docChg chg="undo custSel modSld sldOrd">
      <pc:chgData name="Johanna Love" userId="6c15e710-80ec-4047-9d78-949824edaa0e" providerId="ADAL" clId="{AB305E87-B8B1-4D21-A907-36BE1691AC76}" dt="2024-07-23T15:39:02.386" v="7244" actId="27636"/>
      <pc:docMkLst>
        <pc:docMk/>
      </pc:docMkLst>
      <pc:sldChg chg="modSp mod">
        <pc:chgData name="Johanna Love" userId="6c15e710-80ec-4047-9d78-949824edaa0e" providerId="ADAL" clId="{AB305E87-B8B1-4D21-A907-36BE1691AC76}" dt="2024-07-23T15:36:58.638" v="7156" actId="20577"/>
        <pc:sldMkLst>
          <pc:docMk/>
          <pc:sldMk cId="3839221384" sldId="257"/>
        </pc:sldMkLst>
        <pc:spChg chg="mod">
          <ac:chgData name="Johanna Love" userId="6c15e710-80ec-4047-9d78-949824edaa0e" providerId="ADAL" clId="{AB305E87-B8B1-4D21-A907-36BE1691AC76}" dt="2024-07-23T15:36:58.638" v="7156" actId="20577"/>
          <ac:spMkLst>
            <pc:docMk/>
            <pc:sldMk cId="3839221384" sldId="257"/>
            <ac:spMk id="2" creationId="{103DC290-7A27-95C0-53A2-21B3816BBA33}"/>
          </ac:spMkLst>
        </pc:spChg>
        <pc:spChg chg="mod">
          <ac:chgData name="Johanna Love" userId="6c15e710-80ec-4047-9d78-949824edaa0e" providerId="ADAL" clId="{AB305E87-B8B1-4D21-A907-36BE1691AC76}" dt="2024-07-23T14:34:11.954" v="6571" actId="255"/>
          <ac:spMkLst>
            <pc:docMk/>
            <pc:sldMk cId="3839221384" sldId="257"/>
            <ac:spMk id="3" creationId="{203A9D90-6288-FF85-A14B-EAAC61E0E9A8}"/>
          </ac:spMkLst>
        </pc:spChg>
      </pc:sldChg>
      <pc:sldChg chg="modSp mod">
        <pc:chgData name="Johanna Love" userId="6c15e710-80ec-4047-9d78-949824edaa0e" providerId="ADAL" clId="{AB305E87-B8B1-4D21-A907-36BE1691AC76}" dt="2024-07-23T15:36:41.222" v="7142" actId="255"/>
        <pc:sldMkLst>
          <pc:docMk/>
          <pc:sldMk cId="4167117408" sldId="258"/>
        </pc:sldMkLst>
        <pc:spChg chg="mod">
          <ac:chgData name="Johanna Love" userId="6c15e710-80ec-4047-9d78-949824edaa0e" providerId="ADAL" clId="{AB305E87-B8B1-4D21-A907-36BE1691AC76}" dt="2024-07-23T15:36:41.222" v="7142" actId="255"/>
          <ac:spMkLst>
            <pc:docMk/>
            <pc:sldMk cId="4167117408" sldId="258"/>
            <ac:spMk id="3" creationId="{DC1AC215-6A1E-4C59-EFD0-D293BFB95537}"/>
          </ac:spMkLst>
        </pc:spChg>
      </pc:sldChg>
      <pc:sldChg chg="modSp mod">
        <pc:chgData name="Johanna Love" userId="6c15e710-80ec-4047-9d78-949824edaa0e" providerId="ADAL" clId="{AB305E87-B8B1-4D21-A907-36BE1691AC76}" dt="2024-07-23T15:37:06.600" v="7171" actId="6549"/>
        <pc:sldMkLst>
          <pc:docMk/>
          <pc:sldMk cId="2417698126" sldId="262"/>
        </pc:sldMkLst>
        <pc:spChg chg="mod">
          <ac:chgData name="Johanna Love" userId="6c15e710-80ec-4047-9d78-949824edaa0e" providerId="ADAL" clId="{AB305E87-B8B1-4D21-A907-36BE1691AC76}" dt="2024-07-23T15:37:06.600" v="7171" actId="6549"/>
          <ac:spMkLst>
            <pc:docMk/>
            <pc:sldMk cId="2417698126" sldId="262"/>
            <ac:spMk id="2" creationId="{103DC290-7A27-95C0-53A2-21B3816BBA33}"/>
          </ac:spMkLst>
        </pc:spChg>
        <pc:spChg chg="mod">
          <ac:chgData name="Johanna Love" userId="6c15e710-80ec-4047-9d78-949824edaa0e" providerId="ADAL" clId="{AB305E87-B8B1-4D21-A907-36BE1691AC76}" dt="2024-07-23T14:34:20.888" v="6572" actId="255"/>
          <ac:spMkLst>
            <pc:docMk/>
            <pc:sldMk cId="2417698126" sldId="262"/>
            <ac:spMk id="3" creationId="{203A9D90-6288-FF85-A14B-EAAC61E0E9A8}"/>
          </ac:spMkLst>
        </pc:spChg>
      </pc:sldChg>
      <pc:sldChg chg="modSp mod">
        <pc:chgData name="Johanna Love" userId="6c15e710-80ec-4047-9d78-949824edaa0e" providerId="ADAL" clId="{AB305E87-B8B1-4D21-A907-36BE1691AC76}" dt="2024-07-23T15:37:14.004" v="7186" actId="6549"/>
        <pc:sldMkLst>
          <pc:docMk/>
          <pc:sldMk cId="3912869560" sldId="263"/>
        </pc:sldMkLst>
        <pc:spChg chg="mod">
          <ac:chgData name="Johanna Love" userId="6c15e710-80ec-4047-9d78-949824edaa0e" providerId="ADAL" clId="{AB305E87-B8B1-4D21-A907-36BE1691AC76}" dt="2024-07-23T15:37:14.004" v="7186" actId="6549"/>
          <ac:spMkLst>
            <pc:docMk/>
            <pc:sldMk cId="3912869560" sldId="263"/>
            <ac:spMk id="2" creationId="{103DC290-7A27-95C0-53A2-21B3816BBA33}"/>
          </ac:spMkLst>
        </pc:spChg>
        <pc:spChg chg="mod">
          <ac:chgData name="Johanna Love" userId="6c15e710-80ec-4047-9d78-949824edaa0e" providerId="ADAL" clId="{AB305E87-B8B1-4D21-A907-36BE1691AC76}" dt="2024-07-23T14:33:21.239" v="6559" actId="255"/>
          <ac:spMkLst>
            <pc:docMk/>
            <pc:sldMk cId="3912869560" sldId="263"/>
            <ac:spMk id="3" creationId="{203A9D90-6288-FF85-A14B-EAAC61E0E9A8}"/>
          </ac:spMkLst>
        </pc:spChg>
      </pc:sldChg>
      <pc:sldChg chg="modSp mod">
        <pc:chgData name="Johanna Love" userId="6c15e710-80ec-4047-9d78-949824edaa0e" providerId="ADAL" clId="{AB305E87-B8B1-4D21-A907-36BE1691AC76}" dt="2024-07-23T15:37:22.625" v="7201" actId="6549"/>
        <pc:sldMkLst>
          <pc:docMk/>
          <pc:sldMk cId="627664966" sldId="264"/>
        </pc:sldMkLst>
        <pc:spChg chg="mod">
          <ac:chgData name="Johanna Love" userId="6c15e710-80ec-4047-9d78-949824edaa0e" providerId="ADAL" clId="{AB305E87-B8B1-4D21-A907-36BE1691AC76}" dt="2024-07-23T15:37:22.625" v="7201" actId="6549"/>
          <ac:spMkLst>
            <pc:docMk/>
            <pc:sldMk cId="627664966" sldId="264"/>
            <ac:spMk id="2" creationId="{103DC290-7A27-95C0-53A2-21B3816BBA33}"/>
          </ac:spMkLst>
        </pc:spChg>
        <pc:spChg chg="mod">
          <ac:chgData name="Johanna Love" userId="6c15e710-80ec-4047-9d78-949824edaa0e" providerId="ADAL" clId="{AB305E87-B8B1-4D21-A907-36BE1691AC76}" dt="2024-07-23T15:18:44.267" v="6750" actId="20577"/>
          <ac:spMkLst>
            <pc:docMk/>
            <pc:sldMk cId="627664966" sldId="264"/>
            <ac:spMk id="3" creationId="{203A9D90-6288-FF85-A14B-EAAC61E0E9A8}"/>
          </ac:spMkLst>
        </pc:spChg>
      </pc:sldChg>
      <pc:sldChg chg="modSp mod">
        <pc:chgData name="Johanna Love" userId="6c15e710-80ec-4047-9d78-949824edaa0e" providerId="ADAL" clId="{AB305E87-B8B1-4D21-A907-36BE1691AC76}" dt="2024-07-23T15:37:31.252" v="7216" actId="6549"/>
        <pc:sldMkLst>
          <pc:docMk/>
          <pc:sldMk cId="3985272254" sldId="265"/>
        </pc:sldMkLst>
        <pc:spChg chg="mod">
          <ac:chgData name="Johanna Love" userId="6c15e710-80ec-4047-9d78-949824edaa0e" providerId="ADAL" clId="{AB305E87-B8B1-4D21-A907-36BE1691AC76}" dt="2024-07-23T15:37:31.252" v="7216" actId="6549"/>
          <ac:spMkLst>
            <pc:docMk/>
            <pc:sldMk cId="3985272254" sldId="265"/>
            <ac:spMk id="2" creationId="{103DC290-7A27-95C0-53A2-21B3816BBA33}"/>
          </ac:spMkLst>
        </pc:spChg>
        <pc:spChg chg="mod">
          <ac:chgData name="Johanna Love" userId="6c15e710-80ec-4047-9d78-949824edaa0e" providerId="ADAL" clId="{AB305E87-B8B1-4D21-A907-36BE1691AC76}" dt="2024-07-23T15:22:43.709" v="6988" actId="27636"/>
          <ac:spMkLst>
            <pc:docMk/>
            <pc:sldMk cId="3985272254" sldId="265"/>
            <ac:spMk id="3" creationId="{203A9D90-6288-FF85-A14B-EAAC61E0E9A8}"/>
          </ac:spMkLst>
        </pc:spChg>
      </pc:sldChg>
      <pc:sldChg chg="modSp mod">
        <pc:chgData name="Johanna Love" userId="6c15e710-80ec-4047-9d78-949824edaa0e" providerId="ADAL" clId="{AB305E87-B8B1-4D21-A907-36BE1691AC76}" dt="2024-07-23T15:38:06.026" v="7235" actId="6549"/>
        <pc:sldMkLst>
          <pc:docMk/>
          <pc:sldMk cId="4226099158" sldId="266"/>
        </pc:sldMkLst>
        <pc:spChg chg="mod">
          <ac:chgData name="Johanna Love" userId="6c15e710-80ec-4047-9d78-949824edaa0e" providerId="ADAL" clId="{AB305E87-B8B1-4D21-A907-36BE1691AC76}" dt="2024-07-23T15:37:38.560" v="7230" actId="20577"/>
          <ac:spMkLst>
            <pc:docMk/>
            <pc:sldMk cId="4226099158" sldId="266"/>
            <ac:spMk id="2" creationId="{103DC290-7A27-95C0-53A2-21B3816BBA33}"/>
          </ac:spMkLst>
        </pc:spChg>
        <pc:spChg chg="mod">
          <ac:chgData name="Johanna Love" userId="6c15e710-80ec-4047-9d78-949824edaa0e" providerId="ADAL" clId="{AB305E87-B8B1-4D21-A907-36BE1691AC76}" dt="2024-07-23T15:38:06.026" v="7235" actId="6549"/>
          <ac:spMkLst>
            <pc:docMk/>
            <pc:sldMk cId="4226099158" sldId="266"/>
            <ac:spMk id="3" creationId="{203A9D90-6288-FF85-A14B-EAAC61E0E9A8}"/>
          </ac:spMkLst>
        </pc:spChg>
      </pc:sldChg>
      <pc:sldChg chg="modSp mod">
        <pc:chgData name="Johanna Love" userId="6c15e710-80ec-4047-9d78-949824edaa0e" providerId="ADAL" clId="{AB305E87-B8B1-4D21-A907-36BE1691AC76}" dt="2024-07-23T15:38:23.963" v="7236" actId="255"/>
        <pc:sldMkLst>
          <pc:docMk/>
          <pc:sldMk cId="850427537" sldId="267"/>
        </pc:sldMkLst>
        <pc:spChg chg="mod">
          <ac:chgData name="Johanna Love" userId="6c15e710-80ec-4047-9d78-949824edaa0e" providerId="ADAL" clId="{AB305E87-B8B1-4D21-A907-36BE1691AC76}" dt="2024-07-23T15:38:23.963" v="7236" actId="255"/>
          <ac:spMkLst>
            <pc:docMk/>
            <pc:sldMk cId="850427537" sldId="267"/>
            <ac:spMk id="3" creationId="{203A9D90-6288-FF85-A14B-EAAC61E0E9A8}"/>
          </ac:spMkLst>
        </pc:spChg>
      </pc:sldChg>
      <pc:sldChg chg="modSp mod">
        <pc:chgData name="Johanna Love" userId="6c15e710-80ec-4047-9d78-949824edaa0e" providerId="ADAL" clId="{AB305E87-B8B1-4D21-A907-36BE1691AC76}" dt="2024-07-23T14:01:03.006" v="5485" actId="5793"/>
        <pc:sldMkLst>
          <pc:docMk/>
          <pc:sldMk cId="3364109993" sldId="268"/>
        </pc:sldMkLst>
        <pc:graphicFrameChg chg="modGraphic">
          <ac:chgData name="Johanna Love" userId="6c15e710-80ec-4047-9d78-949824edaa0e" providerId="ADAL" clId="{AB305E87-B8B1-4D21-A907-36BE1691AC76}" dt="2024-07-23T14:01:03.006" v="5485" actId="5793"/>
          <ac:graphicFrameMkLst>
            <pc:docMk/>
            <pc:sldMk cId="3364109993" sldId="268"/>
            <ac:graphicFrameMk id="4" creationId="{BC8B6778-11BB-9A9A-F0BF-8949F85F8237}"/>
          </ac:graphicFrameMkLst>
        </pc:graphicFrameChg>
      </pc:sldChg>
      <pc:sldChg chg="modSp mod">
        <pc:chgData name="Johanna Love" userId="6c15e710-80ec-4047-9d78-949824edaa0e" providerId="ADAL" clId="{AB305E87-B8B1-4D21-A907-36BE1691AC76}" dt="2024-07-23T15:39:02.386" v="7244" actId="27636"/>
        <pc:sldMkLst>
          <pc:docMk/>
          <pc:sldMk cId="3799370086" sldId="269"/>
        </pc:sldMkLst>
        <pc:spChg chg="mod">
          <ac:chgData name="Johanna Love" userId="6c15e710-80ec-4047-9d78-949824edaa0e" providerId="ADAL" clId="{AB305E87-B8B1-4D21-A907-36BE1691AC76}" dt="2024-07-23T15:34:00.421" v="7124" actId="27636"/>
          <ac:spMkLst>
            <pc:docMk/>
            <pc:sldMk cId="3799370086" sldId="269"/>
            <ac:spMk id="2" creationId="{103DC290-7A27-95C0-53A2-21B3816BBA33}"/>
          </ac:spMkLst>
        </pc:spChg>
        <pc:spChg chg="mod">
          <ac:chgData name="Johanna Love" userId="6c15e710-80ec-4047-9d78-949824edaa0e" providerId="ADAL" clId="{AB305E87-B8B1-4D21-A907-36BE1691AC76}" dt="2024-07-23T15:39:02.386" v="7244" actId="27636"/>
          <ac:spMkLst>
            <pc:docMk/>
            <pc:sldMk cId="3799370086" sldId="269"/>
            <ac:spMk id="3" creationId="{203A9D90-6288-FF85-A14B-EAAC61E0E9A8}"/>
          </ac:spMkLst>
        </pc:spChg>
      </pc:sldChg>
      <pc:sldChg chg="ord">
        <pc:chgData name="Johanna Love" userId="6c15e710-80ec-4047-9d78-949824edaa0e" providerId="ADAL" clId="{AB305E87-B8B1-4D21-A907-36BE1691AC76}" dt="2024-07-23T12:34:56.505" v="1"/>
        <pc:sldMkLst>
          <pc:docMk/>
          <pc:sldMk cId="3887641486" sldId="270"/>
        </pc:sldMkLst>
      </pc:sldChg>
      <pc:sldChg chg="modSp mod">
        <pc:chgData name="Johanna Love" userId="6c15e710-80ec-4047-9d78-949824edaa0e" providerId="ADAL" clId="{AB305E87-B8B1-4D21-A907-36BE1691AC76}" dt="2024-07-23T15:34:51.902" v="7127" actId="27636"/>
        <pc:sldMkLst>
          <pc:docMk/>
          <pc:sldMk cId="1306592365" sldId="271"/>
        </pc:sldMkLst>
        <pc:spChg chg="mod">
          <ac:chgData name="Johanna Love" userId="6c15e710-80ec-4047-9d78-949824edaa0e" providerId="ADAL" clId="{AB305E87-B8B1-4D21-A907-36BE1691AC76}" dt="2024-07-23T15:34:51.902" v="7127" actId="27636"/>
          <ac:spMkLst>
            <pc:docMk/>
            <pc:sldMk cId="1306592365" sldId="271"/>
            <ac:spMk id="3" creationId="{0CC31931-4847-F763-D4D1-1433E7E0CE49}"/>
          </ac:spMkLst>
        </pc:spChg>
      </pc:sldChg>
      <pc:sldChg chg="modSp mod">
        <pc:chgData name="Johanna Love" userId="6c15e710-80ec-4047-9d78-949824edaa0e" providerId="ADAL" clId="{AB305E87-B8B1-4D21-A907-36BE1691AC76}" dt="2024-07-23T15:35:41.900" v="7133" actId="255"/>
        <pc:sldMkLst>
          <pc:docMk/>
          <pc:sldMk cId="1901477980" sldId="272"/>
        </pc:sldMkLst>
        <pc:spChg chg="mod">
          <ac:chgData name="Johanna Love" userId="6c15e710-80ec-4047-9d78-949824edaa0e" providerId="ADAL" clId="{AB305E87-B8B1-4D21-A907-36BE1691AC76}" dt="2024-07-23T15:35:41.900" v="7133" actId="255"/>
          <ac:spMkLst>
            <pc:docMk/>
            <pc:sldMk cId="1901477980" sldId="272"/>
            <ac:spMk id="2" creationId="{CCC0419E-50F3-1F2F-1B8E-FED52940944C}"/>
          </ac:spMkLst>
        </pc:spChg>
        <pc:spChg chg="mod">
          <ac:chgData name="Johanna Love" userId="6c15e710-80ec-4047-9d78-949824edaa0e" providerId="ADAL" clId="{AB305E87-B8B1-4D21-A907-36BE1691AC76}" dt="2024-07-23T15:35:11.149" v="7129" actId="27636"/>
          <ac:spMkLst>
            <pc:docMk/>
            <pc:sldMk cId="1901477980" sldId="272"/>
            <ac:spMk id="3" creationId="{0CC31931-4847-F763-D4D1-1433E7E0CE49}"/>
          </ac:spMkLst>
        </pc:spChg>
      </pc:sldChg>
      <pc:sldChg chg="addSp delSp modSp mod">
        <pc:chgData name="Johanna Love" userId="6c15e710-80ec-4047-9d78-949824edaa0e" providerId="ADAL" clId="{AB305E87-B8B1-4D21-A907-36BE1691AC76}" dt="2024-07-23T15:36:22.452" v="7140" actId="255"/>
        <pc:sldMkLst>
          <pc:docMk/>
          <pc:sldMk cId="3333452679" sldId="273"/>
        </pc:sldMkLst>
        <pc:spChg chg="mod">
          <ac:chgData name="Johanna Love" userId="6c15e710-80ec-4047-9d78-949824edaa0e" providerId="ADAL" clId="{AB305E87-B8B1-4D21-A907-36BE1691AC76}" dt="2024-07-23T15:36:22.452" v="7140" actId="255"/>
          <ac:spMkLst>
            <pc:docMk/>
            <pc:sldMk cId="3333452679" sldId="273"/>
            <ac:spMk id="2" creationId="{CCC0419E-50F3-1F2F-1B8E-FED52940944C}"/>
          </ac:spMkLst>
        </pc:spChg>
        <pc:spChg chg="mod">
          <ac:chgData name="Johanna Love" userId="6c15e710-80ec-4047-9d78-949824edaa0e" providerId="ADAL" clId="{AB305E87-B8B1-4D21-A907-36BE1691AC76}" dt="2024-07-23T15:36:06.781" v="7136" actId="255"/>
          <ac:spMkLst>
            <pc:docMk/>
            <pc:sldMk cId="3333452679" sldId="273"/>
            <ac:spMk id="3" creationId="{0CC31931-4847-F763-D4D1-1433E7E0CE49}"/>
          </ac:spMkLst>
        </pc:spChg>
        <pc:spChg chg="add del mod">
          <ac:chgData name="Johanna Love" userId="6c15e710-80ec-4047-9d78-949824edaa0e" providerId="ADAL" clId="{AB305E87-B8B1-4D21-A907-36BE1691AC76}" dt="2024-07-23T13:03:35.803" v="1486"/>
          <ac:spMkLst>
            <pc:docMk/>
            <pc:sldMk cId="3333452679" sldId="273"/>
            <ac:spMk id="5" creationId="{618FBB7B-3EC2-3823-DE17-26FD896C0179}"/>
          </ac:spMkLst>
        </pc:spChg>
        <pc:graphicFrameChg chg="add mod modGraphic">
          <ac:chgData name="Johanna Love" userId="6c15e710-80ec-4047-9d78-949824edaa0e" providerId="ADAL" clId="{AB305E87-B8B1-4D21-A907-36BE1691AC76}" dt="2024-07-23T13:03:51.465" v="1489" actId="14100"/>
          <ac:graphicFrameMkLst>
            <pc:docMk/>
            <pc:sldMk cId="3333452679" sldId="273"/>
            <ac:graphicFrameMk id="6" creationId="{DF2E7437-3964-439A-2011-5D60BEA304E3}"/>
          </ac:graphicFrameMkLst>
        </pc:graphicFrameChg>
        <pc:picChg chg="del">
          <ac:chgData name="Johanna Love" userId="6c15e710-80ec-4047-9d78-949824edaa0e" providerId="ADAL" clId="{AB305E87-B8B1-4D21-A907-36BE1691AC76}" dt="2024-07-23T13:03:24.749" v="1485" actId="478"/>
          <ac:picMkLst>
            <pc:docMk/>
            <pc:sldMk cId="3333452679" sldId="273"/>
            <ac:picMk id="10" creationId="{7910EB17-9C20-3243-7219-32116E61055E}"/>
          </ac:picMkLst>
        </pc:picChg>
      </pc:sldChg>
    </pc:docChg>
  </pc:docChgLst>
  <pc:docChgLst>
    <pc:chgData name="Johanna Love" userId="6c15e710-80ec-4047-9d78-949824edaa0e" providerId="ADAL" clId="{16F108C4-7533-4003-BADE-EFE4CFB2375B}"/>
    <pc:docChg chg="undo custSel modSld">
      <pc:chgData name="Johanna Love" userId="6c15e710-80ec-4047-9d78-949824edaa0e" providerId="ADAL" clId="{16F108C4-7533-4003-BADE-EFE4CFB2375B}" dt="2024-07-19T17:22:55.207" v="2219" actId="20577"/>
      <pc:docMkLst>
        <pc:docMk/>
      </pc:docMkLst>
      <pc:sldChg chg="addSp delSp modSp mod setBg">
        <pc:chgData name="Johanna Love" userId="6c15e710-80ec-4047-9d78-949824edaa0e" providerId="ADAL" clId="{16F108C4-7533-4003-BADE-EFE4CFB2375B}" dt="2024-07-19T17:06:41.652" v="1725" actId="1076"/>
        <pc:sldMkLst>
          <pc:docMk/>
          <pc:sldMk cId="4167117408" sldId="258"/>
        </pc:sldMkLst>
        <pc:spChg chg="mod">
          <ac:chgData name="Johanna Love" userId="6c15e710-80ec-4047-9d78-949824edaa0e" providerId="ADAL" clId="{16F108C4-7533-4003-BADE-EFE4CFB2375B}" dt="2024-07-19T15:48:53.256" v="1719" actId="26606"/>
          <ac:spMkLst>
            <pc:docMk/>
            <pc:sldMk cId="4167117408" sldId="258"/>
            <ac:spMk id="2" creationId="{5FFE6F10-0BA0-1313-9F7B-7EBE765BA7D5}"/>
          </ac:spMkLst>
        </pc:spChg>
        <pc:spChg chg="mod">
          <ac:chgData name="Johanna Love" userId="6c15e710-80ec-4047-9d78-949824edaa0e" providerId="ADAL" clId="{16F108C4-7533-4003-BADE-EFE4CFB2375B}" dt="2024-07-19T15:48:53.256" v="1719" actId="26606"/>
          <ac:spMkLst>
            <pc:docMk/>
            <pc:sldMk cId="4167117408" sldId="258"/>
            <ac:spMk id="3" creationId="{DC1AC215-6A1E-4C59-EFD0-D293BFB95537}"/>
          </ac:spMkLst>
        </pc:spChg>
        <pc:spChg chg="add del mod">
          <ac:chgData name="Johanna Love" userId="6c15e710-80ec-4047-9d78-949824edaa0e" providerId="ADAL" clId="{16F108C4-7533-4003-BADE-EFE4CFB2375B}" dt="2024-07-19T14:57:41.303" v="1672"/>
          <ac:spMkLst>
            <pc:docMk/>
            <pc:sldMk cId="4167117408" sldId="258"/>
            <ac:spMk id="8" creationId="{E2467C61-7FE3-9BDD-07A9-9D139F9EA7F1}"/>
          </ac:spMkLst>
        </pc:spChg>
        <pc:spChg chg="add del mod">
          <ac:chgData name="Johanna Love" userId="6c15e710-80ec-4047-9d78-949824edaa0e" providerId="ADAL" clId="{16F108C4-7533-4003-BADE-EFE4CFB2375B}" dt="2024-07-19T15:01:54.051" v="1709" actId="478"/>
          <ac:spMkLst>
            <pc:docMk/>
            <pc:sldMk cId="4167117408" sldId="258"/>
            <ac:spMk id="14" creationId="{FE0EC415-D458-1983-B753-5D50B4569DF2}"/>
          </ac:spMkLst>
        </pc:spChg>
        <pc:grpChg chg="add del">
          <ac:chgData name="Johanna Love" userId="6c15e710-80ec-4047-9d78-949824edaa0e" providerId="ADAL" clId="{16F108C4-7533-4003-BADE-EFE4CFB2375B}" dt="2024-07-19T15:48:53.256" v="1719" actId="26606"/>
          <ac:grpSpMkLst>
            <pc:docMk/>
            <pc:sldMk cId="4167117408" sldId="258"/>
            <ac:grpSpMk id="20" creationId="{B4DE830A-B531-4A3B-96F6-0ECE88B08555}"/>
          </ac:grpSpMkLst>
        </pc:grpChg>
        <pc:graphicFrameChg chg="add del mod">
          <ac:chgData name="Johanna Love" userId="6c15e710-80ec-4047-9d78-949824edaa0e" providerId="ADAL" clId="{16F108C4-7533-4003-BADE-EFE4CFB2375B}" dt="2024-07-19T16:57:42.989" v="1723" actId="478"/>
          <ac:graphicFrameMkLst>
            <pc:docMk/>
            <pc:sldMk cId="4167117408" sldId="258"/>
            <ac:graphicFrameMk id="4" creationId="{3E676447-C9A1-29CD-3A0E-05332A5D1F92}"/>
          </ac:graphicFrameMkLst>
        </pc:graphicFrameChg>
        <pc:graphicFrameChg chg="add del mod modGraphic">
          <ac:chgData name="Johanna Love" userId="6c15e710-80ec-4047-9d78-949824edaa0e" providerId="ADAL" clId="{16F108C4-7533-4003-BADE-EFE4CFB2375B}" dt="2024-07-19T14:58:50.704" v="1685" actId="478"/>
          <ac:graphicFrameMkLst>
            <pc:docMk/>
            <pc:sldMk cId="4167117408" sldId="258"/>
            <ac:graphicFrameMk id="4" creationId="{EF00BD68-FA0E-D00A-7ED4-92B0FC37B0AE}"/>
          </ac:graphicFrameMkLst>
        </pc:graphicFrameChg>
        <pc:graphicFrameChg chg="add del mod">
          <ac:chgData name="Johanna Love" userId="6c15e710-80ec-4047-9d78-949824edaa0e" providerId="ADAL" clId="{16F108C4-7533-4003-BADE-EFE4CFB2375B}" dt="2024-07-19T15:00:49.346" v="1703" actId="478"/>
          <ac:graphicFrameMkLst>
            <pc:docMk/>
            <pc:sldMk cId="4167117408" sldId="258"/>
            <ac:graphicFrameMk id="5" creationId="{00000000-0008-0000-0500-00000D040000}"/>
          </ac:graphicFrameMkLst>
        </pc:graphicFrameChg>
        <pc:graphicFrameChg chg="add mod">
          <ac:chgData name="Johanna Love" userId="6c15e710-80ec-4047-9d78-949824edaa0e" providerId="ADAL" clId="{16F108C4-7533-4003-BADE-EFE4CFB2375B}" dt="2024-07-19T17:06:41.652" v="1725" actId="1076"/>
          <ac:graphicFrameMkLst>
            <pc:docMk/>
            <pc:sldMk cId="4167117408" sldId="258"/>
            <ac:graphicFrameMk id="5" creationId="{DBC9E0A1-90CB-0E42-F2D9-93B5E74CE702}"/>
          </ac:graphicFrameMkLst>
        </pc:graphicFrameChg>
        <pc:graphicFrameChg chg="add del mod modGraphic">
          <ac:chgData name="Johanna Love" userId="6c15e710-80ec-4047-9d78-949824edaa0e" providerId="ADAL" clId="{16F108C4-7533-4003-BADE-EFE4CFB2375B}" dt="2024-07-19T15:00:29.407" v="1698" actId="478"/>
          <ac:graphicFrameMkLst>
            <pc:docMk/>
            <pc:sldMk cId="4167117408" sldId="258"/>
            <ac:graphicFrameMk id="9" creationId="{4F6F5B40-BC71-DDD9-23BF-4D123AFC3526}"/>
          </ac:graphicFrameMkLst>
        </pc:graphicFrameChg>
        <pc:graphicFrameChg chg="add del mod">
          <ac:chgData name="Johanna Love" userId="6c15e710-80ec-4047-9d78-949824edaa0e" providerId="ADAL" clId="{16F108C4-7533-4003-BADE-EFE4CFB2375B}" dt="2024-07-19T14:58:55.743" v="1687" actId="478"/>
          <ac:graphicFrameMkLst>
            <pc:docMk/>
            <pc:sldMk cId="4167117408" sldId="258"/>
            <ac:graphicFrameMk id="10" creationId="{00000000-0008-0000-0500-00000D040000}"/>
          </ac:graphicFrameMkLst>
        </pc:graphicFrameChg>
        <pc:picChg chg="del">
          <ac:chgData name="Johanna Love" userId="6c15e710-80ec-4047-9d78-949824edaa0e" providerId="ADAL" clId="{16F108C4-7533-4003-BADE-EFE4CFB2375B}" dt="2024-07-19T14:57:27.868" v="1670" actId="478"/>
          <ac:picMkLst>
            <pc:docMk/>
            <pc:sldMk cId="4167117408" sldId="258"/>
            <ac:picMk id="6" creationId="{7D7FBF6D-1B6B-4091-9ABF-B967D33EAC3F}"/>
          </ac:picMkLst>
        </pc:picChg>
        <pc:picChg chg="add del mod">
          <ac:chgData name="Johanna Love" userId="6c15e710-80ec-4047-9d78-949824edaa0e" providerId="ADAL" clId="{16F108C4-7533-4003-BADE-EFE4CFB2375B}" dt="2024-07-19T15:01:37.491" v="1708" actId="478"/>
          <ac:picMkLst>
            <pc:docMk/>
            <pc:sldMk cId="4167117408" sldId="258"/>
            <ac:picMk id="12" creationId="{A7540850-4BF4-EA80-F3CC-FF9DF528C6C0}"/>
          </ac:picMkLst>
        </pc:picChg>
        <pc:picChg chg="add del mod">
          <ac:chgData name="Johanna Love" userId="6c15e710-80ec-4047-9d78-949824edaa0e" providerId="ADAL" clId="{16F108C4-7533-4003-BADE-EFE4CFB2375B}" dt="2024-07-19T16:31:47.500" v="1720" actId="478"/>
          <ac:picMkLst>
            <pc:docMk/>
            <pc:sldMk cId="4167117408" sldId="258"/>
            <ac:picMk id="15" creationId="{E8048792-A68D-E6DB-C93B-162D0642B9FB}"/>
          </ac:picMkLst>
        </pc:picChg>
      </pc:sldChg>
      <pc:sldChg chg="addSp delSp modSp mod">
        <pc:chgData name="Johanna Love" userId="6c15e710-80ec-4047-9d78-949824edaa0e" providerId="ADAL" clId="{16F108C4-7533-4003-BADE-EFE4CFB2375B}" dt="2024-07-18T17:13:12.492" v="1349" actId="20577"/>
        <pc:sldMkLst>
          <pc:docMk/>
          <pc:sldMk cId="2924363353" sldId="259"/>
        </pc:sldMkLst>
        <pc:spChg chg="mod">
          <ac:chgData name="Johanna Love" userId="6c15e710-80ec-4047-9d78-949824edaa0e" providerId="ADAL" clId="{16F108C4-7533-4003-BADE-EFE4CFB2375B}" dt="2024-07-18T17:13:12.492" v="1349" actId="20577"/>
          <ac:spMkLst>
            <pc:docMk/>
            <pc:sldMk cId="2924363353" sldId="259"/>
            <ac:spMk id="3" creationId="{0CC31931-4847-F763-D4D1-1433E7E0CE49}"/>
          </ac:spMkLst>
        </pc:spChg>
        <pc:spChg chg="add">
          <ac:chgData name="Johanna Love" userId="6c15e710-80ec-4047-9d78-949824edaa0e" providerId="ADAL" clId="{16F108C4-7533-4003-BADE-EFE4CFB2375B}" dt="2024-07-18T16:06:50.559" v="122"/>
          <ac:spMkLst>
            <pc:docMk/>
            <pc:sldMk cId="2924363353" sldId="259"/>
            <ac:spMk id="4" creationId="{89930E84-2D63-F075-BA8C-20782034BFD3}"/>
          </ac:spMkLst>
        </pc:spChg>
        <pc:spChg chg="add mod">
          <ac:chgData name="Johanna Love" userId="6c15e710-80ec-4047-9d78-949824edaa0e" providerId="ADAL" clId="{16F108C4-7533-4003-BADE-EFE4CFB2375B}" dt="2024-07-18T16:56:32.804" v="1140" actId="20577"/>
          <ac:spMkLst>
            <pc:docMk/>
            <pc:sldMk cId="2924363353" sldId="259"/>
            <ac:spMk id="5" creationId="{A5127391-64DB-B936-F452-FCE2A371D8D5}"/>
          </ac:spMkLst>
        </pc:spChg>
        <pc:spChg chg="add del mod">
          <ac:chgData name="Johanna Love" userId="6c15e710-80ec-4047-9d78-949824edaa0e" providerId="ADAL" clId="{16F108C4-7533-4003-BADE-EFE4CFB2375B}" dt="2024-07-18T16:24:04.695" v="602"/>
          <ac:spMkLst>
            <pc:docMk/>
            <pc:sldMk cId="2924363353" sldId="259"/>
            <ac:spMk id="6" creationId="{D6E0FDFE-E7B1-313E-5D15-AB1367F08277}"/>
          </ac:spMkLst>
        </pc:spChg>
        <pc:spChg chg="add mod">
          <ac:chgData name="Johanna Love" userId="6c15e710-80ec-4047-9d78-949824edaa0e" providerId="ADAL" clId="{16F108C4-7533-4003-BADE-EFE4CFB2375B}" dt="2024-07-18T16:56:19.979" v="1136" actId="5793"/>
          <ac:spMkLst>
            <pc:docMk/>
            <pc:sldMk cId="2924363353" sldId="259"/>
            <ac:spMk id="7" creationId="{67EB4100-5661-A4C2-6BE8-EFEAB601414D}"/>
          </ac:spMkLst>
        </pc:spChg>
        <pc:spChg chg="add del mod">
          <ac:chgData name="Johanna Love" userId="6c15e710-80ec-4047-9d78-949824edaa0e" providerId="ADAL" clId="{16F108C4-7533-4003-BADE-EFE4CFB2375B}" dt="2024-07-18T16:35:58.185" v="711"/>
          <ac:spMkLst>
            <pc:docMk/>
            <pc:sldMk cId="2924363353" sldId="259"/>
            <ac:spMk id="9" creationId="{E6700C0B-CDE4-9B00-5C7E-75FA185E2092}"/>
          </ac:spMkLst>
        </pc:spChg>
        <pc:spChg chg="add del mod">
          <ac:chgData name="Johanna Love" userId="6c15e710-80ec-4047-9d78-949824edaa0e" providerId="ADAL" clId="{16F108C4-7533-4003-BADE-EFE4CFB2375B}" dt="2024-07-18T16:56:37.887" v="1142"/>
          <ac:spMkLst>
            <pc:docMk/>
            <pc:sldMk cId="2924363353" sldId="259"/>
            <ac:spMk id="11" creationId="{B58E3E28-33E3-B52B-11E9-D5AC1B4082EC}"/>
          </ac:spMkLst>
        </pc:spChg>
      </pc:sldChg>
      <pc:sldChg chg="modSp mod">
        <pc:chgData name="Johanna Love" userId="6c15e710-80ec-4047-9d78-949824edaa0e" providerId="ADAL" clId="{16F108C4-7533-4003-BADE-EFE4CFB2375B}" dt="2024-07-19T17:22:55.207" v="2219" actId="20577"/>
        <pc:sldMkLst>
          <pc:docMk/>
          <pc:sldMk cId="3887641486" sldId="270"/>
        </pc:sldMkLst>
        <pc:spChg chg="mod">
          <ac:chgData name="Johanna Love" userId="6c15e710-80ec-4047-9d78-949824edaa0e" providerId="ADAL" clId="{16F108C4-7533-4003-BADE-EFE4CFB2375B}" dt="2024-07-19T17:22:55.207" v="2219" actId="20577"/>
          <ac:spMkLst>
            <pc:docMk/>
            <pc:sldMk cId="3887641486" sldId="270"/>
            <ac:spMk id="3" creationId="{0CC31931-4847-F763-D4D1-1433E7E0CE49}"/>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7/17/2024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7/17/2024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7/17/2024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7/17/2024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7/17/2024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7/17/2024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7/17/2024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7/17/2024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7/17/2024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7/17/2024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7/17/2024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7/17/2024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7/17/2024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7/17/2024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7/17/2024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7/17/2024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7/17/2024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package" Target="../embeddings/Microsoft_Excel_Macro-Enabled_Worksheet.xlsm"/><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2" name="Picture 21">
            <a:extLst>
              <a:ext uri="{FF2B5EF4-FFF2-40B4-BE49-F238E27FC236}">
                <a16:creationId xmlns:a16="http://schemas.microsoft.com/office/drawing/2014/main" id="{D0C7EA52-A4D4-85D5-5F6F-ED99323CDE78}"/>
              </a:ext>
            </a:extLst>
          </p:cNvPr>
          <p:cNvPicPr>
            <a:picLocks noChangeAspect="1"/>
          </p:cNvPicPr>
          <p:nvPr/>
        </p:nvPicPr>
        <p:blipFill rotWithShape="1">
          <a:blip r:embed="rId2">
            <a:duotone>
              <a:prstClr val="black"/>
              <a:prstClr val="white"/>
            </a:duotone>
          </a:blip>
          <a:srcRect l="35869" r="-1" b="-1"/>
          <a:stretch/>
        </p:blipFill>
        <p:spPr>
          <a:xfrm>
            <a:off x="5123543" y="-1"/>
            <a:ext cx="7065281" cy="6858001"/>
          </a:xfrm>
          <a:custGeom>
            <a:avLst/>
            <a:gdLst/>
            <a:ahLst/>
            <a:cxnLst/>
            <a:rect l="l" t="t" r="r" b="b"/>
            <a:pathLst>
              <a:path w="7065281" h="6858001">
                <a:moveTo>
                  <a:pt x="379987" y="0"/>
                </a:moveTo>
                <a:lnTo>
                  <a:pt x="7065281" y="0"/>
                </a:lnTo>
                <a:lnTo>
                  <a:pt x="7065281" y="6858001"/>
                </a:lnTo>
                <a:lnTo>
                  <a:pt x="27809" y="6858001"/>
                </a:lnTo>
                <a:lnTo>
                  <a:pt x="1803228" y="4521201"/>
                </a:lnTo>
                <a:close/>
                <a:moveTo>
                  <a:pt x="0" y="0"/>
                </a:moveTo>
                <a:lnTo>
                  <a:pt x="379987" y="0"/>
                </a:lnTo>
                <a:lnTo>
                  <a:pt x="0" y="407"/>
                </a:lnTo>
                <a:close/>
              </a:path>
            </a:pathLst>
          </a:custGeom>
        </p:spPr>
      </p:pic>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a:xfrm>
            <a:off x="668866" y="1678666"/>
            <a:ext cx="5123515" cy="2369093"/>
          </a:xfrm>
        </p:spPr>
        <p:txBody>
          <a:bodyPr>
            <a:normAutofit/>
          </a:bodyPr>
          <a:lstStyle/>
          <a:p>
            <a:r>
              <a:rPr lang="en-US" sz="4800"/>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a:xfrm>
            <a:off x="677335" y="4050831"/>
            <a:ext cx="5113217" cy="1096901"/>
          </a:xfrm>
        </p:spPr>
        <p:txBody>
          <a:bodyPr>
            <a:normAutofit/>
          </a:bodyPr>
          <a:lstStyle/>
          <a:p>
            <a:r>
              <a:rPr lang="en-US" sz="1600"/>
              <a:t>Bob Johnson Chevrolet</a:t>
            </a:r>
          </a:p>
        </p:txBody>
      </p:sp>
      <p:cxnSp>
        <p:nvCxnSpPr>
          <p:cNvPr id="24" name="Straight Connector 23">
            <a:extLst>
              <a:ext uri="{FF2B5EF4-FFF2-40B4-BE49-F238E27FC236}">
                <a16:creationId xmlns:a16="http://schemas.microsoft.com/office/drawing/2014/main" id="{A57C1A16-B8AB-4D99-A195-A38F556A648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1" name="Straight Connector 10">
            <a:extLst>
              <a:ext uri="{FF2B5EF4-FFF2-40B4-BE49-F238E27FC236}">
                <a16:creationId xmlns:a16="http://schemas.microsoft.com/office/drawing/2014/main" id="{F8A9B20B-D1DD-4573-B5EC-55802951923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7" name="Rectangle 23">
            <a:extLst>
              <a:ext uri="{FF2B5EF4-FFF2-40B4-BE49-F238E27FC236}">
                <a16:creationId xmlns:a16="http://schemas.microsoft.com/office/drawing/2014/main" id="{66D61E08-70C3-48D8-BEA0-787111DC30D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9" name="Rectangle 25">
            <a:extLst>
              <a:ext uri="{FF2B5EF4-FFF2-40B4-BE49-F238E27FC236}">
                <a16:creationId xmlns:a16="http://schemas.microsoft.com/office/drawing/2014/main" id="{FC55298F-0AE5-478E-AD2B-03C2614C583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31" name="Isosceles Triangle 24">
            <a:extLst>
              <a:ext uri="{FF2B5EF4-FFF2-40B4-BE49-F238E27FC236}">
                <a16:creationId xmlns:a16="http://schemas.microsoft.com/office/drawing/2014/main" id="{C180E4EA-0B63-4779-A895-7E90E71088F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33" name="Rectangle 27">
            <a:extLst>
              <a:ext uri="{FF2B5EF4-FFF2-40B4-BE49-F238E27FC236}">
                <a16:creationId xmlns:a16="http://schemas.microsoft.com/office/drawing/2014/main" id="{CEE01D9D-3DE8-4EED-B0D3-8F3C79CC767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47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35" name="Rectangle 28">
            <a:extLst>
              <a:ext uri="{FF2B5EF4-FFF2-40B4-BE49-F238E27FC236}">
                <a16:creationId xmlns:a16="http://schemas.microsoft.com/office/drawing/2014/main" id="{89AF5CE9-607F-43F4-8983-DCD6DA4051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3" name="Rectangle 29">
            <a:extLst>
              <a:ext uri="{FF2B5EF4-FFF2-40B4-BE49-F238E27FC236}">
                <a16:creationId xmlns:a16="http://schemas.microsoft.com/office/drawing/2014/main" id="{6EEA2DBD-9E1E-4521-8C01-F32AD18A89E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5" name="Isosceles Triangle 29">
            <a:extLst>
              <a:ext uri="{FF2B5EF4-FFF2-40B4-BE49-F238E27FC236}">
                <a16:creationId xmlns:a16="http://schemas.microsoft.com/office/drawing/2014/main" id="{15BBD2C1-BA9B-46A9-A27A-33498B16927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Tree>
    <p:extLst>
      <p:ext uri="{BB962C8B-B14F-4D97-AF65-F5344CB8AC3E}">
        <p14:creationId xmlns:p14="http://schemas.microsoft.com/office/powerpoint/2010/main" val="4070740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par>
                                <p:cTn id="8" presetID="10" presetClass="entr" presetSubtype="0" fill="hold" grpId="0" nodeType="withEffect">
                                  <p:stCondLst>
                                    <p:cond delay="1500"/>
                                  </p:stCondLst>
                                  <p:iterate>
                                    <p:tmPct val="10000"/>
                                  </p:iterate>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7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sz="2000" dirty="0"/>
              <a:t>Provide Advisors opportunities for training</a:t>
            </a:r>
          </a:p>
          <a:p>
            <a:endParaRPr lang="en-US" sz="2000" dirty="0"/>
          </a:p>
          <a:p>
            <a:r>
              <a:rPr lang="en-US" sz="2000" dirty="0"/>
              <a:t>Improve multipoint inspection using video </a:t>
            </a:r>
          </a:p>
          <a:p>
            <a:endParaRPr lang="en-US" sz="2000" dirty="0"/>
          </a:p>
          <a:p>
            <a:r>
              <a:rPr lang="en-US" sz="2000" dirty="0"/>
              <a:t>Increase loaner car utilization when upselling customers</a:t>
            </a:r>
          </a:p>
          <a:p>
            <a:endParaRPr lang="en-US" sz="2000" dirty="0"/>
          </a:p>
          <a:p>
            <a:r>
              <a:rPr lang="en-US" sz="2000" dirty="0"/>
              <a:t>Increase the hourly rate for EV’s</a:t>
            </a:r>
          </a:p>
          <a:p>
            <a:endParaRPr lang="en-US" dirty="0"/>
          </a:p>
          <a:p>
            <a:endParaRPr lang="en-US" dirty="0"/>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 </a:t>
            </a:r>
          </a:p>
          <a:p>
            <a:r>
              <a:rPr lang="en-US" dirty="0"/>
              <a:t> </a:t>
            </a:r>
            <a:r>
              <a:rPr lang="en-US" sz="2000" dirty="0"/>
              <a:t>Aging out Technician</a:t>
            </a:r>
          </a:p>
          <a:p>
            <a:endParaRPr lang="en-US" sz="2000" dirty="0"/>
          </a:p>
          <a:p>
            <a:r>
              <a:rPr lang="en-US" sz="2000" dirty="0"/>
              <a:t>Competition in the market</a:t>
            </a:r>
          </a:p>
          <a:p>
            <a:endParaRPr lang="en-US" sz="2000" dirty="0"/>
          </a:p>
          <a:p>
            <a:r>
              <a:rPr lang="en-US" sz="2000" dirty="0"/>
              <a:t>Our service hours compared to other non dealer competitors</a:t>
            </a:r>
          </a:p>
          <a:p>
            <a:endParaRPr lang="en-US" sz="2000" dirty="0"/>
          </a:p>
          <a:p>
            <a:endParaRPr lang="en-US" sz="2000" dirty="0"/>
          </a:p>
          <a:p>
            <a:endParaRPr lang="en-US" sz="2000" dirty="0"/>
          </a:p>
          <a:p>
            <a:endParaRPr lang="en-US" sz="2000" dirty="0"/>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lnSpcReduction="10000"/>
          </a:bodyPr>
          <a:lstStyle/>
          <a:p>
            <a:r>
              <a:rPr lang="en-US" sz="2000" dirty="0"/>
              <a:t>Increase MPVI utilization by 10% currently it’s at 81%</a:t>
            </a:r>
          </a:p>
          <a:p>
            <a:endParaRPr lang="en-US" sz="2000" dirty="0"/>
          </a:p>
          <a:p>
            <a:r>
              <a:rPr lang="en-US" sz="2000" dirty="0"/>
              <a:t>Establish sales training curriculum for Advisors by October 2024</a:t>
            </a:r>
          </a:p>
          <a:p>
            <a:endParaRPr lang="en-US" sz="2000" dirty="0"/>
          </a:p>
          <a:p>
            <a:r>
              <a:rPr lang="en-US" sz="2000" dirty="0"/>
              <a:t>Implement Technician incentive for work that they upsell through video MPVI</a:t>
            </a:r>
          </a:p>
          <a:p>
            <a:endParaRPr lang="en-US" sz="2000" dirty="0"/>
          </a:p>
          <a:p>
            <a:r>
              <a:rPr lang="en-US" sz="2000" dirty="0"/>
              <a:t>Market new service hours through social media, website and CRM</a:t>
            </a:r>
            <a:br>
              <a:rPr lang="en-US" sz="2000" dirty="0"/>
            </a:br>
            <a:endParaRPr lang="en-US" sz="2000" dirty="0"/>
          </a:p>
          <a:p>
            <a:r>
              <a:rPr lang="en-US" sz="2000" dirty="0"/>
              <a:t>Increase gross profit </a:t>
            </a:r>
          </a:p>
          <a:p>
            <a:endParaRPr lang="en-US" sz="2000" dirty="0"/>
          </a:p>
          <a:p>
            <a:endParaRPr lang="en-US" sz="2000" dirty="0"/>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noRot="1" noMove="1" noResize="1" noEditPoints="1" noAdjustHandles="1" noChangeArrowheads="1" noChangeShapeType="1"/>
          </p:cNvSpPr>
          <p:nvPr>
            <p:ph idx="1"/>
          </p:nvPr>
        </p:nvSpPr>
        <p:spPr/>
        <p:txBody>
          <a:bodyPr>
            <a:normAutofit/>
          </a:bodyPr>
          <a:lstStyle/>
          <a:p>
            <a:r>
              <a:rPr lang="en-US" sz="2400" dirty="0"/>
              <a:t>Conduct weekly meeting with General Manager, Service Manager, Shop Forman and dispatcher to confirm understanding for objectives including establishing workflows and measurement process.</a:t>
            </a:r>
          </a:p>
          <a:p>
            <a:r>
              <a:rPr lang="en-US" sz="2400" dirty="0"/>
              <a:t>Engage with service manager from other related dealership to learn successful process that will help us attain our goals.</a:t>
            </a:r>
          </a:p>
          <a:p>
            <a:r>
              <a:rPr lang="en-US" sz="2400" dirty="0"/>
              <a:t>Work with Advisors on upselling on one-line RO’s </a:t>
            </a:r>
          </a:p>
          <a:p>
            <a:endParaRPr lang="en-US" sz="2000" dirty="0"/>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sz="2400" dirty="0"/>
              <a:t>Daily review of single lime repair orders to understand improvements and opportunities</a:t>
            </a:r>
          </a:p>
          <a:p>
            <a:r>
              <a:rPr lang="en-US" sz="2400" dirty="0"/>
              <a:t>Identify key employees responsible for driving improvement and attaining goals</a:t>
            </a:r>
          </a:p>
          <a:p>
            <a:r>
              <a:rPr lang="en-US" sz="2400" dirty="0"/>
              <a:t>Publish weekly progress reports that will be shared with all Advisors and Technicians showing key measurement analytics. Such as hours per RO, average Technicians hours average customer pay dollars per RO</a:t>
            </a:r>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652521601"/>
              </p:ext>
            </p:extLst>
          </p:nvPr>
        </p:nvGraphicFramePr>
        <p:xfrm>
          <a:off x="644434" y="1818624"/>
          <a:ext cx="9165392" cy="5594204"/>
        </p:xfrm>
        <a:graphic>
          <a:graphicData uri="http://schemas.openxmlformats.org/drawingml/2006/table">
            <a:tbl>
              <a:tblPr firstRow="1" bandRow="1">
                <a:tableStyleId>{5C22544A-7EE6-4342-B048-85BDC9FD1C3A}</a:tableStyleId>
              </a:tblPr>
              <a:tblGrid>
                <a:gridCol w="30770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565004">
                <a:tc>
                  <a:txBody>
                    <a:bodyPr/>
                    <a:lstStyle/>
                    <a:p>
                      <a:r>
                        <a:rPr lang="en-US" dirty="0"/>
                        <a:t>Put together a marketing plan for our CRM and Social Media and Website with changed hours and weekly </a:t>
                      </a:r>
                    </a:p>
                  </a:txBody>
                  <a:tcPr/>
                </a:tc>
                <a:tc>
                  <a:txBody>
                    <a:bodyPr/>
                    <a:lstStyle/>
                    <a:p>
                      <a:r>
                        <a:rPr lang="en-US" dirty="0"/>
                        <a:t>GM/Marketing Manager </a:t>
                      </a:r>
                    </a:p>
                  </a:txBody>
                  <a:tcPr/>
                </a:tc>
                <a:tc>
                  <a:txBody>
                    <a:bodyPr/>
                    <a:lstStyle/>
                    <a:p>
                      <a:r>
                        <a:rPr lang="en-US" dirty="0"/>
                        <a:t>Weekly meeting for October 1st</a:t>
                      </a:r>
                    </a:p>
                  </a:txBody>
                  <a:tcPr/>
                </a:tc>
                <a:extLst>
                  <a:ext uri="{0D108BD9-81ED-4DB2-BD59-A6C34878D82A}">
                    <a16:rowId xmlns:a16="http://schemas.microsoft.com/office/drawing/2014/main" val="2400365483"/>
                  </a:ext>
                </a:extLst>
              </a:tr>
              <a:tr h="565004">
                <a:tc>
                  <a:txBody>
                    <a:bodyPr/>
                    <a:lstStyle/>
                    <a:p>
                      <a:r>
                        <a:rPr lang="en-US" dirty="0"/>
                        <a:t>Measure Advisor Sales/FRH per RO</a:t>
                      </a:r>
                    </a:p>
                  </a:txBody>
                  <a:tcPr/>
                </a:tc>
                <a:tc>
                  <a:txBody>
                    <a:bodyPr/>
                    <a:lstStyle/>
                    <a:p>
                      <a:r>
                        <a:rPr lang="en-US" dirty="0"/>
                        <a:t>Service Manager</a:t>
                      </a:r>
                    </a:p>
                  </a:txBody>
                  <a:tcPr/>
                </a:tc>
                <a:tc>
                  <a:txBody>
                    <a:bodyPr/>
                    <a:lstStyle/>
                    <a:p>
                      <a:r>
                        <a:rPr lang="en-US" dirty="0"/>
                        <a:t>Daily update review </a:t>
                      </a:r>
                    </a:p>
                  </a:txBody>
                  <a:tcPr/>
                </a:tc>
                <a:extLst>
                  <a:ext uri="{0D108BD9-81ED-4DB2-BD59-A6C34878D82A}">
                    <a16:rowId xmlns:a16="http://schemas.microsoft.com/office/drawing/2014/main" val="107845787"/>
                  </a:ext>
                </a:extLst>
              </a:tr>
              <a:tr h="565004">
                <a:tc>
                  <a:txBody>
                    <a:bodyPr/>
                    <a:lstStyle/>
                    <a:p>
                      <a:r>
                        <a:rPr lang="en-US" dirty="0"/>
                        <a:t>Limit discounting on RO’s </a:t>
                      </a:r>
                    </a:p>
                  </a:txBody>
                  <a:tcPr/>
                </a:tc>
                <a:tc>
                  <a:txBody>
                    <a:bodyPr/>
                    <a:lstStyle/>
                    <a:p>
                      <a:r>
                        <a:rPr lang="en-US" dirty="0"/>
                        <a:t>IT Manager/Service Manager</a:t>
                      </a:r>
                    </a:p>
                  </a:txBody>
                  <a:tcPr/>
                </a:tc>
                <a:tc>
                  <a:txBody>
                    <a:bodyPr/>
                    <a:lstStyle/>
                    <a:p>
                      <a:r>
                        <a:rPr lang="en-US" dirty="0"/>
                        <a:t>Look at weekly what discounts have been given</a:t>
                      </a:r>
                    </a:p>
                  </a:txBody>
                  <a:tcPr/>
                </a:tc>
                <a:extLst>
                  <a:ext uri="{0D108BD9-81ED-4DB2-BD59-A6C34878D82A}">
                    <a16:rowId xmlns:a16="http://schemas.microsoft.com/office/drawing/2014/main" val="1530126605"/>
                  </a:ext>
                </a:extLst>
              </a:tr>
              <a:tr h="565004">
                <a:tc>
                  <a:txBody>
                    <a:bodyPr/>
                    <a:lstStyle/>
                    <a:p>
                      <a:r>
                        <a:rPr lang="en-US" dirty="0"/>
                        <a:t>Establish Service Advisor Training</a:t>
                      </a:r>
                    </a:p>
                  </a:txBody>
                  <a:tcPr/>
                </a:tc>
                <a:tc>
                  <a:txBody>
                    <a:bodyPr/>
                    <a:lstStyle/>
                    <a:p>
                      <a:r>
                        <a:rPr lang="en-US" dirty="0"/>
                        <a:t>GM/GSM</a:t>
                      </a:r>
                    </a:p>
                  </a:txBody>
                  <a:tcPr/>
                </a:tc>
                <a:tc>
                  <a:txBody>
                    <a:bodyPr/>
                    <a:lstStyle/>
                    <a:p>
                      <a:r>
                        <a:rPr lang="en-US" dirty="0"/>
                        <a:t>Weekly Check in to be completed in October 1</a:t>
                      </a:r>
                      <a:r>
                        <a:rPr lang="en-US" baseline="30000" dirty="0"/>
                        <a:t>st</a:t>
                      </a:r>
                      <a:r>
                        <a:rPr lang="en-US" dirty="0"/>
                        <a:t> </a:t>
                      </a:r>
                    </a:p>
                  </a:txBody>
                  <a:tcPr/>
                </a:tc>
                <a:extLst>
                  <a:ext uri="{0D108BD9-81ED-4DB2-BD59-A6C34878D82A}">
                    <a16:rowId xmlns:a16="http://schemas.microsoft.com/office/drawing/2014/main" val="1950345431"/>
                  </a:ext>
                </a:extLst>
              </a:tr>
              <a:tr h="565004">
                <a:tc>
                  <a:txBody>
                    <a:bodyPr/>
                    <a:lstStyle/>
                    <a:p>
                      <a:r>
                        <a:rPr lang="en-US" dirty="0"/>
                        <a:t>Meet with uniform companies</a:t>
                      </a:r>
                    </a:p>
                  </a:txBody>
                  <a:tcPr/>
                </a:tc>
                <a:tc>
                  <a:txBody>
                    <a:bodyPr/>
                    <a:lstStyle/>
                    <a:p>
                      <a:r>
                        <a:rPr lang="en-US" dirty="0"/>
                        <a:t>Service Manager </a:t>
                      </a:r>
                    </a:p>
                  </a:txBody>
                  <a:tcPr/>
                </a:tc>
                <a:tc>
                  <a:txBody>
                    <a:bodyPr/>
                    <a:lstStyle/>
                    <a:p>
                      <a:r>
                        <a:rPr lang="en-US" dirty="0"/>
                        <a:t>Weekly check in to be completed October 1</a:t>
                      </a:r>
                      <a:r>
                        <a:rPr lang="en-US" baseline="30000" dirty="0"/>
                        <a:t>st</a:t>
                      </a:r>
                      <a:r>
                        <a:rPr lang="en-US" dirty="0"/>
                        <a:t> </a:t>
                      </a:r>
                    </a:p>
                  </a:txBody>
                  <a:tcPr/>
                </a:tc>
                <a:extLst>
                  <a:ext uri="{0D108BD9-81ED-4DB2-BD59-A6C34878D82A}">
                    <a16:rowId xmlns:a16="http://schemas.microsoft.com/office/drawing/2014/main" val="1960891333"/>
                  </a:ext>
                </a:extLst>
              </a:tr>
              <a:tr h="565004">
                <a:tc>
                  <a:txBody>
                    <a:bodyPr/>
                    <a:lstStyle/>
                    <a:p>
                      <a:r>
                        <a:rPr lang="en-US" dirty="0"/>
                        <a:t>Increase supply charges on RO’s</a:t>
                      </a:r>
                    </a:p>
                  </a:txBody>
                  <a:tcPr/>
                </a:tc>
                <a:tc>
                  <a:txBody>
                    <a:bodyPr/>
                    <a:lstStyle/>
                    <a:p>
                      <a:r>
                        <a:rPr lang="en-US" dirty="0"/>
                        <a:t>Service Manager </a:t>
                      </a:r>
                    </a:p>
                  </a:txBody>
                  <a:tcPr/>
                </a:tc>
                <a:tc>
                  <a:txBody>
                    <a:bodyPr/>
                    <a:lstStyle/>
                    <a:p>
                      <a:r>
                        <a:rPr lang="en-US" dirty="0"/>
                        <a:t>To be completed by July 31st</a:t>
                      </a:r>
                    </a:p>
                  </a:txBody>
                  <a:tcPr/>
                </a:tc>
                <a:extLst>
                  <a:ext uri="{0D108BD9-81ED-4DB2-BD59-A6C34878D82A}">
                    <a16:rowId xmlns:a16="http://schemas.microsoft.com/office/drawing/2014/main" val="4137224325"/>
                  </a:ext>
                </a:extLst>
              </a:tr>
              <a:tr h="565004">
                <a:tc>
                  <a:txBody>
                    <a:bodyPr/>
                    <a:lstStyle/>
                    <a:p>
                      <a:endParaRPr lang="en-US" dirty="0"/>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677334" y="609600"/>
            <a:ext cx="8596668" cy="618309"/>
          </a:xfrm>
        </p:spPr>
        <p:txBody>
          <a:bodyPr>
            <a:normAutofit fontScale="90000"/>
          </a:bodyPr>
          <a:lstStyle/>
          <a:p>
            <a:r>
              <a:rPr lang="en-US" dirty="0">
                <a:solidFill>
                  <a:schemeClr val="tx1"/>
                </a:solidFill>
              </a:rPr>
              <a:t>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088571"/>
            <a:ext cx="8596668" cy="5159829"/>
          </a:xfrm>
        </p:spPr>
        <p:txBody>
          <a:bodyPr>
            <a:normAutofit fontScale="92500" lnSpcReduction="20000"/>
          </a:bodyPr>
          <a:lstStyle/>
          <a:p>
            <a:endParaRPr lang="en-US" dirty="0"/>
          </a:p>
          <a:p>
            <a:r>
              <a:rPr lang="en-US" sz="2600" dirty="0"/>
              <a:t>To transform our automotive service department into a more efficient and profitable entity, several strategic improvements can be made. By extending service hours to align with the sales department, the convenience for customers is significantly increased, which can drive more business. Training service advisors on customer service and sales techniques ensures they can effectively communicate with clients, enhancing satisfaction and sales. Introducing a bonus system for technicians incentivizes them to upsell additional services, boosting revenue. Finally, a detailed analysis of variable expenses can uncover cost-saving opportunities, improving overall profitability. These combined efforts create a more customer-focused, efficient, and financially robust service department.</a:t>
            </a:r>
          </a:p>
          <a:p>
            <a:endParaRPr lang="en-US" sz="2600" dirty="0"/>
          </a:p>
          <a:p>
            <a:endParaRPr lang="en-US" sz="2600"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A65AC7D1-EAA9-48F5-B509-60A7F50BF7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useBgFill="1">
        <p:nvSpPr>
          <p:cNvPr id="10" name="Rectangle 9">
            <a:extLst>
              <a:ext uri="{FF2B5EF4-FFF2-40B4-BE49-F238E27FC236}">
                <a16:creationId xmlns:a16="http://schemas.microsoft.com/office/drawing/2014/main" id="{D6320AF9-619A-4175-865B-5663E1AEF4C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1" name="Straight Connector 20">
            <a:extLst>
              <a:ext uri="{FF2B5EF4-FFF2-40B4-BE49-F238E27FC236}">
                <a16:creationId xmlns:a16="http://schemas.microsoft.com/office/drawing/2014/main" id="{063B6EC6-D752-4EE7-908B-F8F19E8C7FE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953376" y="0"/>
            <a:ext cx="1219200" cy="6858000"/>
          </a:xfrm>
          <a:prstGeom prst="line">
            <a:avLst/>
          </a:prstGeom>
          <a:ln w="9525">
            <a:solidFill>
              <a:schemeClr val="accent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3" name="Straight Connector 22">
            <a:extLst>
              <a:ext uri="{FF2B5EF4-FFF2-40B4-BE49-F238E27FC236}">
                <a16:creationId xmlns:a16="http://schemas.microsoft.com/office/drawing/2014/main" id="{EFECD4E8-AD3E-4228-82A2-9461958EA94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2133042" y="3681413"/>
            <a:ext cx="4763558" cy="3176587"/>
          </a:xfrm>
          <a:prstGeom prst="line">
            <a:avLst/>
          </a:prstGeom>
          <a:ln w="9525">
            <a:solidFill>
              <a:schemeClr val="tx1">
                <a:lumMod val="50000"/>
                <a:lumOff val="50000"/>
                <a:alpha val="80000"/>
              </a:schemeClr>
            </a:solidFill>
          </a:ln>
        </p:spPr>
        <p:style>
          <a:lnRef idx="2">
            <a:schemeClr val="accent1"/>
          </a:lnRef>
          <a:fillRef idx="0">
            <a:schemeClr val="accent1"/>
          </a:fillRef>
          <a:effectRef idx="1">
            <a:schemeClr val="accent1"/>
          </a:effectRef>
          <a:fontRef idx="minor">
            <a:schemeClr val="tx1"/>
          </a:fontRef>
        </p:style>
      </p:cxnSp>
      <p:sp>
        <p:nvSpPr>
          <p:cNvPr id="16" name="Rectangle 23">
            <a:extLst>
              <a:ext uri="{FF2B5EF4-FFF2-40B4-BE49-F238E27FC236}">
                <a16:creationId xmlns:a16="http://schemas.microsoft.com/office/drawing/2014/main" id="{7E018740-5C2B-4A41-AC1A-7E68D1EC19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24631"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5" name="Rectangle 25">
            <a:extLst>
              <a:ext uri="{FF2B5EF4-FFF2-40B4-BE49-F238E27FC236}">
                <a16:creationId xmlns:a16="http://schemas.microsoft.com/office/drawing/2014/main" id="{166F75A4-C475-4941-8EE2-B80A06A2C1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746597"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0" name="Isosceles Triangle 19">
            <a:extLst>
              <a:ext uri="{FF2B5EF4-FFF2-40B4-BE49-F238E27FC236}">
                <a16:creationId xmlns:a16="http://schemas.microsoft.com/office/drawing/2014/main" id="{A032553A-72E8-4B0D-8405-FF9771C9AF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75488"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2" name="Rectangle 27">
            <a:extLst>
              <a:ext uri="{FF2B5EF4-FFF2-40B4-BE49-F238E27FC236}">
                <a16:creationId xmlns:a16="http://schemas.microsoft.com/office/drawing/2014/main" id="{765800AC-C3B9-498E-87BC-29FAE4C76B2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77655"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4" name="Isosceles Triangle 23">
            <a:extLst>
              <a:ext uri="{FF2B5EF4-FFF2-40B4-BE49-F238E27FC236}">
                <a16:creationId xmlns:a16="http://schemas.microsoft.com/office/drawing/2014/main" id="{1F9D6ACB-2FF4-49F9-978A-E0D5327FC6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14821"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7334" y="609600"/>
            <a:ext cx="3843375" cy="5175624"/>
          </a:xfrm>
        </p:spPr>
        <p:txBody>
          <a:bodyPr anchor="ctr">
            <a:normAutofit/>
          </a:bodyPr>
          <a:lstStyle/>
          <a:p>
            <a:br>
              <a:rPr lang="en-US" b="0" i="0" u="none" strike="noStrike" baseline="0">
                <a:solidFill>
                  <a:schemeClr val="tx1">
                    <a:lumMod val="85000"/>
                    <a:lumOff val="15000"/>
                  </a:schemeClr>
                </a:solidFill>
                <a:latin typeface="Calibri" panose="020F0502020204030204" pitchFamily="34" charset="0"/>
              </a:rPr>
            </a:br>
            <a:r>
              <a:rPr lang="en-US" b="0" i="0" u="none" strike="noStrike" baseline="0">
                <a:solidFill>
                  <a:schemeClr val="tx1">
                    <a:lumMod val="85000"/>
                    <a:lumOff val="15000"/>
                  </a:schemeClr>
                </a:solidFill>
                <a:latin typeface="Calibri" panose="020F0502020204030204" pitchFamily="34" charset="0"/>
              </a:rPr>
              <a:t> </a:t>
            </a:r>
            <a:br>
              <a:rPr lang="en-US" b="0" i="0" u="none" strike="noStrike" baseline="0">
                <a:solidFill>
                  <a:schemeClr val="tx1">
                    <a:lumMod val="85000"/>
                    <a:lumOff val="15000"/>
                  </a:schemeClr>
                </a:solidFill>
                <a:latin typeface="Calibri" panose="020F0502020204030204" pitchFamily="34" charset="0"/>
              </a:rPr>
            </a:br>
            <a:r>
              <a:rPr lang="en-US" b="1" i="0" u="none" strike="noStrike" baseline="0">
                <a:solidFill>
                  <a:schemeClr val="tx1">
                    <a:lumMod val="85000"/>
                    <a:lumOff val="15000"/>
                  </a:schemeClr>
                </a:solidFill>
                <a:latin typeface="Calibri" panose="020F0502020204030204" pitchFamily="34" charset="0"/>
              </a:rPr>
              <a:t>Marketing</a:t>
            </a:r>
            <a:r>
              <a:rPr lang="en-US" b="0" i="0" u="none" strike="noStrike" baseline="0">
                <a:solidFill>
                  <a:schemeClr val="tx1">
                    <a:lumMod val="85000"/>
                    <a:lumOff val="15000"/>
                  </a:schemeClr>
                </a:solidFill>
                <a:latin typeface="Calibri" panose="020F0502020204030204" pitchFamily="34" charset="0"/>
              </a:rPr>
              <a:t> </a:t>
            </a:r>
            <a:br>
              <a:rPr lang="en-US" b="0" i="0" u="none" strike="noStrike" baseline="0">
                <a:solidFill>
                  <a:schemeClr val="tx1">
                    <a:lumMod val="85000"/>
                    <a:lumOff val="15000"/>
                  </a:schemeClr>
                </a:solidFill>
                <a:latin typeface="Calibri" panose="020F0502020204030204" pitchFamily="34" charset="0"/>
              </a:rPr>
            </a:br>
            <a:endParaRPr lang="en-US">
              <a:solidFill>
                <a:schemeClr val="tx1">
                  <a:lumMod val="85000"/>
                  <a:lumOff val="15000"/>
                </a:schemeClr>
              </a:solidFill>
            </a:endParaRPr>
          </a:p>
        </p:txBody>
      </p:sp>
      <p:sp>
        <p:nvSpPr>
          <p:cNvPr id="26" name="Freeform: Shape 25">
            <a:extLst>
              <a:ext uri="{FF2B5EF4-FFF2-40B4-BE49-F238E27FC236}">
                <a16:creationId xmlns:a16="http://schemas.microsoft.com/office/drawing/2014/main" id="{142BFA2A-77A0-4F60-A32A-685681C848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082154" y="-8467"/>
            <a:ext cx="7109846" cy="6866467"/>
          </a:xfrm>
          <a:custGeom>
            <a:avLst/>
            <a:gdLst>
              <a:gd name="connsiteX0" fmla="*/ 0 w 7109846"/>
              <a:gd name="connsiteY0" fmla="*/ 0 h 6866467"/>
              <a:gd name="connsiteX1" fmla="*/ 1249825 w 7109846"/>
              <a:gd name="connsiteY1" fmla="*/ 0 h 6866467"/>
              <a:gd name="connsiteX2" fmla="*/ 1249825 w 7109846"/>
              <a:gd name="connsiteY2" fmla="*/ 8467 h 6866467"/>
              <a:gd name="connsiteX3" fmla="*/ 7109846 w 7109846"/>
              <a:gd name="connsiteY3" fmla="*/ 8467 h 6866467"/>
              <a:gd name="connsiteX4" fmla="*/ 7109846 w 7109846"/>
              <a:gd name="connsiteY4" fmla="*/ 6866467 h 6866467"/>
              <a:gd name="connsiteX5" fmla="*/ 1249825 w 7109846"/>
              <a:gd name="connsiteY5" fmla="*/ 6866467 h 6866467"/>
              <a:gd name="connsiteX6" fmla="*/ 1109382 w 7109846"/>
              <a:gd name="connsiteY6" fmla="*/ 6866467 h 6866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09846" h="6866467">
                <a:moveTo>
                  <a:pt x="0" y="0"/>
                </a:moveTo>
                <a:lnTo>
                  <a:pt x="1249825" y="0"/>
                </a:lnTo>
                <a:lnTo>
                  <a:pt x="1249825" y="8467"/>
                </a:lnTo>
                <a:lnTo>
                  <a:pt x="7109846" y="8467"/>
                </a:lnTo>
                <a:lnTo>
                  <a:pt x="7109846" y="6866467"/>
                </a:lnTo>
                <a:lnTo>
                  <a:pt x="1249825" y="6866467"/>
                </a:lnTo>
                <a:lnTo>
                  <a:pt x="1109382" y="686646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a:xfrm>
            <a:off x="5856266" y="250167"/>
            <a:ext cx="5751030" cy="6305908"/>
          </a:xfrm>
        </p:spPr>
        <p:txBody>
          <a:bodyPr anchor="ctr">
            <a:normAutofit fontScale="85000" lnSpcReduction="20000"/>
          </a:bodyPr>
          <a:lstStyle/>
          <a:p>
            <a:endParaRPr lang="en-US" sz="1200" dirty="0">
              <a:solidFill>
                <a:schemeClr val="bg2"/>
              </a:solidFill>
              <a:latin typeface="Arial" panose="020B0604020202020204" pitchFamily="34" charset="0"/>
              <a:cs typeface="Arial" panose="020B0604020202020204" pitchFamily="34" charset="0"/>
            </a:endParaRPr>
          </a:p>
          <a:p>
            <a:endParaRPr lang="en-US" sz="1300" dirty="0">
              <a:solidFill>
                <a:schemeClr val="bg2"/>
              </a:solidFill>
              <a:latin typeface="Arial" panose="020B0604020202020204" pitchFamily="34" charset="0"/>
              <a:cs typeface="Arial" panose="020B0604020202020204" pitchFamily="34" charset="0"/>
            </a:endParaRPr>
          </a:p>
          <a:p>
            <a:endParaRPr lang="en-US" sz="1300" dirty="0">
              <a:solidFill>
                <a:schemeClr val="bg2"/>
              </a:solidFill>
              <a:latin typeface="Arial" panose="020B0604020202020204" pitchFamily="34" charset="0"/>
              <a:cs typeface="Arial" panose="020B0604020202020204" pitchFamily="34" charset="0"/>
            </a:endParaRPr>
          </a:p>
          <a:p>
            <a:r>
              <a:rPr lang="en-US" sz="1300" dirty="0">
                <a:solidFill>
                  <a:schemeClr val="bg2"/>
                </a:solidFill>
                <a:latin typeface="Arial" panose="020B0604020202020204" pitchFamily="34" charset="0"/>
                <a:cs typeface="Arial" panose="020B0604020202020204" pitchFamily="34" charset="0"/>
              </a:rPr>
              <a:t>Currently our marketing has been, Website Advertising, GM Auto Awards and Value Pack.</a:t>
            </a:r>
          </a:p>
          <a:p>
            <a:pPr marL="857250" lvl="2" indent="0">
              <a:lnSpc>
                <a:spcPct val="120000"/>
              </a:lnSpc>
              <a:buNone/>
            </a:pPr>
            <a:r>
              <a:rPr lang="en-US" sz="1100" dirty="0">
                <a:solidFill>
                  <a:schemeClr val="bg2"/>
                </a:solidFill>
                <a:latin typeface="Arial" panose="020B0604020202020204" pitchFamily="34" charset="0"/>
                <a:cs typeface="Arial" panose="020B0604020202020204" pitchFamily="34" charset="0"/>
              </a:rPr>
              <a:t>Our goal is to i</a:t>
            </a:r>
            <a:r>
              <a:rPr kumimoji="0" lang="en-US" altLang="en-US" sz="1100" b="0" i="0" u="none" strike="noStrike" cap="none" normalizeH="0" baseline="0" dirty="0">
                <a:ln>
                  <a:noFill/>
                </a:ln>
                <a:solidFill>
                  <a:schemeClr val="bg2"/>
                </a:solidFill>
                <a:effectLst/>
                <a:latin typeface="Arial" panose="020B0604020202020204" pitchFamily="34" charset="0"/>
                <a:cs typeface="Arial" panose="020B0604020202020204" pitchFamily="34" charset="0"/>
              </a:rPr>
              <a:t>ncrease customer retention by 20% in the next year.</a:t>
            </a:r>
          </a:p>
          <a:p>
            <a:pPr marL="857250" lvl="2" indent="0">
              <a:lnSpc>
                <a:spcPct val="120000"/>
              </a:lnSpc>
              <a:spcBef>
                <a:spcPts val="0"/>
              </a:spcBef>
              <a:buNone/>
            </a:pPr>
            <a:r>
              <a:rPr kumimoji="0" lang="en-US" altLang="en-US" sz="1100" b="0" i="0" u="none" strike="noStrike" cap="none" normalizeH="0" baseline="0" dirty="0">
                <a:ln>
                  <a:noFill/>
                </a:ln>
                <a:solidFill>
                  <a:schemeClr val="bg2"/>
                </a:solidFill>
                <a:effectLst/>
                <a:latin typeface="Arial" panose="020B0604020202020204" pitchFamily="34" charset="0"/>
                <a:cs typeface="Arial" panose="020B0604020202020204" pitchFamily="34" charset="0"/>
              </a:rPr>
              <a:t>Boost new customer acquisition by 15% within six months.</a:t>
            </a:r>
          </a:p>
          <a:p>
            <a:pPr marL="857250" lvl="2" indent="0">
              <a:lnSpc>
                <a:spcPct val="120000"/>
              </a:lnSpc>
              <a:spcBef>
                <a:spcPts val="0"/>
              </a:spcBef>
              <a:buNone/>
            </a:pPr>
            <a:r>
              <a:rPr kumimoji="0" lang="en-US" altLang="en-US" sz="1100" b="0" i="0" u="none" strike="noStrike" cap="none" normalizeH="0" baseline="0" dirty="0">
                <a:ln>
                  <a:noFill/>
                </a:ln>
                <a:solidFill>
                  <a:schemeClr val="bg2"/>
                </a:solidFill>
                <a:effectLst/>
                <a:latin typeface="Arial" panose="020B0604020202020204" pitchFamily="34" charset="0"/>
                <a:cs typeface="Arial" panose="020B0604020202020204" pitchFamily="34" charset="0"/>
              </a:rPr>
              <a:t>Enhance social media engagement by 30% in the next quarter.</a:t>
            </a:r>
          </a:p>
          <a:p>
            <a:pPr marL="57150" indent="0">
              <a:buNone/>
            </a:pPr>
            <a:r>
              <a:rPr lang="en-US" altLang="en-US" sz="1300" dirty="0">
                <a:solidFill>
                  <a:schemeClr val="bg2"/>
                </a:solidFill>
                <a:latin typeface="Arial" panose="020B0604020202020204" pitchFamily="34" charset="0"/>
                <a:cs typeface="Arial" panose="020B0604020202020204" pitchFamily="34" charset="0"/>
              </a:rPr>
              <a:t>         Our plan to achieve</a:t>
            </a:r>
          </a:p>
          <a:p>
            <a:pPr marL="457200" lvl="1" indent="0">
              <a:buNone/>
            </a:pPr>
            <a:r>
              <a:rPr lang="en-US" sz="1300" dirty="0">
                <a:solidFill>
                  <a:schemeClr val="bg2"/>
                </a:solidFill>
                <a:latin typeface="Arial" panose="020B0604020202020204" pitchFamily="34" charset="0"/>
                <a:cs typeface="Arial" panose="020B0604020202020204" pitchFamily="34" charset="0"/>
              </a:rPr>
              <a:t>  </a:t>
            </a:r>
            <a:r>
              <a:rPr lang="en-US" sz="1200" dirty="0">
                <a:solidFill>
                  <a:schemeClr val="bg2"/>
                </a:solidFill>
                <a:latin typeface="Arial" panose="020B0604020202020204" pitchFamily="34" charset="0"/>
                <a:cs typeface="Arial" panose="020B0604020202020204" pitchFamily="34" charset="0"/>
              </a:rPr>
              <a:t>Digital Marketing:</a:t>
            </a:r>
            <a:endParaRPr lang="en-US" sz="1300" dirty="0">
              <a:solidFill>
                <a:schemeClr val="bg2"/>
              </a:solidFill>
              <a:latin typeface="Arial" panose="020B0604020202020204" pitchFamily="34" charset="0"/>
              <a:cs typeface="Arial" panose="020B0604020202020204" pitchFamily="34" charset="0"/>
            </a:endParaRPr>
          </a:p>
          <a:p>
            <a:pPr marL="457200" lvl="1" indent="0">
              <a:spcBef>
                <a:spcPts val="0"/>
              </a:spcBef>
              <a:buNone/>
            </a:pPr>
            <a:r>
              <a:rPr kumimoji="0" lang="en-US" altLang="en-US" sz="800" i="0" u="none" strike="noStrike" cap="none" normalizeH="0" baseline="0" dirty="0">
                <a:ln>
                  <a:noFill/>
                </a:ln>
                <a:solidFill>
                  <a:schemeClr val="bg2"/>
                </a:solidFill>
                <a:effectLst/>
                <a:latin typeface="Arial" panose="020B0604020202020204" pitchFamily="34" charset="0"/>
                <a:cs typeface="Arial" panose="020B0604020202020204" pitchFamily="34" charset="0"/>
              </a:rPr>
              <a:t>                 </a:t>
            </a:r>
            <a:r>
              <a:rPr kumimoji="0" lang="en-US" altLang="en-US" sz="1000" i="0" u="none" strike="noStrike" cap="none" normalizeH="0" baseline="0" dirty="0">
                <a:ln>
                  <a:noFill/>
                </a:ln>
                <a:solidFill>
                  <a:schemeClr val="bg2"/>
                </a:solidFill>
                <a:effectLst/>
                <a:latin typeface="Arial" panose="020B0604020202020204" pitchFamily="34" charset="0"/>
                <a:cs typeface="Arial" panose="020B0604020202020204" pitchFamily="34" charset="0"/>
              </a:rPr>
              <a:t>Social Media Marketing: Engage with customers on platforms like Facebook, Instagram,       </a:t>
            </a:r>
          </a:p>
          <a:p>
            <a:pPr marL="457200" lvl="1" indent="0">
              <a:spcBef>
                <a:spcPts val="0"/>
              </a:spcBef>
              <a:buNone/>
            </a:pPr>
            <a:r>
              <a:rPr lang="en-US" altLang="en-US" sz="1000" dirty="0">
                <a:solidFill>
                  <a:schemeClr val="bg2"/>
                </a:solidFill>
                <a:latin typeface="Arial" panose="020B0604020202020204" pitchFamily="34" charset="0"/>
                <a:cs typeface="Arial" panose="020B0604020202020204" pitchFamily="34" charset="0"/>
              </a:rPr>
              <a:t>             </a:t>
            </a:r>
            <a:r>
              <a:rPr kumimoji="0" lang="en-US" altLang="en-US" sz="1000" i="0" u="none" strike="noStrike" cap="none" normalizeH="0" baseline="0" dirty="0">
                <a:ln>
                  <a:noFill/>
                </a:ln>
                <a:solidFill>
                  <a:schemeClr val="bg2"/>
                </a:solidFill>
                <a:effectLst/>
                <a:latin typeface="Arial" panose="020B0604020202020204" pitchFamily="34" charset="0"/>
                <a:cs typeface="Arial" panose="020B0604020202020204" pitchFamily="34" charset="0"/>
              </a:rPr>
              <a:t>and Twitter. </a:t>
            </a:r>
          </a:p>
          <a:p>
            <a:pPr marL="800100" lvl="2" indent="0" defTabSz="914400" eaLnBrk="0" fontAlgn="base" hangingPunct="0">
              <a:lnSpc>
                <a:spcPct val="120000"/>
              </a:lnSpc>
              <a:spcBef>
                <a:spcPct val="0"/>
              </a:spcBef>
              <a:spcAft>
                <a:spcPct val="0"/>
              </a:spcAft>
              <a:buClrTx/>
              <a:buSzTx/>
              <a:buNone/>
            </a:pPr>
            <a:r>
              <a:rPr kumimoji="0" lang="en-US" altLang="en-US" sz="1000" i="0" u="none" strike="noStrike" cap="none" normalizeH="0" baseline="0" dirty="0">
                <a:ln>
                  <a:noFill/>
                </a:ln>
                <a:solidFill>
                  <a:schemeClr val="bg2"/>
                </a:solidFill>
                <a:effectLst/>
                <a:latin typeface="Arial" panose="020B0604020202020204" pitchFamily="34" charset="0"/>
                <a:cs typeface="Arial" panose="020B0604020202020204" pitchFamily="34" charset="0"/>
              </a:rPr>
              <a:t>  Share useful content,  promotions, and customer testimonials.</a:t>
            </a:r>
          </a:p>
          <a:p>
            <a:pPr marL="800100" lvl="2" indent="0" defTabSz="914400" eaLnBrk="0" fontAlgn="base" hangingPunct="0">
              <a:lnSpc>
                <a:spcPct val="120000"/>
              </a:lnSpc>
              <a:spcBef>
                <a:spcPct val="0"/>
              </a:spcBef>
              <a:spcAft>
                <a:spcPct val="0"/>
              </a:spcAft>
              <a:buClrTx/>
              <a:buSzTx/>
              <a:buNone/>
            </a:pPr>
            <a:r>
              <a:rPr kumimoji="0" lang="en-US" altLang="en-US" sz="1000" i="0" u="none" strike="noStrike" cap="none" normalizeH="0" baseline="0" dirty="0">
                <a:ln>
                  <a:noFill/>
                </a:ln>
                <a:solidFill>
                  <a:schemeClr val="bg2"/>
                </a:solidFill>
                <a:effectLst/>
                <a:latin typeface="Arial" panose="020B0604020202020204" pitchFamily="34" charset="0"/>
                <a:cs typeface="Arial" panose="020B0604020202020204" pitchFamily="34" charset="0"/>
              </a:rPr>
              <a:t>  Email Marketing: Send regular newsletters with service reminders, special offers, and   </a:t>
            </a:r>
          </a:p>
          <a:p>
            <a:pPr marL="800100" lvl="2" indent="0" defTabSz="914400" eaLnBrk="0" fontAlgn="base" hangingPunct="0">
              <a:lnSpc>
                <a:spcPct val="120000"/>
              </a:lnSpc>
              <a:spcBef>
                <a:spcPct val="0"/>
              </a:spcBef>
              <a:spcAft>
                <a:spcPct val="0"/>
              </a:spcAft>
              <a:buClrTx/>
              <a:buSzTx/>
              <a:buNone/>
            </a:pPr>
            <a:r>
              <a:rPr lang="en-US" altLang="en-US" sz="1000" dirty="0">
                <a:solidFill>
                  <a:schemeClr val="bg2"/>
                </a:solidFill>
                <a:latin typeface="Arial" panose="020B0604020202020204" pitchFamily="34" charset="0"/>
                <a:cs typeface="Arial" panose="020B0604020202020204" pitchFamily="34" charset="0"/>
              </a:rPr>
              <a:t>  </a:t>
            </a:r>
            <a:r>
              <a:rPr kumimoji="0" lang="en-US" altLang="en-US" sz="1000" i="0" u="none" strike="noStrike" cap="none" normalizeH="0" baseline="0" dirty="0">
                <a:ln>
                  <a:noFill/>
                </a:ln>
                <a:solidFill>
                  <a:schemeClr val="bg2"/>
                </a:solidFill>
                <a:effectLst/>
                <a:latin typeface="Arial" panose="020B0604020202020204" pitchFamily="34" charset="0"/>
                <a:cs typeface="Arial" panose="020B0604020202020204" pitchFamily="34" charset="0"/>
              </a:rPr>
              <a:t>maintenance tips.</a:t>
            </a:r>
          </a:p>
          <a:p>
            <a:pPr marL="800100" lvl="2" indent="0" defTabSz="914400" eaLnBrk="0" fontAlgn="base" hangingPunct="0">
              <a:lnSpc>
                <a:spcPct val="120000"/>
              </a:lnSpc>
              <a:spcBef>
                <a:spcPct val="0"/>
              </a:spcBef>
              <a:spcAft>
                <a:spcPct val="0"/>
              </a:spcAft>
              <a:buClrTx/>
              <a:buSzTx/>
              <a:buNone/>
            </a:pPr>
            <a:r>
              <a:rPr kumimoji="0" lang="en-US" altLang="en-US" sz="1000" i="0" u="none" strike="noStrike" cap="none" normalizeH="0" baseline="0" dirty="0">
                <a:ln>
                  <a:noFill/>
                </a:ln>
                <a:solidFill>
                  <a:schemeClr val="bg2"/>
                </a:solidFill>
                <a:effectLst/>
                <a:latin typeface="Arial" panose="020B0604020202020204" pitchFamily="34" charset="0"/>
                <a:cs typeface="Arial" panose="020B0604020202020204" pitchFamily="34" charset="0"/>
              </a:rPr>
              <a:t>  Online Advertising</a:t>
            </a:r>
            <a:r>
              <a:rPr kumimoji="0" lang="en-US" altLang="en-US" sz="1000" b="1" i="0" u="none" strike="noStrike" cap="none" normalizeH="0" baseline="0" dirty="0">
                <a:ln>
                  <a:noFill/>
                </a:ln>
                <a:solidFill>
                  <a:schemeClr val="bg2"/>
                </a:solidFill>
                <a:effectLst/>
                <a:latin typeface="Arial" panose="020B0604020202020204" pitchFamily="34" charset="0"/>
                <a:cs typeface="Arial" panose="020B0604020202020204" pitchFamily="34" charset="0"/>
              </a:rPr>
              <a:t>:</a:t>
            </a:r>
            <a:r>
              <a:rPr kumimoji="0" lang="en-US" altLang="en-US" sz="1000" b="0" i="0" u="none" strike="noStrike" cap="none" normalizeH="0" baseline="0" dirty="0">
                <a:ln>
                  <a:noFill/>
                </a:ln>
                <a:solidFill>
                  <a:schemeClr val="bg2"/>
                </a:solidFill>
                <a:effectLst/>
                <a:latin typeface="Arial" panose="020B0604020202020204" pitchFamily="34" charset="0"/>
                <a:cs typeface="Arial" panose="020B0604020202020204" pitchFamily="34" charset="0"/>
              </a:rPr>
              <a:t> Use Google Ads and social media ads to reach a broader audience. </a:t>
            </a:r>
          </a:p>
          <a:p>
            <a:pPr marL="800100" lvl="2" indent="0" defTabSz="914400" eaLnBrk="0" fontAlgn="base" hangingPunct="0">
              <a:spcBef>
                <a:spcPct val="0"/>
              </a:spcBef>
              <a:spcAft>
                <a:spcPct val="0"/>
              </a:spcAft>
              <a:buClrTx/>
              <a:buSzTx/>
              <a:buNone/>
            </a:pPr>
            <a:endParaRPr kumimoji="0" lang="en-US" altLang="en-US" sz="1000" b="0" i="0" u="none" strike="noStrike" cap="none" normalizeH="0" baseline="0" dirty="0">
              <a:ln>
                <a:noFill/>
              </a:ln>
              <a:solidFill>
                <a:schemeClr val="bg2"/>
              </a:solidFill>
              <a:effectLst/>
              <a:latin typeface="Arial" panose="020B0604020202020204" pitchFamily="34" charset="0"/>
              <a:cs typeface="Arial" panose="020B0604020202020204" pitchFamily="34" charset="0"/>
            </a:endParaRPr>
          </a:p>
          <a:p>
            <a:pPr marL="400050" lvl="1" indent="0" defTabSz="914400" eaLnBrk="0" fontAlgn="base" hangingPunct="0">
              <a:spcBef>
                <a:spcPct val="0"/>
              </a:spcBef>
              <a:spcAft>
                <a:spcPct val="0"/>
              </a:spcAft>
              <a:buClrTx/>
              <a:buSzTx/>
              <a:buNone/>
            </a:pPr>
            <a:r>
              <a:rPr kumimoji="0" lang="en-US" altLang="en-US" sz="1200" i="0" u="none" strike="noStrike" cap="none" normalizeH="0" baseline="0" dirty="0">
                <a:ln>
                  <a:noFill/>
                </a:ln>
                <a:solidFill>
                  <a:schemeClr val="bg2"/>
                </a:solidFill>
                <a:effectLst/>
                <a:latin typeface="Arial" panose="020B0604020202020204" pitchFamily="34" charset="0"/>
                <a:cs typeface="Arial" panose="020B0604020202020204" pitchFamily="34" charset="0"/>
              </a:rPr>
              <a:t>   Customer Relationship Management (CRM):</a:t>
            </a:r>
            <a:endParaRPr kumimoji="0" lang="en-US" altLang="en-US" sz="1300" i="0" u="none" strike="noStrike" cap="none" normalizeH="0" baseline="0" dirty="0">
              <a:ln>
                <a:noFill/>
              </a:ln>
              <a:solidFill>
                <a:schemeClr val="bg2"/>
              </a:solidFill>
              <a:effectLst/>
              <a:latin typeface="Arial" panose="020B0604020202020204" pitchFamily="34" charset="0"/>
              <a:cs typeface="Arial" panose="020B0604020202020204" pitchFamily="34" charset="0"/>
            </a:endParaRPr>
          </a:p>
          <a:p>
            <a:pPr marL="800100" lvl="2" indent="0" defTabSz="914400" eaLnBrk="0" fontAlgn="base" hangingPunct="0">
              <a:lnSpc>
                <a:spcPct val="120000"/>
              </a:lnSpc>
              <a:spcBef>
                <a:spcPct val="0"/>
              </a:spcBef>
              <a:spcAft>
                <a:spcPct val="0"/>
              </a:spcAft>
              <a:buClrTx/>
              <a:buSzTx/>
              <a:buNone/>
            </a:pPr>
            <a:r>
              <a:rPr kumimoji="0" lang="en-US" altLang="en-US" sz="1000" i="0" u="none" strike="noStrike" cap="none" normalizeH="0" baseline="0" dirty="0">
                <a:ln>
                  <a:noFill/>
                </a:ln>
                <a:solidFill>
                  <a:schemeClr val="bg2"/>
                </a:solidFill>
                <a:effectLst/>
                <a:latin typeface="Arial" panose="020B0604020202020204" pitchFamily="34" charset="0"/>
                <a:cs typeface="Arial" panose="020B0604020202020204" pitchFamily="34" charset="0"/>
              </a:rPr>
              <a:t>Loyalty Programs: Implement a loyalty program to reward repeat customers.</a:t>
            </a:r>
          </a:p>
          <a:p>
            <a:pPr marL="800100" lvl="2" indent="0" defTabSz="914400" eaLnBrk="0" fontAlgn="base" hangingPunct="0">
              <a:lnSpc>
                <a:spcPct val="120000"/>
              </a:lnSpc>
              <a:spcBef>
                <a:spcPct val="0"/>
              </a:spcBef>
              <a:spcAft>
                <a:spcPct val="0"/>
              </a:spcAft>
              <a:buClrTx/>
              <a:buSzTx/>
              <a:buNone/>
            </a:pPr>
            <a:r>
              <a:rPr kumimoji="0" lang="en-US" altLang="en-US" sz="1000" i="0" u="none" strike="noStrike" cap="none" normalizeH="0" baseline="0" dirty="0">
                <a:ln>
                  <a:noFill/>
                </a:ln>
                <a:solidFill>
                  <a:schemeClr val="bg2"/>
                </a:solidFill>
                <a:effectLst/>
                <a:latin typeface="Arial" panose="020B0604020202020204" pitchFamily="34" charset="0"/>
                <a:cs typeface="Arial" panose="020B0604020202020204" pitchFamily="34" charset="0"/>
              </a:rPr>
              <a:t>Customer Feedback: Collect and act on customer feedback to improve services.</a:t>
            </a:r>
          </a:p>
          <a:p>
            <a:pPr marL="800100" lvl="2" indent="0" defTabSz="914400" eaLnBrk="0" fontAlgn="base" hangingPunct="0">
              <a:lnSpc>
                <a:spcPct val="120000"/>
              </a:lnSpc>
              <a:spcBef>
                <a:spcPct val="0"/>
              </a:spcBef>
              <a:spcAft>
                <a:spcPct val="0"/>
              </a:spcAft>
              <a:buClrTx/>
              <a:buSzTx/>
              <a:buNone/>
            </a:pPr>
            <a:r>
              <a:rPr kumimoji="0" lang="en-US" altLang="en-US" sz="1000" i="0" u="none" strike="noStrike" cap="none" normalizeH="0" baseline="0" dirty="0">
                <a:ln>
                  <a:noFill/>
                </a:ln>
                <a:solidFill>
                  <a:schemeClr val="bg2"/>
                </a:solidFill>
                <a:effectLst/>
                <a:latin typeface="Arial" panose="020B0604020202020204" pitchFamily="34" charset="0"/>
                <a:cs typeface="Arial" panose="020B0604020202020204" pitchFamily="34" charset="0"/>
              </a:rPr>
              <a:t>Personalized Communication: Use CRM software to personalize communication and offers.</a:t>
            </a:r>
          </a:p>
          <a:p>
            <a:pPr marL="457200" lvl="1" indent="0">
              <a:buNone/>
            </a:pPr>
            <a:r>
              <a:rPr lang="en-US" altLang="en-US" sz="1200" dirty="0">
                <a:solidFill>
                  <a:schemeClr val="bg2"/>
                </a:solidFill>
                <a:latin typeface="Arial" panose="020B0604020202020204" pitchFamily="34" charset="0"/>
                <a:cs typeface="Arial" panose="020B0604020202020204" pitchFamily="34" charset="0"/>
              </a:rPr>
              <a:t> Offer </a:t>
            </a:r>
            <a:r>
              <a:rPr kumimoji="0" lang="en-US" altLang="en-US" sz="1200" i="0" u="none" strike="noStrike" cap="none" normalizeH="0" baseline="0" dirty="0">
                <a:ln>
                  <a:noFill/>
                </a:ln>
                <a:solidFill>
                  <a:schemeClr val="bg2"/>
                </a:solidFill>
                <a:effectLst/>
                <a:latin typeface="Arial" panose="020B0604020202020204" pitchFamily="34" charset="0"/>
                <a:cs typeface="Arial" panose="020B0604020202020204" pitchFamily="34" charset="0"/>
              </a:rPr>
              <a:t>Promotions and Discounts:</a:t>
            </a:r>
          </a:p>
          <a:p>
            <a:pPr marL="800100" lvl="2" indent="0" defTabSz="914400" eaLnBrk="0" fontAlgn="base" hangingPunct="0">
              <a:lnSpc>
                <a:spcPct val="120000"/>
              </a:lnSpc>
              <a:spcBef>
                <a:spcPct val="0"/>
              </a:spcBef>
              <a:spcAft>
                <a:spcPct val="0"/>
              </a:spcAft>
              <a:buClrTx/>
              <a:buSzTx/>
              <a:buNone/>
            </a:pPr>
            <a:r>
              <a:rPr kumimoji="0" lang="en-US" altLang="en-US" sz="1000" i="0" u="none" strike="noStrike" cap="none" normalizeH="0" baseline="0" dirty="0">
                <a:ln>
                  <a:noFill/>
                </a:ln>
                <a:solidFill>
                  <a:schemeClr val="bg2"/>
                </a:solidFill>
                <a:effectLst/>
                <a:latin typeface="Arial" panose="020B0604020202020204" pitchFamily="34" charset="0"/>
                <a:cs typeface="Arial" panose="020B0604020202020204" pitchFamily="34" charset="0"/>
              </a:rPr>
              <a:t>Seasonal Promotions: Offer discounts and promotions during peak seasons.</a:t>
            </a:r>
          </a:p>
          <a:p>
            <a:pPr marL="800100" lvl="2" indent="0" defTabSz="914400" eaLnBrk="0" fontAlgn="base" hangingPunct="0">
              <a:lnSpc>
                <a:spcPct val="120000"/>
              </a:lnSpc>
              <a:spcBef>
                <a:spcPct val="0"/>
              </a:spcBef>
              <a:spcAft>
                <a:spcPct val="0"/>
              </a:spcAft>
              <a:buClrTx/>
              <a:buSzTx/>
              <a:buNone/>
            </a:pPr>
            <a:r>
              <a:rPr kumimoji="0" lang="en-US" altLang="en-US" sz="1000" i="0" u="none" strike="noStrike" cap="none" normalizeH="0" baseline="0" dirty="0">
                <a:ln>
                  <a:noFill/>
                </a:ln>
                <a:solidFill>
                  <a:schemeClr val="bg2"/>
                </a:solidFill>
                <a:effectLst/>
                <a:latin typeface="Arial" panose="020B0604020202020204" pitchFamily="34" charset="0"/>
                <a:cs typeface="Arial" panose="020B0604020202020204" pitchFamily="34" charset="0"/>
              </a:rPr>
              <a:t>Referral Programs: Encourage existing customers to refer new ones by offering incentives.</a:t>
            </a:r>
          </a:p>
          <a:p>
            <a:pPr marL="800100" lvl="2" indent="0" defTabSz="914400" eaLnBrk="0" fontAlgn="base" hangingPunct="0">
              <a:lnSpc>
                <a:spcPct val="120000"/>
              </a:lnSpc>
              <a:spcBef>
                <a:spcPct val="0"/>
              </a:spcBef>
              <a:spcAft>
                <a:spcPct val="0"/>
              </a:spcAft>
              <a:buClrTx/>
              <a:buSzTx/>
              <a:buNone/>
            </a:pPr>
            <a:r>
              <a:rPr kumimoji="0" lang="en-US" altLang="en-US" sz="1000" i="0" u="none" strike="noStrike" cap="none" normalizeH="0" baseline="0" dirty="0">
                <a:ln>
                  <a:noFill/>
                </a:ln>
                <a:solidFill>
                  <a:schemeClr val="bg2"/>
                </a:solidFill>
                <a:effectLst/>
                <a:latin typeface="Arial" panose="020B0604020202020204" pitchFamily="34" charset="0"/>
                <a:cs typeface="Arial" panose="020B0604020202020204" pitchFamily="34" charset="0"/>
              </a:rPr>
              <a:t>Community Engagement:</a:t>
            </a:r>
          </a:p>
          <a:p>
            <a:pPr marL="800100" lvl="2" indent="0" defTabSz="914400" eaLnBrk="0" fontAlgn="base" hangingPunct="0">
              <a:lnSpc>
                <a:spcPct val="120000"/>
              </a:lnSpc>
              <a:spcBef>
                <a:spcPct val="0"/>
              </a:spcBef>
              <a:spcAft>
                <a:spcPct val="0"/>
              </a:spcAft>
              <a:buClrTx/>
              <a:buSzTx/>
              <a:buNone/>
            </a:pPr>
            <a:r>
              <a:rPr kumimoji="0" lang="en-US" altLang="en-US" sz="1000" i="0" u="none" strike="noStrike" cap="none" normalizeH="0" baseline="0" dirty="0">
                <a:ln>
                  <a:noFill/>
                </a:ln>
                <a:solidFill>
                  <a:schemeClr val="bg2"/>
                </a:solidFill>
                <a:effectLst/>
                <a:latin typeface="Arial" panose="020B0604020202020204" pitchFamily="34" charset="0"/>
                <a:cs typeface="Arial" panose="020B0604020202020204" pitchFamily="34" charset="0"/>
              </a:rPr>
              <a:t>Local Events: Sponsor or participate in local events to increase brand visibility.</a:t>
            </a:r>
          </a:p>
          <a:p>
            <a:pPr marL="800100" lvl="2" indent="0" defTabSz="914400" eaLnBrk="0" fontAlgn="base" hangingPunct="0">
              <a:lnSpc>
                <a:spcPct val="120000"/>
              </a:lnSpc>
              <a:spcBef>
                <a:spcPct val="0"/>
              </a:spcBef>
              <a:spcAft>
                <a:spcPct val="0"/>
              </a:spcAft>
              <a:buClrTx/>
              <a:buSzTx/>
              <a:buNone/>
            </a:pPr>
            <a:r>
              <a:rPr kumimoji="0" lang="en-US" altLang="en-US" sz="1000" i="0" u="none" strike="noStrike" cap="none" normalizeH="0" baseline="0" dirty="0">
                <a:ln>
                  <a:noFill/>
                </a:ln>
                <a:solidFill>
                  <a:schemeClr val="bg2"/>
                </a:solidFill>
                <a:effectLst/>
                <a:latin typeface="Arial" panose="020B0604020202020204" pitchFamily="34" charset="0"/>
                <a:cs typeface="Arial" panose="020B0604020202020204" pitchFamily="34" charset="0"/>
              </a:rPr>
              <a:t>Partnerships: Partner with local businesses to cross-promote services</a:t>
            </a:r>
          </a:p>
          <a:p>
            <a:r>
              <a:rPr lang="en-US" sz="1200" dirty="0">
                <a:solidFill>
                  <a:schemeClr val="bg2"/>
                </a:solidFill>
                <a:latin typeface="Calibri" panose="020F0502020204030204" pitchFamily="34" charset="0"/>
              </a:rPr>
              <a:t>   </a:t>
            </a:r>
            <a:r>
              <a:rPr lang="en-US" sz="1200" dirty="0">
                <a:solidFill>
                  <a:schemeClr val="bg2"/>
                </a:solidFill>
                <a:latin typeface="Arial" panose="020B0604020202020204" pitchFamily="34" charset="0"/>
                <a:cs typeface="Arial" panose="020B0604020202020204" pitchFamily="34" charset="0"/>
              </a:rPr>
              <a:t>Plans to evaluate your changes </a:t>
            </a:r>
          </a:p>
          <a:p>
            <a:pPr>
              <a:lnSpc>
                <a:spcPct val="120000"/>
              </a:lnSpc>
              <a:spcBef>
                <a:spcPts val="0"/>
              </a:spcBef>
            </a:pPr>
            <a:r>
              <a:rPr lang="en-US" sz="1000" b="0" i="0" u="none" strike="noStrike" baseline="0" dirty="0">
                <a:solidFill>
                  <a:schemeClr val="bg2"/>
                </a:solidFill>
                <a:latin typeface="Calibri" panose="020F0502020204030204" pitchFamily="34" charset="0"/>
              </a:rPr>
              <a:t>    	</a:t>
            </a:r>
            <a:r>
              <a:rPr lang="en-US" sz="1000" b="0" i="0" u="none" strike="noStrike" baseline="0" dirty="0">
                <a:solidFill>
                  <a:schemeClr val="bg2"/>
                </a:solidFill>
                <a:latin typeface="Arial" panose="020B0604020202020204" pitchFamily="34" charset="0"/>
                <a:cs typeface="Arial" panose="020B0604020202020204" pitchFamily="34" charset="0"/>
              </a:rPr>
              <a:t>          Key Performance Indicators (KPIs): Track KPIs such as customer acquisition cost (CAC), 		          customer lifetime value (CLV), customer retention rate, and service revenue.</a:t>
            </a:r>
          </a:p>
          <a:p>
            <a:pPr lvl="1">
              <a:lnSpc>
                <a:spcPct val="120000"/>
              </a:lnSpc>
              <a:spcBef>
                <a:spcPts val="0"/>
              </a:spcBef>
            </a:pPr>
            <a:r>
              <a:rPr lang="en-US" sz="1000" b="0" i="0" u="none" strike="noStrike" baseline="0" dirty="0">
                <a:solidFill>
                  <a:schemeClr val="bg2"/>
                </a:solidFill>
                <a:latin typeface="Arial" panose="020B0604020202020204" pitchFamily="34" charset="0"/>
                <a:cs typeface="Arial" panose="020B0604020202020204" pitchFamily="34" charset="0"/>
              </a:rPr>
              <a:t> Regular Reviews: Conduct monthly or quarterly reviews of your marketing activities and their outcomes.</a:t>
            </a:r>
          </a:p>
          <a:p>
            <a:pPr lvl="1">
              <a:lnSpc>
                <a:spcPct val="120000"/>
              </a:lnSpc>
              <a:spcBef>
                <a:spcPts val="0"/>
              </a:spcBef>
            </a:pPr>
            <a:r>
              <a:rPr lang="en-US" sz="1000" b="0" i="0" u="none" strike="noStrike" baseline="0" dirty="0">
                <a:solidFill>
                  <a:schemeClr val="bg2"/>
                </a:solidFill>
                <a:latin typeface="Arial" panose="020B0604020202020204" pitchFamily="34" charset="0"/>
                <a:cs typeface="Arial" panose="020B0604020202020204" pitchFamily="34" charset="0"/>
              </a:rPr>
              <a:t>Customer Feedback: Regularly gather customer feedback through surveys and reviews to understand their satisfaction and areas for improvement.</a:t>
            </a:r>
          </a:p>
          <a:p>
            <a:pPr lvl="1">
              <a:lnSpc>
                <a:spcPct val="120000"/>
              </a:lnSpc>
              <a:spcBef>
                <a:spcPts val="0"/>
              </a:spcBef>
            </a:pPr>
            <a:r>
              <a:rPr lang="en-US" sz="1000" b="0" i="0" u="none" strike="noStrike" baseline="0" dirty="0">
                <a:solidFill>
                  <a:schemeClr val="bg2"/>
                </a:solidFill>
                <a:latin typeface="Arial" panose="020B0604020202020204" pitchFamily="34" charset="0"/>
                <a:cs typeface="Arial" panose="020B0604020202020204" pitchFamily="34" charset="0"/>
              </a:rPr>
              <a:t>Adjust Strategies: Based on your evaluations, adjust your strategies to better meet your goals. This might include reallocating budgets, trying new marketing channels, or tweaking your messaging.</a:t>
            </a:r>
          </a:p>
          <a:p>
            <a:pPr>
              <a:lnSpc>
                <a:spcPct val="120000"/>
              </a:lnSpc>
              <a:spcBef>
                <a:spcPts val="0"/>
              </a:spcBef>
            </a:pPr>
            <a:endParaRPr lang="en-US" sz="1000" b="0" i="0" u="none" strike="noStrike" baseline="0" dirty="0">
              <a:solidFill>
                <a:srgbClr val="FFFFFF"/>
              </a:solidFill>
              <a:latin typeface="Arial" panose="020B0604020202020204" pitchFamily="34" charset="0"/>
              <a:cs typeface="Arial" panose="020B0604020202020204" pitchFamily="34" charset="0"/>
            </a:endParaRPr>
          </a:p>
          <a:p>
            <a:endParaRPr lang="en-US" sz="1200" dirty="0">
              <a:solidFill>
                <a:schemeClr val="bg2"/>
              </a:solidFill>
              <a:latin typeface="Calibri" panose="020F0502020204030204" pitchFamily="34" charset="0"/>
            </a:endParaRPr>
          </a:p>
          <a:p>
            <a:endParaRPr lang="en-US">
              <a:solidFill>
                <a:srgbClr val="FFFFFF"/>
              </a:solidFill>
            </a:endParaRPr>
          </a:p>
        </p:txBody>
      </p:sp>
      <p:sp>
        <p:nvSpPr>
          <p:cNvPr id="5" name="Rectangle 2">
            <a:extLst>
              <a:ext uri="{FF2B5EF4-FFF2-40B4-BE49-F238E27FC236}">
                <a16:creationId xmlns:a16="http://schemas.microsoft.com/office/drawing/2014/main" id="{A5127391-64DB-B936-F452-FCE2A371D8D5}"/>
              </a:ext>
            </a:extLst>
          </p:cNvPr>
          <p:cNvSpPr>
            <a:spLocks noChangeArrowheads="1"/>
          </p:cNvSpPr>
          <p:nvPr/>
        </p:nvSpPr>
        <p:spPr bwMode="auto">
          <a:xfrm>
            <a:off x="0" y="-323166"/>
            <a:ext cx="184731"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7" name="Rectangle 4">
            <a:extLst>
              <a:ext uri="{FF2B5EF4-FFF2-40B4-BE49-F238E27FC236}">
                <a16:creationId xmlns:a16="http://schemas.microsoft.com/office/drawing/2014/main" id="{67EB4100-5661-A4C2-6BE8-EFEAB601414D}"/>
              </a:ext>
            </a:extLst>
          </p:cNvPr>
          <p:cNvSpPr>
            <a:spLocks noChangeArrowheads="1"/>
          </p:cNvSpPr>
          <p:nvPr/>
        </p:nvSpPr>
        <p:spPr bwMode="auto">
          <a:xfrm>
            <a:off x="0" y="-323166"/>
            <a:ext cx="184731"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924363353"/>
      </p:ext>
    </p:extLst>
  </p:cSld>
  <p:clrMapOvr>
    <a:overrideClrMapping bg1="dk1" tx1="lt1" bg2="dk2" tx2="lt2" accent1="accent1" accent2="accent2" accent3="accent3" accent4="accent4" accent5="accent5" accent6="accent6" hlink="hlink" folHlink="folHlink"/>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1F2B4773-3207-44CC-B7AC-892B7049821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1" name="Straight Connector 10">
              <a:extLst>
                <a:ext uri="{FF2B5EF4-FFF2-40B4-BE49-F238E27FC236}">
                  <a16:creationId xmlns:a16="http://schemas.microsoft.com/office/drawing/2014/main" id="{2B8267CA-A7A5-4E11-9D92-4EAC3DD3E809}"/>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2" name="Straight Connector 11">
              <a:extLst>
                <a:ext uri="{FF2B5EF4-FFF2-40B4-BE49-F238E27FC236}">
                  <a16:creationId xmlns:a16="http://schemas.microsoft.com/office/drawing/2014/main" id="{E83D61B5-C6B4-4A4B-85AD-FEE7A54912C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3" name="Rectangle 23">
              <a:extLst>
                <a:ext uri="{FF2B5EF4-FFF2-40B4-BE49-F238E27FC236}">
                  <a16:creationId xmlns:a16="http://schemas.microsoft.com/office/drawing/2014/main" id="{A0B67FE4-688F-4497-8BFD-157613A697D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4" name="Rectangle 25">
              <a:extLst>
                <a:ext uri="{FF2B5EF4-FFF2-40B4-BE49-F238E27FC236}">
                  <a16:creationId xmlns:a16="http://schemas.microsoft.com/office/drawing/2014/main" id="{3BF5BE1A-9BAC-4581-A82B-FD8FE31595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5" name="Isosceles Triangle 14">
              <a:extLst>
                <a:ext uri="{FF2B5EF4-FFF2-40B4-BE49-F238E27FC236}">
                  <a16:creationId xmlns:a16="http://schemas.microsoft.com/office/drawing/2014/main" id="{971E5644-6772-414A-8199-E30BFB02A5D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6" name="Rectangle 27">
              <a:extLst>
                <a:ext uri="{FF2B5EF4-FFF2-40B4-BE49-F238E27FC236}">
                  <a16:creationId xmlns:a16="http://schemas.microsoft.com/office/drawing/2014/main" id="{E8246D50-BB0C-408E-93FD-7B8D63A7F78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7" name="Rectangle 28">
              <a:extLst>
                <a:ext uri="{FF2B5EF4-FFF2-40B4-BE49-F238E27FC236}">
                  <a16:creationId xmlns:a16="http://schemas.microsoft.com/office/drawing/2014/main" id="{AFBC5D22-68C1-44FB-8181-CB84ECAA83F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8" name="Rectangle 29">
              <a:extLst>
                <a:ext uri="{FF2B5EF4-FFF2-40B4-BE49-F238E27FC236}">
                  <a16:creationId xmlns:a16="http://schemas.microsoft.com/office/drawing/2014/main" id="{FB6D0FCE-FBDB-4655-A1A7-640B1E86B56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9" name="Isosceles Triangle 18">
              <a:extLst>
                <a:ext uri="{FF2B5EF4-FFF2-40B4-BE49-F238E27FC236}">
                  <a16:creationId xmlns:a16="http://schemas.microsoft.com/office/drawing/2014/main" id="{BC8157DF-FD90-4AD6-B803-3AC0ACD8E6A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0" name="Isosceles Triangle 19">
              <a:extLst>
                <a:ext uri="{FF2B5EF4-FFF2-40B4-BE49-F238E27FC236}">
                  <a16:creationId xmlns:a16="http://schemas.microsoft.com/office/drawing/2014/main" id="{3548B067-9D63-4D21-92EF-CBC9E6338C8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sp useBgFill="1">
        <p:nvSpPr>
          <p:cNvPr id="22" name="Rectangle 21">
            <a:extLst>
              <a:ext uri="{FF2B5EF4-FFF2-40B4-BE49-F238E27FC236}">
                <a16:creationId xmlns:a16="http://schemas.microsoft.com/office/drawing/2014/main" id="{9F4444CE-BC8D-4D61-B303-4C05614E62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62423CA5-E2E1-4789-B759-9906C1C940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
            <a:ext cx="4660126"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6" name="Isosceles Triangle 25">
            <a:extLst>
              <a:ext uri="{FF2B5EF4-FFF2-40B4-BE49-F238E27FC236}">
                <a16:creationId xmlns:a16="http://schemas.microsoft.com/office/drawing/2014/main" id="{73772B81-181F-48B7-8826-4D9686D15D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4660127" y="-3"/>
            <a:ext cx="1056745" cy="6858001"/>
          </a:xfrm>
          <a:prstGeom prst="triangle">
            <a:avLst>
              <a:gd name="adj" fmla="val 100000"/>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3754" y="643467"/>
            <a:ext cx="4203045" cy="1375608"/>
          </a:xfrm>
        </p:spPr>
        <p:txBody>
          <a:bodyPr vert="horz" lIns="91440" tIns="45720" rIns="91440" bIns="45720" rtlCol="0" anchor="ctr">
            <a:normAutofit/>
          </a:bodyPr>
          <a:lstStyle/>
          <a:p>
            <a:pPr>
              <a:lnSpc>
                <a:spcPct val="90000"/>
              </a:lnSpc>
            </a:pPr>
            <a:br>
              <a:rPr lang="en-US" sz="2300" b="0" i="0" u="none" strike="noStrike" baseline="0">
                <a:solidFill>
                  <a:schemeClr val="bg1"/>
                </a:solidFill>
              </a:rPr>
            </a:br>
            <a:r>
              <a:rPr lang="en-US" sz="2300" b="0" i="0" u="none" strike="noStrike" baseline="0">
                <a:solidFill>
                  <a:schemeClr val="bg1"/>
                </a:solidFill>
              </a:rPr>
              <a:t> </a:t>
            </a:r>
            <a:r>
              <a:rPr lang="en-US" sz="2300" b="1" i="0" u="none" strike="noStrike" baseline="0">
                <a:solidFill>
                  <a:schemeClr val="bg1"/>
                </a:solidFill>
              </a:rPr>
              <a:t>Analyze Cost of Labor </a:t>
            </a:r>
            <a:br>
              <a:rPr lang="en-US" sz="2300" b="0" i="0" u="none" strike="noStrike" baseline="0">
                <a:solidFill>
                  <a:schemeClr val="bg1"/>
                </a:solidFill>
              </a:rPr>
            </a:br>
            <a:br>
              <a:rPr lang="en-US" sz="2300" b="0" i="0" u="none" strike="noStrike" baseline="0">
                <a:solidFill>
                  <a:schemeClr val="bg1"/>
                </a:solidFill>
              </a:rPr>
            </a:br>
            <a:endParaRPr lang="en-US" sz="2300">
              <a:solidFill>
                <a:schemeClr val="bg1"/>
              </a:solidFill>
            </a:endParaRPr>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485245" y="1630238"/>
            <a:ext cx="4109461" cy="4487098"/>
          </a:xfrm>
        </p:spPr>
        <p:txBody>
          <a:bodyPr vert="horz" lIns="91440" tIns="45720" rIns="91440" bIns="45720" rtlCol="0">
            <a:normAutofit lnSpcReduction="10000"/>
          </a:bodyPr>
          <a:lstStyle/>
          <a:p>
            <a:endParaRPr lang="en-US" b="0" i="0" u="none" strike="noStrike" baseline="0">
              <a:solidFill>
                <a:schemeClr val="bg1"/>
              </a:solidFill>
            </a:endParaRPr>
          </a:p>
          <a:p>
            <a:r>
              <a:rPr lang="en-US" b="0" i="0" u="none" strike="noStrike" baseline="0" dirty="0">
                <a:solidFill>
                  <a:schemeClr val="bg1"/>
                </a:solidFill>
              </a:rPr>
              <a:t>Currently </a:t>
            </a:r>
            <a:r>
              <a:rPr lang="en-US" dirty="0">
                <a:solidFill>
                  <a:schemeClr val="bg1"/>
                </a:solidFill>
              </a:rPr>
              <a:t>t</a:t>
            </a:r>
            <a:r>
              <a:rPr lang="en-US" b="0" i="0" u="none" strike="noStrike" baseline="0" dirty="0">
                <a:solidFill>
                  <a:schemeClr val="bg1"/>
                </a:solidFill>
              </a:rPr>
              <a:t>echnicians are paid flat rate </a:t>
            </a:r>
            <a:endParaRPr lang="en-US" b="0" i="0" u="none" strike="noStrike" baseline="0">
              <a:solidFill>
                <a:schemeClr val="bg1"/>
              </a:solidFill>
            </a:endParaRPr>
          </a:p>
          <a:p>
            <a:r>
              <a:rPr lang="en-US" b="0" i="0" u="none" strike="noStrike" baseline="0">
                <a:solidFill>
                  <a:schemeClr val="bg1"/>
                </a:solidFill>
              </a:rPr>
              <a:t>Goals for improvement </a:t>
            </a:r>
            <a:r>
              <a:rPr lang="en-US" dirty="0">
                <a:solidFill>
                  <a:schemeClr val="bg1"/>
                </a:solidFill>
              </a:rPr>
              <a:t>are </a:t>
            </a:r>
            <a:r>
              <a:rPr lang="en-US" b="0" i="0" u="none" strike="noStrike" baseline="0" dirty="0">
                <a:solidFill>
                  <a:schemeClr val="bg1"/>
                </a:solidFill>
              </a:rPr>
              <a:t>increase our c</a:t>
            </a:r>
            <a:r>
              <a:rPr lang="en-US" dirty="0">
                <a:solidFill>
                  <a:schemeClr val="bg1"/>
                </a:solidFill>
              </a:rPr>
              <a:t>ustomer pay</a:t>
            </a:r>
            <a:r>
              <a:rPr lang="en-US" b="0" i="0" u="none" strike="noStrike" baseline="0" dirty="0">
                <a:solidFill>
                  <a:schemeClr val="bg1"/>
                </a:solidFill>
              </a:rPr>
              <a:t> sales,  charge retail labor rates </a:t>
            </a:r>
            <a:r>
              <a:rPr lang="en-US" dirty="0">
                <a:solidFill>
                  <a:schemeClr val="bg1"/>
                </a:solidFill>
              </a:rPr>
              <a:t>on Internal work minimize unapplied labor</a:t>
            </a:r>
            <a:endParaRPr lang="en-US" b="0" i="0" u="none" strike="noStrike" baseline="0" dirty="0">
              <a:solidFill>
                <a:schemeClr val="bg1"/>
              </a:solidFill>
            </a:endParaRPr>
          </a:p>
          <a:p>
            <a:r>
              <a:rPr lang="en-US" dirty="0">
                <a:solidFill>
                  <a:schemeClr val="bg1"/>
                </a:solidFill>
              </a:rPr>
              <a:t>Train Service Advisors on better ways to sell service</a:t>
            </a:r>
          </a:p>
          <a:p>
            <a:r>
              <a:rPr lang="en-US" dirty="0">
                <a:solidFill>
                  <a:schemeClr val="bg1"/>
                </a:solidFill>
              </a:rPr>
              <a:t>Work with Service Advisors on goals for FRH per day needed</a:t>
            </a:r>
          </a:p>
          <a:p>
            <a:r>
              <a:rPr lang="en-US" dirty="0">
                <a:solidFill>
                  <a:schemeClr val="bg1"/>
                </a:solidFill>
              </a:rPr>
              <a:t>Eliminate discounts given by Service Advisors</a:t>
            </a:r>
          </a:p>
          <a:p>
            <a:endParaRPr lang="en-US" dirty="0">
              <a:solidFill>
                <a:schemeClr val="bg1"/>
              </a:solidFill>
            </a:endParaRPr>
          </a:p>
          <a:p>
            <a:endParaRPr lang="en-US" dirty="0">
              <a:solidFill>
                <a:schemeClr val="bg1"/>
              </a:solidFill>
            </a:endParaRPr>
          </a:p>
          <a:p>
            <a:endParaRPr lang="en-US" b="0" i="0" u="none" strike="noStrike" baseline="0" dirty="0">
              <a:solidFill>
                <a:schemeClr val="bg1"/>
              </a:solidFill>
            </a:endParaRPr>
          </a:p>
          <a:p>
            <a:endParaRPr lang="en-US" b="0" i="0" u="none" strike="noStrike" baseline="0">
              <a:solidFill>
                <a:schemeClr val="bg1"/>
              </a:solidFill>
            </a:endParaRPr>
          </a:p>
          <a:p>
            <a:endParaRPr lang="en-US">
              <a:solidFill>
                <a:schemeClr val="bg1"/>
              </a:solidFill>
            </a:endParaRPr>
          </a:p>
        </p:txBody>
      </p:sp>
      <p:pic>
        <p:nvPicPr>
          <p:cNvPr id="5" name="Picture 4" descr="A screenshot of a spreadsheet&#10;&#10;Description automatically generated">
            <a:extLst>
              <a:ext uri="{FF2B5EF4-FFF2-40B4-BE49-F238E27FC236}">
                <a16:creationId xmlns:a16="http://schemas.microsoft.com/office/drawing/2014/main" id="{6DE78416-1130-9EFC-F798-B8757240A1DB}"/>
              </a:ext>
            </a:extLst>
          </p:cNvPr>
          <p:cNvPicPr>
            <a:picLocks noChangeAspect="1"/>
          </p:cNvPicPr>
          <p:nvPr/>
        </p:nvPicPr>
        <p:blipFill>
          <a:blip r:embed="rId2"/>
          <a:stretch>
            <a:fillRect/>
          </a:stretch>
        </p:blipFill>
        <p:spPr>
          <a:xfrm>
            <a:off x="6096001" y="2096303"/>
            <a:ext cx="5143500" cy="2652878"/>
          </a:xfrm>
          <a:prstGeom prst="rect">
            <a:avLst/>
          </a:prstGeom>
        </p:spPr>
      </p:pic>
      <p:sp>
        <p:nvSpPr>
          <p:cNvPr id="28" name="Isosceles Triangle 27">
            <a:extLst>
              <a:ext uri="{FF2B5EF4-FFF2-40B4-BE49-F238E27FC236}">
                <a16:creationId xmlns:a16="http://schemas.microsoft.com/office/drawing/2014/main" id="{B2205F6E-03C6-4E92-877C-E2482F6599A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1755696"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1F2B4773-3207-44CC-B7AC-892B7049821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4" name="Straight Connector 13">
              <a:extLst>
                <a:ext uri="{FF2B5EF4-FFF2-40B4-BE49-F238E27FC236}">
                  <a16:creationId xmlns:a16="http://schemas.microsoft.com/office/drawing/2014/main" id="{2B8267CA-A7A5-4E11-9D92-4EAC3DD3E809}"/>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E83D61B5-C6B4-4A4B-85AD-FEE7A54912C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6" name="Rectangle 23">
              <a:extLst>
                <a:ext uri="{FF2B5EF4-FFF2-40B4-BE49-F238E27FC236}">
                  <a16:creationId xmlns:a16="http://schemas.microsoft.com/office/drawing/2014/main" id="{A0B67FE4-688F-4497-8BFD-157613A697D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7" name="Rectangle 25">
              <a:extLst>
                <a:ext uri="{FF2B5EF4-FFF2-40B4-BE49-F238E27FC236}">
                  <a16:creationId xmlns:a16="http://schemas.microsoft.com/office/drawing/2014/main" id="{3BF5BE1A-9BAC-4581-A82B-FD8FE31595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8" name="Isosceles Triangle 17">
              <a:extLst>
                <a:ext uri="{FF2B5EF4-FFF2-40B4-BE49-F238E27FC236}">
                  <a16:creationId xmlns:a16="http://schemas.microsoft.com/office/drawing/2014/main" id="{971E5644-6772-414A-8199-E30BFB02A5D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9" name="Rectangle 27">
              <a:extLst>
                <a:ext uri="{FF2B5EF4-FFF2-40B4-BE49-F238E27FC236}">
                  <a16:creationId xmlns:a16="http://schemas.microsoft.com/office/drawing/2014/main" id="{E8246D50-BB0C-408E-93FD-7B8D63A7F78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0" name="Rectangle 28">
              <a:extLst>
                <a:ext uri="{FF2B5EF4-FFF2-40B4-BE49-F238E27FC236}">
                  <a16:creationId xmlns:a16="http://schemas.microsoft.com/office/drawing/2014/main" id="{AFBC5D22-68C1-44FB-8181-CB84ECAA83F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1" name="Rectangle 29">
              <a:extLst>
                <a:ext uri="{FF2B5EF4-FFF2-40B4-BE49-F238E27FC236}">
                  <a16:creationId xmlns:a16="http://schemas.microsoft.com/office/drawing/2014/main" id="{FB6D0FCE-FBDB-4655-A1A7-640B1E86B56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2" name="Isosceles Triangle 21">
              <a:extLst>
                <a:ext uri="{FF2B5EF4-FFF2-40B4-BE49-F238E27FC236}">
                  <a16:creationId xmlns:a16="http://schemas.microsoft.com/office/drawing/2014/main" id="{BC8157DF-FD90-4AD6-B803-3AC0ACD8E6A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3" name="Isosceles Triangle 22">
              <a:extLst>
                <a:ext uri="{FF2B5EF4-FFF2-40B4-BE49-F238E27FC236}">
                  <a16:creationId xmlns:a16="http://schemas.microsoft.com/office/drawing/2014/main" id="{3548B067-9D63-4D21-92EF-CBC9E6338C8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sp useBgFill="1">
        <p:nvSpPr>
          <p:cNvPr id="25" name="Rectangle 24">
            <a:extLst>
              <a:ext uri="{FF2B5EF4-FFF2-40B4-BE49-F238E27FC236}">
                <a16:creationId xmlns:a16="http://schemas.microsoft.com/office/drawing/2014/main" id="{9F4444CE-BC8D-4D61-B303-4C05614E62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62423CA5-E2E1-4789-B759-9906C1C940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
            <a:ext cx="4660126"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9" name="Isosceles Triangle 28">
            <a:extLst>
              <a:ext uri="{FF2B5EF4-FFF2-40B4-BE49-F238E27FC236}">
                <a16:creationId xmlns:a16="http://schemas.microsoft.com/office/drawing/2014/main" id="{73772B81-181F-48B7-8826-4D9686D15D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4660127" y="-3"/>
            <a:ext cx="1056745" cy="6858001"/>
          </a:xfrm>
          <a:prstGeom prst="triangle">
            <a:avLst>
              <a:gd name="adj" fmla="val 100000"/>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3754" y="643467"/>
            <a:ext cx="4203045" cy="1375608"/>
          </a:xfrm>
        </p:spPr>
        <p:txBody>
          <a:bodyPr vert="horz" lIns="91440" tIns="45720" rIns="91440" bIns="45720" rtlCol="0" anchor="ctr">
            <a:normAutofit/>
          </a:bodyPr>
          <a:lstStyle/>
          <a:p>
            <a:pPr>
              <a:lnSpc>
                <a:spcPct val="90000"/>
              </a:lnSpc>
            </a:pPr>
            <a:br>
              <a:rPr lang="en-US" sz="1700" b="0" i="0" u="none" strike="noStrike" baseline="0">
                <a:solidFill>
                  <a:schemeClr val="bg1"/>
                </a:solidFill>
              </a:rPr>
            </a:br>
            <a:r>
              <a:rPr lang="en-US" sz="1700" b="1" i="0" u="none" strike="noStrike" baseline="0">
                <a:solidFill>
                  <a:schemeClr val="bg1"/>
                </a:solidFill>
              </a:rPr>
              <a:t>Changes in Expense Structure </a:t>
            </a:r>
            <a:br>
              <a:rPr lang="en-US" sz="1700" b="0" i="0" u="none" strike="noStrike" baseline="0">
                <a:solidFill>
                  <a:schemeClr val="bg1"/>
                </a:solidFill>
              </a:rPr>
            </a:br>
            <a:br>
              <a:rPr lang="en-US" sz="1700" b="0" i="0" u="none" strike="noStrike" baseline="0">
                <a:solidFill>
                  <a:schemeClr val="bg1"/>
                </a:solidFill>
              </a:rPr>
            </a:br>
            <a:br>
              <a:rPr lang="en-US" sz="1700" b="0" i="0" u="none" strike="noStrike" baseline="0">
                <a:solidFill>
                  <a:schemeClr val="bg1"/>
                </a:solidFill>
              </a:rPr>
            </a:br>
            <a:endParaRPr lang="en-US" sz="1700">
              <a:solidFill>
                <a:schemeClr val="bg1"/>
              </a:solidFill>
            </a:endParaRPr>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3754" y="1550126"/>
            <a:ext cx="3973943" cy="4050574"/>
          </a:xfrm>
        </p:spPr>
        <p:txBody>
          <a:bodyPr vert="horz" lIns="91440" tIns="45720" rIns="91440" bIns="45720" rtlCol="0">
            <a:normAutofit fontScale="85000" lnSpcReduction="20000"/>
          </a:bodyPr>
          <a:lstStyle/>
          <a:p>
            <a:endParaRPr lang="en-US" b="0" i="0" u="none" strike="noStrike" baseline="0" dirty="0">
              <a:solidFill>
                <a:schemeClr val="bg1"/>
              </a:solidFill>
            </a:endParaRPr>
          </a:p>
          <a:p>
            <a:r>
              <a:rPr lang="en-US" dirty="0">
                <a:solidFill>
                  <a:schemeClr val="bg1"/>
                </a:solidFill>
              </a:rPr>
              <a:t>We currently have Advisors, ASEP Students and Valets that go to personal.</a:t>
            </a:r>
            <a:endParaRPr lang="en-US" b="0" i="0" u="none" strike="noStrike" baseline="0" dirty="0">
              <a:solidFill>
                <a:schemeClr val="bg1"/>
              </a:solidFill>
            </a:endParaRPr>
          </a:p>
          <a:p>
            <a:r>
              <a:rPr lang="en-US" b="0" i="0" u="none" strike="noStrike" baseline="0" dirty="0">
                <a:solidFill>
                  <a:schemeClr val="bg1"/>
                </a:solidFill>
              </a:rPr>
              <a:t>Goals for improvement </a:t>
            </a:r>
            <a:r>
              <a:rPr lang="en-US" dirty="0">
                <a:solidFill>
                  <a:schemeClr val="bg1"/>
                </a:solidFill>
              </a:rPr>
              <a:t>are to lower or supply expense, outside services expenses.</a:t>
            </a:r>
            <a:endParaRPr lang="en-US" b="0" i="0" u="none" strike="noStrike" baseline="0" dirty="0">
              <a:solidFill>
                <a:schemeClr val="bg1"/>
              </a:solidFill>
            </a:endParaRPr>
          </a:p>
          <a:p>
            <a:r>
              <a:rPr lang="en-US" b="0" i="0" u="none" strike="noStrike" baseline="0" dirty="0">
                <a:solidFill>
                  <a:schemeClr val="bg1"/>
                </a:solidFill>
              </a:rPr>
              <a:t>We wil</a:t>
            </a:r>
            <a:r>
              <a:rPr lang="en-US" dirty="0">
                <a:solidFill>
                  <a:schemeClr val="bg1"/>
                </a:solidFill>
              </a:rPr>
              <a:t>l review repair orders and increase the amount being charges to customers repair order to off set the amount we are paying</a:t>
            </a:r>
          </a:p>
          <a:p>
            <a:r>
              <a:rPr lang="en-US" b="0" i="0" u="none" strike="noStrike" baseline="0" dirty="0">
                <a:solidFill>
                  <a:schemeClr val="bg1"/>
                </a:solidFill>
              </a:rPr>
              <a:t>We will look at the amounts we are paying for uniforms and look for a new company or renegotiate with our current vender</a:t>
            </a:r>
          </a:p>
          <a:p>
            <a:r>
              <a:rPr lang="en-US" b="0" i="0" u="none" strike="noStrike" baseline="0" dirty="0">
                <a:solidFill>
                  <a:schemeClr val="bg1"/>
                </a:solidFill>
              </a:rPr>
              <a:t>Plans to evaluate will be in</a:t>
            </a:r>
            <a:r>
              <a:rPr lang="en-US" dirty="0">
                <a:solidFill>
                  <a:schemeClr val="bg1"/>
                </a:solidFill>
              </a:rPr>
              <a:t> September look at those expenses to see if the changes were effective.</a:t>
            </a:r>
            <a:endParaRPr lang="en-US" b="0" i="0" u="none" strike="noStrike" baseline="0" dirty="0">
              <a:solidFill>
                <a:schemeClr val="bg1"/>
              </a:solidFill>
            </a:endParaRPr>
          </a:p>
          <a:p>
            <a:endParaRPr lang="en-US" dirty="0">
              <a:solidFill>
                <a:schemeClr val="bg1"/>
              </a:solidFill>
            </a:endParaRPr>
          </a:p>
        </p:txBody>
      </p:sp>
      <p:pic>
        <p:nvPicPr>
          <p:cNvPr id="8" name="Content Placeholder 7" descr="A screenshot of a calculator&#10;&#10;Description automatically generated">
            <a:extLst>
              <a:ext uri="{FF2B5EF4-FFF2-40B4-BE49-F238E27FC236}">
                <a16:creationId xmlns:a16="http://schemas.microsoft.com/office/drawing/2014/main" id="{0DDD49DE-CED7-EA8B-5C42-E6A5C64EE57A}"/>
              </a:ext>
            </a:extLst>
          </p:cNvPr>
          <p:cNvPicPr>
            <a:picLocks noGrp="1" noChangeAspect="1"/>
          </p:cNvPicPr>
          <p:nvPr>
            <p:ph sz="half" idx="2"/>
          </p:nvPr>
        </p:nvPicPr>
        <p:blipFill>
          <a:blip r:embed="rId2"/>
          <a:stretch>
            <a:fillRect/>
          </a:stretch>
        </p:blipFill>
        <p:spPr>
          <a:xfrm>
            <a:off x="6096001" y="1441876"/>
            <a:ext cx="5143500" cy="3961733"/>
          </a:xfrm>
          <a:prstGeom prst="rect">
            <a:avLst/>
          </a:prstGeom>
        </p:spPr>
      </p:pic>
      <p:sp>
        <p:nvSpPr>
          <p:cNvPr id="31" name="Isosceles Triangle 30">
            <a:extLst>
              <a:ext uri="{FF2B5EF4-FFF2-40B4-BE49-F238E27FC236}">
                <a16:creationId xmlns:a16="http://schemas.microsoft.com/office/drawing/2014/main" id="{B2205F6E-03C6-4E92-877C-E2482F6599A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1755696"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1F2B4773-3207-44CC-B7AC-892B7049821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4" name="Straight Connector 13">
              <a:extLst>
                <a:ext uri="{FF2B5EF4-FFF2-40B4-BE49-F238E27FC236}">
                  <a16:creationId xmlns:a16="http://schemas.microsoft.com/office/drawing/2014/main" id="{2B8267CA-A7A5-4E11-9D92-4EAC3DD3E809}"/>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E83D61B5-C6B4-4A4B-85AD-FEE7A54912C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6" name="Rectangle 23">
              <a:extLst>
                <a:ext uri="{FF2B5EF4-FFF2-40B4-BE49-F238E27FC236}">
                  <a16:creationId xmlns:a16="http://schemas.microsoft.com/office/drawing/2014/main" id="{A0B67FE4-688F-4497-8BFD-157613A697D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7" name="Rectangle 25">
              <a:extLst>
                <a:ext uri="{FF2B5EF4-FFF2-40B4-BE49-F238E27FC236}">
                  <a16:creationId xmlns:a16="http://schemas.microsoft.com/office/drawing/2014/main" id="{3BF5BE1A-9BAC-4581-A82B-FD8FE31595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8" name="Isosceles Triangle 17">
              <a:extLst>
                <a:ext uri="{FF2B5EF4-FFF2-40B4-BE49-F238E27FC236}">
                  <a16:creationId xmlns:a16="http://schemas.microsoft.com/office/drawing/2014/main" id="{971E5644-6772-414A-8199-E30BFB02A5D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9" name="Rectangle 27">
              <a:extLst>
                <a:ext uri="{FF2B5EF4-FFF2-40B4-BE49-F238E27FC236}">
                  <a16:creationId xmlns:a16="http://schemas.microsoft.com/office/drawing/2014/main" id="{E8246D50-BB0C-408E-93FD-7B8D63A7F78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0" name="Rectangle 28">
              <a:extLst>
                <a:ext uri="{FF2B5EF4-FFF2-40B4-BE49-F238E27FC236}">
                  <a16:creationId xmlns:a16="http://schemas.microsoft.com/office/drawing/2014/main" id="{AFBC5D22-68C1-44FB-8181-CB84ECAA83F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1" name="Rectangle 29">
              <a:extLst>
                <a:ext uri="{FF2B5EF4-FFF2-40B4-BE49-F238E27FC236}">
                  <a16:creationId xmlns:a16="http://schemas.microsoft.com/office/drawing/2014/main" id="{FB6D0FCE-FBDB-4655-A1A7-640B1E86B56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2" name="Isosceles Triangle 21">
              <a:extLst>
                <a:ext uri="{FF2B5EF4-FFF2-40B4-BE49-F238E27FC236}">
                  <a16:creationId xmlns:a16="http://schemas.microsoft.com/office/drawing/2014/main" id="{BC8157DF-FD90-4AD6-B803-3AC0ACD8E6A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3" name="Isosceles Triangle 22">
              <a:extLst>
                <a:ext uri="{FF2B5EF4-FFF2-40B4-BE49-F238E27FC236}">
                  <a16:creationId xmlns:a16="http://schemas.microsoft.com/office/drawing/2014/main" id="{3548B067-9D63-4D21-92EF-CBC9E6338C8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sp useBgFill="1">
        <p:nvSpPr>
          <p:cNvPr id="25" name="Rectangle 24">
            <a:extLst>
              <a:ext uri="{FF2B5EF4-FFF2-40B4-BE49-F238E27FC236}">
                <a16:creationId xmlns:a16="http://schemas.microsoft.com/office/drawing/2014/main" id="{9F4444CE-BC8D-4D61-B303-4C05614E62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62423CA5-E2E1-4789-B759-9906C1C940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
            <a:ext cx="4660126"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9" name="Isosceles Triangle 28">
            <a:extLst>
              <a:ext uri="{FF2B5EF4-FFF2-40B4-BE49-F238E27FC236}">
                <a16:creationId xmlns:a16="http://schemas.microsoft.com/office/drawing/2014/main" id="{73772B81-181F-48B7-8826-4D9686D15D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4660127" y="-3"/>
            <a:ext cx="1056745" cy="6858001"/>
          </a:xfrm>
          <a:prstGeom prst="triangle">
            <a:avLst>
              <a:gd name="adj" fmla="val 100000"/>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3754" y="269966"/>
            <a:ext cx="4203045" cy="1211105"/>
          </a:xfrm>
        </p:spPr>
        <p:txBody>
          <a:bodyPr vert="horz" lIns="91440" tIns="45720" rIns="91440" bIns="45720" rtlCol="0" anchor="ctr">
            <a:normAutofit fontScale="90000"/>
          </a:bodyPr>
          <a:lstStyle/>
          <a:p>
            <a:pPr>
              <a:lnSpc>
                <a:spcPct val="90000"/>
              </a:lnSpc>
            </a:pPr>
            <a:br>
              <a:rPr lang="en-US" sz="2000" b="0" i="0" u="none" strike="noStrike" baseline="0" dirty="0">
                <a:solidFill>
                  <a:schemeClr val="bg1"/>
                </a:solidFill>
              </a:rPr>
            </a:br>
            <a:r>
              <a:rPr lang="en-US" sz="2000" b="1" i="0" u="none" strike="noStrike" baseline="0" dirty="0">
                <a:solidFill>
                  <a:schemeClr val="bg1"/>
                </a:solidFill>
              </a:rPr>
              <a:t>Productivity</a:t>
            </a:r>
            <a:br>
              <a:rPr lang="en-US" sz="2000" b="0" i="0" u="none" strike="noStrike" baseline="0" dirty="0">
                <a:solidFill>
                  <a:schemeClr val="bg1"/>
                </a:solidFill>
              </a:rPr>
            </a:br>
            <a:br>
              <a:rPr lang="en-US" sz="1700" b="0" i="0" u="none" strike="noStrike" baseline="0" dirty="0">
                <a:solidFill>
                  <a:schemeClr val="bg1"/>
                </a:solidFill>
              </a:rPr>
            </a:br>
            <a:br>
              <a:rPr lang="en-US" sz="1700" b="0" i="0" u="none" strike="noStrike" baseline="0" dirty="0">
                <a:solidFill>
                  <a:schemeClr val="bg1"/>
                </a:solidFill>
              </a:rPr>
            </a:br>
            <a:endParaRPr lang="en-US" sz="1700" dirty="0">
              <a:solidFill>
                <a:schemeClr val="bg1"/>
              </a:solidFill>
            </a:endParaRPr>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3754" y="1271451"/>
            <a:ext cx="3973943" cy="4329249"/>
          </a:xfrm>
        </p:spPr>
        <p:txBody>
          <a:bodyPr vert="horz" lIns="91440" tIns="45720" rIns="91440" bIns="45720" rtlCol="0">
            <a:normAutofit/>
          </a:bodyPr>
          <a:lstStyle/>
          <a:p>
            <a:endParaRPr lang="en-US" b="0" i="0" u="none" strike="noStrike" baseline="0" dirty="0">
              <a:solidFill>
                <a:schemeClr val="bg1"/>
              </a:solidFill>
            </a:endParaRPr>
          </a:p>
          <a:p>
            <a:r>
              <a:rPr lang="en-US" b="0" i="0" u="none" strike="noStrike" baseline="0" dirty="0">
                <a:solidFill>
                  <a:schemeClr val="bg1"/>
                </a:solidFill>
              </a:rPr>
              <a:t>Currently </a:t>
            </a:r>
            <a:r>
              <a:rPr lang="en-US" dirty="0">
                <a:solidFill>
                  <a:schemeClr val="bg1"/>
                </a:solidFill>
              </a:rPr>
              <a:t>we are at 96.22%</a:t>
            </a:r>
            <a:endParaRPr lang="en-US" b="0" i="0" u="none" strike="noStrike" baseline="0" dirty="0">
              <a:solidFill>
                <a:schemeClr val="bg1"/>
              </a:solidFill>
            </a:endParaRPr>
          </a:p>
          <a:p>
            <a:r>
              <a:rPr lang="en-US" b="0" i="0" u="none" strike="noStrike" baseline="0" dirty="0">
                <a:solidFill>
                  <a:schemeClr val="bg1"/>
                </a:solidFill>
              </a:rPr>
              <a:t>We would like to get to 98%</a:t>
            </a:r>
          </a:p>
          <a:p>
            <a:r>
              <a:rPr lang="en-US" dirty="0">
                <a:solidFill>
                  <a:schemeClr val="bg1"/>
                </a:solidFill>
              </a:rPr>
              <a:t>We plan to remove the friction points for the tech like, delivering parts, parking vehicles, improving customer complaints descriptions</a:t>
            </a:r>
            <a:endParaRPr lang="en-US" b="0" i="0" u="none" strike="noStrike" baseline="0" dirty="0">
              <a:solidFill>
                <a:schemeClr val="bg1"/>
              </a:solidFill>
            </a:endParaRPr>
          </a:p>
          <a:p>
            <a:r>
              <a:rPr lang="en-US" b="0" i="0" u="none" strike="noStrike" baseline="0" dirty="0">
                <a:solidFill>
                  <a:schemeClr val="bg1"/>
                </a:solidFill>
              </a:rPr>
              <a:t>Plans to evaluate meet with the service manager monthly to look at changes.</a:t>
            </a:r>
            <a:endParaRPr lang="en-US" dirty="0">
              <a:solidFill>
                <a:schemeClr val="bg1"/>
              </a:solidFill>
            </a:endParaRPr>
          </a:p>
        </p:txBody>
      </p:sp>
      <p:pic>
        <p:nvPicPr>
          <p:cNvPr id="8" name="Content Placeholder 7" descr="A screenshot of a computer screen&#10;&#10;Description automatically generated">
            <a:extLst>
              <a:ext uri="{FF2B5EF4-FFF2-40B4-BE49-F238E27FC236}">
                <a16:creationId xmlns:a16="http://schemas.microsoft.com/office/drawing/2014/main" id="{E2B71758-032D-EE23-C0D3-98E9DAA3DCB1}"/>
              </a:ext>
            </a:extLst>
          </p:cNvPr>
          <p:cNvPicPr>
            <a:picLocks noGrp="1" noChangeAspect="1"/>
          </p:cNvPicPr>
          <p:nvPr>
            <p:ph sz="half" idx="2"/>
          </p:nvPr>
        </p:nvPicPr>
        <p:blipFill>
          <a:blip r:embed="rId2"/>
          <a:stretch>
            <a:fillRect/>
          </a:stretch>
        </p:blipFill>
        <p:spPr>
          <a:xfrm>
            <a:off x="6096001" y="1481071"/>
            <a:ext cx="5143500" cy="3883342"/>
          </a:xfrm>
          <a:prstGeom prst="rect">
            <a:avLst/>
          </a:prstGeom>
        </p:spPr>
      </p:pic>
      <p:sp>
        <p:nvSpPr>
          <p:cNvPr id="31" name="Isosceles Triangle 30">
            <a:extLst>
              <a:ext uri="{FF2B5EF4-FFF2-40B4-BE49-F238E27FC236}">
                <a16:creationId xmlns:a16="http://schemas.microsoft.com/office/drawing/2014/main" id="{B2205F6E-03C6-4E92-877C-E2482F6599A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1755696"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1F2B4773-3207-44CC-B7AC-892B7049821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2" name="Straight Connector 11">
              <a:extLst>
                <a:ext uri="{FF2B5EF4-FFF2-40B4-BE49-F238E27FC236}">
                  <a16:creationId xmlns:a16="http://schemas.microsoft.com/office/drawing/2014/main" id="{2B8267CA-A7A5-4E11-9D92-4EAC3DD3E809}"/>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3" name="Straight Connector 12">
              <a:extLst>
                <a:ext uri="{FF2B5EF4-FFF2-40B4-BE49-F238E27FC236}">
                  <a16:creationId xmlns:a16="http://schemas.microsoft.com/office/drawing/2014/main" id="{E83D61B5-C6B4-4A4B-85AD-FEE7A54912C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4" name="Rectangle 23">
              <a:extLst>
                <a:ext uri="{FF2B5EF4-FFF2-40B4-BE49-F238E27FC236}">
                  <a16:creationId xmlns:a16="http://schemas.microsoft.com/office/drawing/2014/main" id="{A0B67FE4-688F-4497-8BFD-157613A697D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5" name="Rectangle 25">
              <a:extLst>
                <a:ext uri="{FF2B5EF4-FFF2-40B4-BE49-F238E27FC236}">
                  <a16:creationId xmlns:a16="http://schemas.microsoft.com/office/drawing/2014/main" id="{3BF5BE1A-9BAC-4581-A82B-FD8FE31595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6" name="Isosceles Triangle 15">
              <a:extLst>
                <a:ext uri="{FF2B5EF4-FFF2-40B4-BE49-F238E27FC236}">
                  <a16:creationId xmlns:a16="http://schemas.microsoft.com/office/drawing/2014/main" id="{971E5644-6772-414A-8199-E30BFB02A5D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7" name="Rectangle 27">
              <a:extLst>
                <a:ext uri="{FF2B5EF4-FFF2-40B4-BE49-F238E27FC236}">
                  <a16:creationId xmlns:a16="http://schemas.microsoft.com/office/drawing/2014/main" id="{E8246D50-BB0C-408E-93FD-7B8D63A7F78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8" name="Rectangle 28">
              <a:extLst>
                <a:ext uri="{FF2B5EF4-FFF2-40B4-BE49-F238E27FC236}">
                  <a16:creationId xmlns:a16="http://schemas.microsoft.com/office/drawing/2014/main" id="{AFBC5D22-68C1-44FB-8181-CB84ECAA83F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9" name="Rectangle 29">
              <a:extLst>
                <a:ext uri="{FF2B5EF4-FFF2-40B4-BE49-F238E27FC236}">
                  <a16:creationId xmlns:a16="http://schemas.microsoft.com/office/drawing/2014/main" id="{FB6D0FCE-FBDB-4655-A1A7-640B1E86B56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0" name="Isosceles Triangle 19">
              <a:extLst>
                <a:ext uri="{FF2B5EF4-FFF2-40B4-BE49-F238E27FC236}">
                  <a16:creationId xmlns:a16="http://schemas.microsoft.com/office/drawing/2014/main" id="{BC8157DF-FD90-4AD6-B803-3AC0ACD8E6A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1" name="Isosceles Triangle 20">
              <a:extLst>
                <a:ext uri="{FF2B5EF4-FFF2-40B4-BE49-F238E27FC236}">
                  <a16:creationId xmlns:a16="http://schemas.microsoft.com/office/drawing/2014/main" id="{3548B067-9D63-4D21-92EF-CBC9E6338C8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sp useBgFill="1">
        <p:nvSpPr>
          <p:cNvPr id="23" name="Rectangle 22">
            <a:extLst>
              <a:ext uri="{FF2B5EF4-FFF2-40B4-BE49-F238E27FC236}">
                <a16:creationId xmlns:a16="http://schemas.microsoft.com/office/drawing/2014/main" id="{9F4444CE-BC8D-4D61-B303-4C05614E62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62423CA5-E2E1-4789-B759-9906C1C940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
            <a:ext cx="4660126"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7" name="Isosceles Triangle 26">
            <a:extLst>
              <a:ext uri="{FF2B5EF4-FFF2-40B4-BE49-F238E27FC236}">
                <a16:creationId xmlns:a16="http://schemas.microsoft.com/office/drawing/2014/main" id="{73772B81-181F-48B7-8826-4D9686D15D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4660127" y="-3"/>
            <a:ext cx="1056745" cy="6858001"/>
          </a:xfrm>
          <a:prstGeom prst="triangle">
            <a:avLst>
              <a:gd name="adj" fmla="val 100000"/>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3754" y="226423"/>
            <a:ext cx="4203045" cy="1062443"/>
          </a:xfrm>
        </p:spPr>
        <p:txBody>
          <a:bodyPr vert="horz" lIns="91440" tIns="45720" rIns="91440" bIns="45720" rtlCol="0" anchor="ctr">
            <a:normAutofit fontScale="90000"/>
          </a:bodyPr>
          <a:lstStyle/>
          <a:p>
            <a:pPr>
              <a:lnSpc>
                <a:spcPct val="90000"/>
              </a:lnSpc>
            </a:pPr>
            <a:br>
              <a:rPr lang="en-US" sz="1700" b="0" i="0" u="none" strike="noStrike" baseline="0" dirty="0">
                <a:solidFill>
                  <a:schemeClr val="bg1"/>
                </a:solidFill>
              </a:rPr>
            </a:br>
            <a:r>
              <a:rPr lang="en-US" sz="2000" b="1" i="0" u="none" strike="noStrike" baseline="0" dirty="0">
                <a:solidFill>
                  <a:schemeClr val="bg1"/>
                </a:solidFill>
              </a:rPr>
              <a:t>Facility</a:t>
            </a:r>
            <a:br>
              <a:rPr lang="en-US" sz="1700" b="0" i="0" u="none" strike="noStrike" baseline="0" dirty="0">
                <a:solidFill>
                  <a:schemeClr val="bg1"/>
                </a:solidFill>
              </a:rPr>
            </a:br>
            <a:br>
              <a:rPr lang="en-US" sz="1700" b="0" i="0" u="none" strike="noStrike" baseline="0" dirty="0">
                <a:solidFill>
                  <a:schemeClr val="bg1"/>
                </a:solidFill>
              </a:rPr>
            </a:br>
            <a:br>
              <a:rPr lang="en-US" sz="1700" b="0" i="0" u="none" strike="noStrike" baseline="0" dirty="0">
                <a:solidFill>
                  <a:schemeClr val="bg1"/>
                </a:solidFill>
              </a:rPr>
            </a:br>
            <a:endParaRPr lang="en-US" sz="1700" dirty="0">
              <a:solidFill>
                <a:schemeClr val="bg1"/>
              </a:solidFill>
            </a:endParaRPr>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3754" y="1288869"/>
            <a:ext cx="3973943" cy="4311831"/>
          </a:xfrm>
        </p:spPr>
        <p:txBody>
          <a:bodyPr vert="horz" lIns="91440" tIns="45720" rIns="91440" bIns="45720" rtlCol="0">
            <a:normAutofit fontScale="92500" lnSpcReduction="20000"/>
          </a:bodyPr>
          <a:lstStyle/>
          <a:p>
            <a:endParaRPr lang="en-US" b="0" i="0" u="none" strike="noStrike" baseline="0" dirty="0">
              <a:solidFill>
                <a:schemeClr val="bg1"/>
              </a:solidFill>
            </a:endParaRPr>
          </a:p>
          <a:p>
            <a:r>
              <a:rPr lang="en-US" sz="1900" b="0" i="0" u="none" strike="noStrike" baseline="0" dirty="0">
                <a:solidFill>
                  <a:schemeClr val="bg1"/>
                </a:solidFill>
              </a:rPr>
              <a:t>Currently service hours are 8-5pm M-F  and 8-2pm Saturday</a:t>
            </a:r>
          </a:p>
          <a:p>
            <a:r>
              <a:rPr lang="en-US" sz="1900" b="0" i="0" u="none" strike="noStrike" baseline="0" dirty="0">
                <a:solidFill>
                  <a:schemeClr val="bg1"/>
                </a:solidFill>
              </a:rPr>
              <a:t>Goals for improvement are Increase Effective labor rate, Increase the facility utilization to 90%</a:t>
            </a:r>
          </a:p>
          <a:p>
            <a:r>
              <a:rPr lang="en-US" sz="1900" b="0" i="0" u="none" strike="noStrike" baseline="0" dirty="0">
                <a:solidFill>
                  <a:schemeClr val="bg1"/>
                </a:solidFill>
              </a:rPr>
              <a:t>Plans to achieve </a:t>
            </a:r>
            <a:r>
              <a:rPr lang="en-US" sz="1900" dirty="0">
                <a:solidFill>
                  <a:schemeClr val="bg1"/>
                </a:solidFill>
              </a:rPr>
              <a:t>will be to mirror our Sales hours, create menus for F&amp;I to give customers at delivery and walk the customer to the Advisor and introduce them. </a:t>
            </a:r>
            <a:endParaRPr lang="en-US" sz="1900" b="0" i="0" u="none" strike="noStrike" baseline="0" dirty="0">
              <a:solidFill>
                <a:schemeClr val="bg1"/>
              </a:solidFill>
            </a:endParaRPr>
          </a:p>
          <a:p>
            <a:r>
              <a:rPr lang="en-US" sz="1900" dirty="0">
                <a:solidFill>
                  <a:schemeClr val="bg1"/>
                </a:solidFill>
              </a:rPr>
              <a:t>We will look at the ELR monthly and in December look at the utilization to see if our changes were effective.</a:t>
            </a:r>
            <a:r>
              <a:rPr lang="en-US" sz="1900" b="0" i="0" u="none" strike="noStrike" baseline="0" dirty="0">
                <a:solidFill>
                  <a:schemeClr val="bg1"/>
                </a:solidFill>
              </a:rPr>
              <a:t> </a:t>
            </a:r>
          </a:p>
          <a:p>
            <a:endParaRPr lang="en-US" dirty="0">
              <a:solidFill>
                <a:schemeClr val="bg1"/>
              </a:solidFill>
            </a:endParaRPr>
          </a:p>
        </p:txBody>
      </p:sp>
      <p:sp>
        <p:nvSpPr>
          <p:cNvPr id="29" name="Isosceles Triangle 28">
            <a:extLst>
              <a:ext uri="{FF2B5EF4-FFF2-40B4-BE49-F238E27FC236}">
                <a16:creationId xmlns:a16="http://schemas.microsoft.com/office/drawing/2014/main" id="{B2205F6E-03C6-4E92-877C-E2482F6599A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1755696"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graphicFrame>
        <p:nvGraphicFramePr>
          <p:cNvPr id="6" name="Content Placeholder 5">
            <a:extLst>
              <a:ext uri="{FF2B5EF4-FFF2-40B4-BE49-F238E27FC236}">
                <a16:creationId xmlns:a16="http://schemas.microsoft.com/office/drawing/2014/main" id="{DF2E7437-3964-439A-2011-5D60BEA304E3}"/>
              </a:ext>
            </a:extLst>
          </p:cNvPr>
          <p:cNvGraphicFramePr>
            <a:graphicFrameLocks noGrp="1"/>
          </p:cNvGraphicFramePr>
          <p:nvPr>
            <p:ph sz="half" idx="2"/>
            <p:extLst>
              <p:ext uri="{D42A27DB-BD31-4B8C-83A1-F6EECF244321}">
                <p14:modId xmlns:p14="http://schemas.microsoft.com/office/powerpoint/2010/main" val="1402674511"/>
              </p:ext>
            </p:extLst>
          </p:nvPr>
        </p:nvGraphicFramePr>
        <p:xfrm>
          <a:off x="6921349" y="1018903"/>
          <a:ext cx="3264117" cy="4581798"/>
        </p:xfrm>
        <a:graphic>
          <a:graphicData uri="http://schemas.openxmlformats.org/drawingml/2006/table">
            <a:tbl>
              <a:tblPr/>
              <a:tblGrid>
                <a:gridCol w="1300480">
                  <a:extLst>
                    <a:ext uri="{9D8B030D-6E8A-4147-A177-3AD203B41FA5}">
                      <a16:colId xmlns:a16="http://schemas.microsoft.com/office/drawing/2014/main" val="2897811771"/>
                    </a:ext>
                  </a:extLst>
                </a:gridCol>
                <a:gridCol w="861245">
                  <a:extLst>
                    <a:ext uri="{9D8B030D-6E8A-4147-A177-3AD203B41FA5}">
                      <a16:colId xmlns:a16="http://schemas.microsoft.com/office/drawing/2014/main" val="3014302610"/>
                    </a:ext>
                  </a:extLst>
                </a:gridCol>
                <a:gridCol w="551196">
                  <a:extLst>
                    <a:ext uri="{9D8B030D-6E8A-4147-A177-3AD203B41FA5}">
                      <a16:colId xmlns:a16="http://schemas.microsoft.com/office/drawing/2014/main" val="3090617909"/>
                    </a:ext>
                  </a:extLst>
                </a:gridCol>
                <a:gridCol w="551196">
                  <a:extLst>
                    <a:ext uri="{9D8B030D-6E8A-4147-A177-3AD203B41FA5}">
                      <a16:colId xmlns:a16="http://schemas.microsoft.com/office/drawing/2014/main" val="1439884432"/>
                    </a:ext>
                  </a:extLst>
                </a:gridCol>
              </a:tblGrid>
              <a:tr h="256873">
                <a:tc gridSpan="4">
                  <a:txBody>
                    <a:bodyPr/>
                    <a:lstStyle/>
                    <a:p>
                      <a:pPr algn="ctr" fontAlgn="b"/>
                      <a:r>
                        <a:rPr lang="en-US" sz="900" b="1" i="0" u="none" strike="noStrike">
                          <a:solidFill>
                            <a:srgbClr val="FFFFFF"/>
                          </a:solidFill>
                          <a:effectLst/>
                          <a:highlight>
                            <a:srgbClr val="4472C4"/>
                          </a:highlight>
                          <a:latin typeface="Arial" panose="020B0604020202020204" pitchFamily="34" charset="0"/>
                        </a:rPr>
                        <a:t>FACILITY POTENTIAL</a:t>
                      </a:r>
                    </a:p>
                  </a:txBody>
                  <a:tcPr marL="8590" marR="8590" marT="859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4472C4"/>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81248450"/>
                  </a:ext>
                </a:extLst>
              </a:tr>
              <a:tr h="527265">
                <a:tc>
                  <a:txBody>
                    <a:bodyPr/>
                    <a:lstStyle/>
                    <a:p>
                      <a:pPr algn="l" fontAlgn="b"/>
                      <a:r>
                        <a:rPr lang="en-US" sz="900" b="0" i="0" u="none" strike="noStrike">
                          <a:solidFill>
                            <a:srgbClr val="FFFFFF"/>
                          </a:solidFill>
                          <a:effectLst/>
                          <a:highlight>
                            <a:srgbClr val="4472C4"/>
                          </a:highlight>
                          <a:latin typeface="Arial" panose="020B0604020202020204" pitchFamily="34" charset="0"/>
                        </a:rPr>
                        <a:t>Number of Bays</a:t>
                      </a:r>
                    </a:p>
                  </a:txBody>
                  <a:tcPr marL="8590" marR="8590" marT="859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r" fontAlgn="b"/>
                      <a:r>
                        <a:rPr lang="en-US" sz="1000" b="0" i="0" u="none" strike="noStrike">
                          <a:solidFill>
                            <a:srgbClr val="000000"/>
                          </a:solidFill>
                          <a:effectLst/>
                          <a:highlight>
                            <a:srgbClr val="FFFFFF"/>
                          </a:highlight>
                          <a:latin typeface="Calibri" panose="020F0502020204030204" pitchFamily="34" charset="0"/>
                        </a:rPr>
                        <a:t>31</a:t>
                      </a:r>
                    </a:p>
                  </a:txBody>
                  <a:tcPr marL="8590" marR="8590" marT="859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8590" marR="8590" marT="8590"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8590" marR="8590" marT="8590"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3035434206"/>
                  </a:ext>
                </a:extLst>
              </a:tr>
              <a:tr h="202795">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8590" marR="8590" marT="8590"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ctr" fontAlgn="b"/>
                      <a:r>
                        <a:rPr lang="en-US" sz="900" b="1" i="0" u="none" strike="noStrike">
                          <a:solidFill>
                            <a:srgbClr val="FFFFFF"/>
                          </a:solidFill>
                          <a:effectLst/>
                          <a:highlight>
                            <a:srgbClr val="4472C4"/>
                          </a:highlight>
                          <a:latin typeface="Arial" panose="020B0604020202020204" pitchFamily="34" charset="0"/>
                        </a:rPr>
                        <a:t>x</a:t>
                      </a:r>
                    </a:p>
                  </a:txBody>
                  <a:tcPr marL="8590" marR="8590" marT="859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8590" marR="8590" marT="8590" marB="0" anchor="b">
                    <a:lnL>
                      <a:noFill/>
                    </a:lnL>
                    <a:lnR>
                      <a:noFill/>
                    </a:lnR>
                    <a:lnT>
                      <a:noFill/>
                    </a:lnT>
                    <a:lnB>
                      <a:noFill/>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8590" marR="8590" marT="8590"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1515126639"/>
                  </a:ext>
                </a:extLst>
              </a:tr>
              <a:tr h="209554">
                <a:tc>
                  <a:txBody>
                    <a:bodyPr/>
                    <a:lstStyle/>
                    <a:p>
                      <a:pPr algn="l" fontAlgn="b"/>
                      <a:r>
                        <a:rPr lang="en-US" sz="900" b="0" i="0" u="none" strike="noStrike">
                          <a:solidFill>
                            <a:srgbClr val="FFFFFF"/>
                          </a:solidFill>
                          <a:effectLst/>
                          <a:highlight>
                            <a:srgbClr val="4472C4"/>
                          </a:highlight>
                          <a:latin typeface="Arial" panose="020B0604020202020204" pitchFamily="34" charset="0"/>
                        </a:rPr>
                        <a:t>Number of Days</a:t>
                      </a:r>
                    </a:p>
                  </a:txBody>
                  <a:tcPr marL="8590" marR="8590" marT="859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r" fontAlgn="b"/>
                      <a:r>
                        <a:rPr lang="en-US" sz="1000" b="0" i="0" u="none" strike="noStrike">
                          <a:solidFill>
                            <a:srgbClr val="000000"/>
                          </a:solidFill>
                          <a:effectLst/>
                          <a:highlight>
                            <a:srgbClr val="FFFFFF"/>
                          </a:highlight>
                          <a:latin typeface="Calibri" panose="020F0502020204030204" pitchFamily="34" charset="0"/>
                        </a:rPr>
                        <a:t>27</a:t>
                      </a:r>
                    </a:p>
                  </a:txBody>
                  <a:tcPr marL="8590" marR="8590" marT="859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8590" marR="8590" marT="8590"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8590" marR="8590" marT="8590"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1206210983"/>
                  </a:ext>
                </a:extLst>
              </a:tr>
              <a:tr h="209554">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8590" marR="8590" marT="8590"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ctr" fontAlgn="b"/>
                      <a:r>
                        <a:rPr lang="en-US" sz="900" b="1" i="0" u="none" strike="noStrike">
                          <a:solidFill>
                            <a:srgbClr val="FFFFFF"/>
                          </a:solidFill>
                          <a:effectLst/>
                          <a:highlight>
                            <a:srgbClr val="4472C4"/>
                          </a:highlight>
                          <a:latin typeface="Arial" panose="020B0604020202020204" pitchFamily="34" charset="0"/>
                        </a:rPr>
                        <a:t>x</a:t>
                      </a:r>
                    </a:p>
                  </a:txBody>
                  <a:tcPr marL="8590" marR="8590" marT="859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8590" marR="8590" marT="8590" marB="0" anchor="b">
                    <a:lnL>
                      <a:noFill/>
                    </a:lnL>
                    <a:lnR>
                      <a:noFill/>
                    </a:lnR>
                    <a:lnT>
                      <a:noFill/>
                    </a:lnT>
                    <a:lnB>
                      <a:noFill/>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8590" marR="8590" marT="8590"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4100823337"/>
                  </a:ext>
                </a:extLst>
              </a:tr>
              <a:tr h="209554">
                <a:tc>
                  <a:txBody>
                    <a:bodyPr/>
                    <a:lstStyle/>
                    <a:p>
                      <a:pPr algn="l" fontAlgn="b"/>
                      <a:r>
                        <a:rPr lang="en-US" sz="900" b="0" i="0" u="none" strike="noStrike">
                          <a:solidFill>
                            <a:srgbClr val="FFFFFF"/>
                          </a:solidFill>
                          <a:effectLst/>
                          <a:highlight>
                            <a:srgbClr val="4472C4"/>
                          </a:highlight>
                          <a:latin typeface="Arial" panose="020B0604020202020204" pitchFamily="34" charset="0"/>
                        </a:rPr>
                        <a:t>Number of Hours</a:t>
                      </a:r>
                    </a:p>
                  </a:txBody>
                  <a:tcPr marL="8590" marR="8590" marT="859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r" fontAlgn="b"/>
                      <a:r>
                        <a:rPr lang="en-US" sz="1000" b="0" i="0" u="none" strike="noStrike">
                          <a:solidFill>
                            <a:srgbClr val="000000"/>
                          </a:solidFill>
                          <a:effectLst/>
                          <a:highlight>
                            <a:srgbClr val="FFFFFF"/>
                          </a:highlight>
                          <a:latin typeface="Calibri" panose="020F0502020204030204" pitchFamily="34" charset="0"/>
                        </a:rPr>
                        <a:t>9</a:t>
                      </a:r>
                    </a:p>
                  </a:txBody>
                  <a:tcPr marL="8590" marR="8590" marT="859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8590" marR="8590" marT="8590"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8590" marR="8590" marT="8590"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1194000137"/>
                  </a:ext>
                </a:extLst>
              </a:tr>
              <a:tr h="209554">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8590" marR="8590" marT="8590"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ctr" fontAlgn="b"/>
                      <a:r>
                        <a:rPr lang="en-US" sz="900" b="1" i="0" u="none" strike="noStrike">
                          <a:solidFill>
                            <a:srgbClr val="FFFFFF"/>
                          </a:solidFill>
                          <a:effectLst/>
                          <a:highlight>
                            <a:srgbClr val="4472C4"/>
                          </a:highlight>
                          <a:latin typeface="Arial" panose="020B0604020202020204" pitchFamily="34" charset="0"/>
                        </a:rPr>
                        <a:t>x</a:t>
                      </a:r>
                    </a:p>
                  </a:txBody>
                  <a:tcPr marL="8590" marR="8590" marT="859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8590" marR="8590" marT="8590" marB="0" anchor="b">
                    <a:lnL>
                      <a:noFill/>
                    </a:lnL>
                    <a:lnR>
                      <a:noFill/>
                    </a:lnR>
                    <a:lnT>
                      <a:noFill/>
                    </a:lnT>
                    <a:lnB>
                      <a:noFill/>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8590" marR="8590" marT="8590"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46623789"/>
                  </a:ext>
                </a:extLst>
              </a:tr>
              <a:tr h="209554">
                <a:tc>
                  <a:txBody>
                    <a:bodyPr/>
                    <a:lstStyle/>
                    <a:p>
                      <a:pPr algn="l" fontAlgn="b"/>
                      <a:r>
                        <a:rPr lang="en-US" sz="900" b="0" i="0" u="none" strike="noStrike">
                          <a:solidFill>
                            <a:srgbClr val="FFFFFF"/>
                          </a:solidFill>
                          <a:effectLst/>
                          <a:highlight>
                            <a:srgbClr val="4472C4"/>
                          </a:highlight>
                          <a:latin typeface="Arial" panose="020B0604020202020204" pitchFamily="34" charset="0"/>
                        </a:rPr>
                        <a:t>Effective Labor Rate</a:t>
                      </a:r>
                    </a:p>
                  </a:txBody>
                  <a:tcPr marL="8590" marR="8590" marT="859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000" b="0" i="0" u="none" strike="noStrike">
                          <a:solidFill>
                            <a:srgbClr val="000000"/>
                          </a:solidFill>
                          <a:effectLst/>
                          <a:highlight>
                            <a:srgbClr val="FFFF00"/>
                          </a:highlight>
                          <a:latin typeface="Calibri" panose="020F0502020204030204" pitchFamily="34" charset="0"/>
                        </a:rPr>
                        <a:t> $            127.86 </a:t>
                      </a:r>
                    </a:p>
                  </a:txBody>
                  <a:tcPr marL="8590" marR="8590" marT="859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8590" marR="8590" marT="8590"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8590" marR="8590" marT="8590"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3785940833"/>
                  </a:ext>
                </a:extLst>
              </a:tr>
              <a:tr h="209554">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8590" marR="8590" marT="8590"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r" fontAlgn="b"/>
                      <a:r>
                        <a:rPr lang="en-US" sz="700" b="0" i="1" u="none" strike="noStrike">
                          <a:solidFill>
                            <a:srgbClr val="FFFFFF"/>
                          </a:solidFill>
                          <a:effectLst/>
                          <a:highlight>
                            <a:srgbClr val="4472C4"/>
                          </a:highlight>
                          <a:latin typeface="Arial" panose="020B0604020202020204" pitchFamily="34" charset="0"/>
                        </a:rPr>
                        <a:t> </a:t>
                      </a:r>
                    </a:p>
                  </a:txBody>
                  <a:tcPr marL="8590" marR="8590" marT="859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8590" marR="8590" marT="8590" marB="0" anchor="b">
                    <a:lnL>
                      <a:noFill/>
                    </a:lnL>
                    <a:lnR>
                      <a:noFill/>
                    </a:lnR>
                    <a:lnT>
                      <a:noFill/>
                    </a:lnT>
                    <a:lnB>
                      <a:noFill/>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8590" marR="8590" marT="8590"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3567127711"/>
                  </a:ext>
                </a:extLst>
              </a:tr>
              <a:tr h="202795">
                <a:tc>
                  <a:txBody>
                    <a:bodyPr/>
                    <a:lstStyle/>
                    <a:p>
                      <a:pPr algn="l" fontAlgn="b"/>
                      <a:r>
                        <a:rPr lang="en-US" sz="900" b="0" i="0" u="none" strike="noStrike">
                          <a:solidFill>
                            <a:srgbClr val="FFFFFF"/>
                          </a:solidFill>
                          <a:effectLst/>
                          <a:highlight>
                            <a:srgbClr val="4472C4"/>
                          </a:highlight>
                          <a:latin typeface="Arial" panose="020B0604020202020204" pitchFamily="34" charset="0"/>
                        </a:rPr>
                        <a:t>FACILITY POTENTIAL</a:t>
                      </a:r>
                    </a:p>
                  </a:txBody>
                  <a:tcPr marL="8590" marR="8590" marT="859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000" b="0" i="0" u="none" strike="noStrike">
                          <a:solidFill>
                            <a:srgbClr val="000000"/>
                          </a:solidFill>
                          <a:effectLst/>
                          <a:highlight>
                            <a:srgbClr val="FFFF00"/>
                          </a:highlight>
                          <a:latin typeface="Calibri" panose="020F0502020204030204" pitchFamily="34" charset="0"/>
                        </a:rPr>
                        <a:t> $          963,203 </a:t>
                      </a:r>
                    </a:p>
                  </a:txBody>
                  <a:tcPr marL="8590" marR="8590" marT="859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8590" marR="8590" marT="8590"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8590" marR="8590" marT="8590"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3253944459"/>
                  </a:ext>
                </a:extLst>
              </a:tr>
              <a:tr h="209554">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8590" marR="8590" marT="859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8590" marR="8590" marT="8590" marB="0" anchor="b">
                    <a:lnL>
                      <a:noFill/>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8590" marR="8590" marT="8590" marB="0" anchor="b">
                    <a:lnL>
                      <a:noFill/>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8590" marR="8590" marT="859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4472C4"/>
                    </a:solidFill>
                  </a:tcPr>
                </a:tc>
                <a:extLst>
                  <a:ext uri="{0D108BD9-81ED-4DB2-BD59-A6C34878D82A}">
                    <a16:rowId xmlns:a16="http://schemas.microsoft.com/office/drawing/2014/main" val="645521941"/>
                  </a:ext>
                </a:extLst>
              </a:tr>
              <a:tr h="202795">
                <a:tc>
                  <a:txBody>
                    <a:bodyPr/>
                    <a:lstStyle/>
                    <a:p>
                      <a:pPr algn="l" fontAlgn="b"/>
                      <a:endParaRPr lang="en-US" sz="1000" b="0" i="0" u="none" strike="noStrike">
                        <a:solidFill>
                          <a:srgbClr val="000000"/>
                        </a:solidFill>
                        <a:effectLst/>
                        <a:latin typeface="Calibri" panose="020F0502020204030204" pitchFamily="34" charset="0"/>
                      </a:endParaRPr>
                    </a:p>
                  </a:txBody>
                  <a:tcPr marL="8590" marR="8590" marT="859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solidFill>
                          <a:srgbClr val="000000"/>
                        </a:solidFill>
                        <a:effectLst/>
                        <a:latin typeface="Calibri" panose="020F0502020204030204" pitchFamily="34" charset="0"/>
                      </a:endParaRPr>
                    </a:p>
                  </a:txBody>
                  <a:tcPr marL="8590" marR="8590" marT="859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solidFill>
                          <a:srgbClr val="000000"/>
                        </a:solidFill>
                        <a:effectLst/>
                        <a:latin typeface="Calibri" panose="020F0502020204030204" pitchFamily="34" charset="0"/>
                      </a:endParaRPr>
                    </a:p>
                  </a:txBody>
                  <a:tcPr marL="8590" marR="8590" marT="859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solidFill>
                          <a:srgbClr val="000000"/>
                        </a:solidFill>
                        <a:effectLst/>
                        <a:latin typeface="Calibri" panose="020F0502020204030204" pitchFamily="34" charset="0"/>
                      </a:endParaRPr>
                    </a:p>
                  </a:txBody>
                  <a:tcPr marL="8590" marR="8590" marT="859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15990388"/>
                  </a:ext>
                </a:extLst>
              </a:tr>
              <a:tr h="216314">
                <a:tc gridSpan="4">
                  <a:txBody>
                    <a:bodyPr/>
                    <a:lstStyle/>
                    <a:p>
                      <a:pPr algn="ctr" fontAlgn="b"/>
                      <a:r>
                        <a:rPr lang="en-US" sz="900" b="1" i="0" u="none" strike="noStrike">
                          <a:solidFill>
                            <a:srgbClr val="FFFFFF"/>
                          </a:solidFill>
                          <a:effectLst/>
                          <a:highlight>
                            <a:srgbClr val="4472C4"/>
                          </a:highlight>
                          <a:latin typeface="Arial" panose="020B0604020202020204" pitchFamily="34" charset="0"/>
                        </a:rPr>
                        <a:t>FACILITY UTILIZATION</a:t>
                      </a:r>
                    </a:p>
                  </a:txBody>
                  <a:tcPr marL="8590" marR="8590" marT="859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4472C4"/>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155138296"/>
                  </a:ext>
                </a:extLst>
              </a:tr>
              <a:tr h="196034">
                <a:tc>
                  <a:txBody>
                    <a:bodyPr/>
                    <a:lstStyle/>
                    <a:p>
                      <a:pPr algn="l" fontAlgn="b"/>
                      <a:r>
                        <a:rPr lang="en-US" sz="900" b="0" i="0" u="none" strike="noStrike">
                          <a:solidFill>
                            <a:srgbClr val="FFFFFF"/>
                          </a:solidFill>
                          <a:effectLst/>
                          <a:highlight>
                            <a:srgbClr val="4472C4"/>
                          </a:highlight>
                          <a:latin typeface="Arial" panose="020B0604020202020204" pitchFamily="34" charset="0"/>
                        </a:rPr>
                        <a:t>Total Labor Sales</a:t>
                      </a:r>
                    </a:p>
                  </a:txBody>
                  <a:tcPr marL="8590" marR="8590" marT="859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000" b="0" i="0" u="none" strike="noStrike">
                          <a:solidFill>
                            <a:srgbClr val="000000"/>
                          </a:solidFill>
                          <a:effectLst/>
                          <a:highlight>
                            <a:srgbClr val="FFFF00"/>
                          </a:highlight>
                          <a:latin typeface="Calibri" panose="020F0502020204030204" pitchFamily="34" charset="0"/>
                        </a:rPr>
                        <a:t> $          797,218 </a:t>
                      </a:r>
                    </a:p>
                  </a:txBody>
                  <a:tcPr marL="8590" marR="8590" marT="859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8590" marR="8590" marT="8590"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8590" marR="8590" marT="8590"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2407777301"/>
                  </a:ext>
                </a:extLst>
              </a:tr>
              <a:tr h="209554">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8590" marR="8590" marT="8590"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ctr" fontAlgn="b"/>
                      <a:r>
                        <a:rPr lang="en-US" sz="1100" b="0" i="0" u="none" strike="noStrike">
                          <a:solidFill>
                            <a:srgbClr val="FFFFFF"/>
                          </a:solidFill>
                          <a:effectLst/>
                          <a:highlight>
                            <a:srgbClr val="4472C4"/>
                          </a:highlight>
                          <a:latin typeface="Arial" panose="020B0604020202020204" pitchFamily="34" charset="0"/>
                        </a:rPr>
                        <a:t>÷</a:t>
                      </a:r>
                    </a:p>
                  </a:txBody>
                  <a:tcPr marL="8590" marR="8590" marT="859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8590" marR="8590" marT="8590" marB="0" anchor="b">
                    <a:lnL>
                      <a:noFill/>
                    </a:lnL>
                    <a:lnR>
                      <a:noFill/>
                    </a:lnR>
                    <a:lnT>
                      <a:noFill/>
                    </a:lnT>
                    <a:lnB>
                      <a:noFill/>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8590" marR="8590" marT="8590"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584263779"/>
                  </a:ext>
                </a:extLst>
              </a:tr>
              <a:tr h="196034">
                <a:tc>
                  <a:txBody>
                    <a:bodyPr/>
                    <a:lstStyle/>
                    <a:p>
                      <a:pPr algn="l" fontAlgn="b"/>
                      <a:r>
                        <a:rPr lang="en-US" sz="900" b="0" i="0" u="none" strike="noStrike">
                          <a:solidFill>
                            <a:srgbClr val="FFFFFF"/>
                          </a:solidFill>
                          <a:effectLst/>
                          <a:highlight>
                            <a:srgbClr val="4472C4"/>
                          </a:highlight>
                          <a:latin typeface="Arial" panose="020B0604020202020204" pitchFamily="34" charset="0"/>
                        </a:rPr>
                        <a:t>Facility Potential</a:t>
                      </a:r>
                    </a:p>
                  </a:txBody>
                  <a:tcPr marL="8590" marR="8590" marT="859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000" b="0" i="0" u="none" strike="noStrike">
                          <a:solidFill>
                            <a:srgbClr val="000000"/>
                          </a:solidFill>
                          <a:effectLst/>
                          <a:highlight>
                            <a:srgbClr val="FFFF00"/>
                          </a:highlight>
                          <a:latin typeface="Calibri" panose="020F0502020204030204" pitchFamily="34" charset="0"/>
                        </a:rPr>
                        <a:t> $          963,203 </a:t>
                      </a:r>
                    </a:p>
                  </a:txBody>
                  <a:tcPr marL="8590" marR="8590" marT="859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8590" marR="8590" marT="8590"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8590" marR="8590" marT="8590"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2724085438"/>
                  </a:ext>
                </a:extLst>
              </a:tr>
              <a:tr h="196034">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8590" marR="8590" marT="8590"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r" fontAlgn="b"/>
                      <a:r>
                        <a:rPr lang="en-US" sz="700" b="0" i="1" u="none" strike="noStrike">
                          <a:solidFill>
                            <a:srgbClr val="FFFFFF"/>
                          </a:solidFill>
                          <a:effectLst/>
                          <a:highlight>
                            <a:srgbClr val="4472C4"/>
                          </a:highlight>
                          <a:latin typeface="Arial" panose="020B0604020202020204" pitchFamily="34" charset="0"/>
                        </a:rPr>
                        <a:t>equals</a:t>
                      </a:r>
                    </a:p>
                  </a:txBody>
                  <a:tcPr marL="8590" marR="8590" marT="859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8590" marR="8590" marT="8590" marB="0" anchor="b">
                    <a:lnL>
                      <a:noFill/>
                    </a:lnL>
                    <a:lnR>
                      <a:noFill/>
                    </a:lnR>
                    <a:lnT>
                      <a:noFill/>
                    </a:lnT>
                    <a:lnB>
                      <a:noFill/>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8590" marR="8590" marT="8590"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4055091277"/>
                  </a:ext>
                </a:extLst>
              </a:tr>
              <a:tr h="196034">
                <a:tc>
                  <a:txBody>
                    <a:bodyPr/>
                    <a:lstStyle/>
                    <a:p>
                      <a:pPr algn="l" fontAlgn="b"/>
                      <a:r>
                        <a:rPr lang="en-US" sz="900" b="0" i="0" u="none" strike="noStrike">
                          <a:solidFill>
                            <a:srgbClr val="FFFFFF"/>
                          </a:solidFill>
                          <a:effectLst/>
                          <a:highlight>
                            <a:srgbClr val="4472C4"/>
                          </a:highlight>
                          <a:latin typeface="Arial" panose="020B0604020202020204" pitchFamily="34" charset="0"/>
                        </a:rPr>
                        <a:t>FACILITY UTILIZATION</a:t>
                      </a:r>
                    </a:p>
                  </a:txBody>
                  <a:tcPr marL="8590" marR="8590" marT="859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r" fontAlgn="b"/>
                      <a:r>
                        <a:rPr lang="en-US" sz="1000" b="0" i="0" u="none" strike="noStrike">
                          <a:solidFill>
                            <a:srgbClr val="000000"/>
                          </a:solidFill>
                          <a:effectLst/>
                          <a:highlight>
                            <a:srgbClr val="FFFF00"/>
                          </a:highlight>
                          <a:latin typeface="Calibri" panose="020F0502020204030204" pitchFamily="34" charset="0"/>
                        </a:rPr>
                        <a:t>82.77%</a:t>
                      </a:r>
                    </a:p>
                  </a:txBody>
                  <a:tcPr marL="8590" marR="8590" marT="859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8590" marR="8590" marT="8590"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8590" marR="8590" marT="8590"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2111223639"/>
                  </a:ext>
                </a:extLst>
              </a:tr>
              <a:tr h="196034">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8590" marR="8590" marT="8590"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8590" marR="8590" marT="8590" marB="0" anchor="b">
                    <a:lnL>
                      <a:noFill/>
                    </a:lnL>
                    <a:lnR>
                      <a:noFill/>
                    </a:lnR>
                    <a:lnT w="6350" cap="flat" cmpd="sng" algn="ctr">
                      <a:solidFill>
                        <a:srgbClr val="000000"/>
                      </a:solidFill>
                      <a:prstDash val="solid"/>
                      <a:round/>
                      <a:headEnd type="none" w="med" len="med"/>
                      <a:tailEnd type="none" w="med" len="med"/>
                    </a:lnT>
                    <a:lnB>
                      <a:noFill/>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8590" marR="8590" marT="8590" marB="0" anchor="b">
                    <a:lnL>
                      <a:noFill/>
                    </a:lnL>
                    <a:lnR>
                      <a:noFill/>
                    </a:lnR>
                    <a:lnT>
                      <a:noFill/>
                    </a:lnT>
                    <a:lnB>
                      <a:noFill/>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8590" marR="8590" marT="8590"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4125369446"/>
                  </a:ext>
                </a:extLst>
              </a:tr>
              <a:tr h="316359">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8590" marR="8590" marT="859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8590" marR="8590" marT="8590" marB="0" anchor="b">
                    <a:lnL>
                      <a:noFill/>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8590" marR="8590" marT="8590" marB="0" anchor="b">
                    <a:lnL>
                      <a:noFill/>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000" b="0" i="0" u="none" strike="noStrike" dirty="0">
                          <a:solidFill>
                            <a:srgbClr val="000000"/>
                          </a:solidFill>
                          <a:effectLst/>
                          <a:highlight>
                            <a:srgbClr val="4472C4"/>
                          </a:highlight>
                          <a:latin typeface="Calibri" panose="020F0502020204030204" pitchFamily="34" charset="0"/>
                        </a:rPr>
                        <a:t> </a:t>
                      </a:r>
                    </a:p>
                  </a:txBody>
                  <a:tcPr marL="8590" marR="8590" marT="859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4472C4"/>
                    </a:solidFill>
                  </a:tcPr>
                </a:tc>
                <a:extLst>
                  <a:ext uri="{0D108BD9-81ED-4DB2-BD59-A6C34878D82A}">
                    <a16:rowId xmlns:a16="http://schemas.microsoft.com/office/drawing/2014/main" val="261717644"/>
                  </a:ext>
                </a:extLst>
              </a:tr>
            </a:tbl>
          </a:graphicData>
        </a:graphic>
      </p:graphicFrame>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solidFill>
                  <a:schemeClr val="tx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a:xfrm>
            <a:off x="677334" y="1297577"/>
            <a:ext cx="4184035" cy="4743784"/>
          </a:xfrm>
        </p:spPr>
        <p:txBody>
          <a:bodyPr>
            <a:normAutofit/>
          </a:bodyPr>
          <a:lstStyle/>
          <a:p>
            <a:r>
              <a:rPr lang="en-US" sz="2000" dirty="0"/>
              <a:t>When talking to our Service Manager about the RO summary report we realized the single line RO percentage was too high. The report did not include our Quick lube department.  We talked about how we can get the technicians to up sell on Maintenance repairs. The need to get a good multipoint was important piece to upselling. We decided to bonus the technicians on every multipoint video that they did. </a:t>
            </a:r>
          </a:p>
        </p:txBody>
      </p:sp>
      <p:graphicFrame>
        <p:nvGraphicFramePr>
          <p:cNvPr id="5" name="Object 4">
            <a:extLst>
              <a:ext uri="{FF2B5EF4-FFF2-40B4-BE49-F238E27FC236}">
                <a16:creationId xmlns:a16="http://schemas.microsoft.com/office/drawing/2014/main" id="{DBC9E0A1-90CB-0E42-F2D9-93B5E74CE702}"/>
              </a:ext>
            </a:extLst>
          </p:cNvPr>
          <p:cNvGraphicFramePr>
            <a:graphicFrameLocks noChangeAspect="1"/>
          </p:cNvGraphicFramePr>
          <p:nvPr>
            <p:extLst>
              <p:ext uri="{D42A27DB-BD31-4B8C-83A1-F6EECF244321}">
                <p14:modId xmlns:p14="http://schemas.microsoft.com/office/powerpoint/2010/main" val="2930737500"/>
              </p:ext>
            </p:extLst>
          </p:nvPr>
        </p:nvGraphicFramePr>
        <p:xfrm>
          <a:off x="5205794" y="1075754"/>
          <a:ext cx="4503737" cy="5418137"/>
        </p:xfrm>
        <a:graphic>
          <a:graphicData uri="http://schemas.openxmlformats.org/presentationml/2006/ole">
            <mc:AlternateContent xmlns:mc="http://schemas.openxmlformats.org/markup-compatibility/2006">
              <mc:Choice xmlns:v="urn:schemas-microsoft-com:vml" Requires="v">
                <p:oleObj name="Macro-Enabled Worksheet" r:id="rId2" imgW="6896100" imgH="8296163" progId="Excel.SheetMacroEnabled.12">
                  <p:embed/>
                </p:oleObj>
              </mc:Choice>
              <mc:Fallback>
                <p:oleObj name="Macro-Enabled Worksheet" r:id="rId2" imgW="6896100" imgH="8296163" progId="Excel.SheetMacroEnabled.12">
                  <p:embed/>
                  <p:pic>
                    <p:nvPicPr>
                      <p:cNvPr id="5" name="Object 4">
                        <a:extLst>
                          <a:ext uri="{FF2B5EF4-FFF2-40B4-BE49-F238E27FC236}">
                            <a16:creationId xmlns:a16="http://schemas.microsoft.com/office/drawing/2014/main" id="{DBC9E0A1-90CB-0E42-F2D9-93B5E74CE702}"/>
                          </a:ext>
                        </a:extLst>
                      </p:cNvPr>
                      <p:cNvPicPr/>
                      <p:nvPr/>
                    </p:nvPicPr>
                    <p:blipFill>
                      <a:blip r:embed="rId3"/>
                      <a:stretch>
                        <a:fillRect/>
                      </a:stretch>
                    </p:blipFill>
                    <p:spPr>
                      <a:xfrm>
                        <a:off x="5205794" y="1075754"/>
                        <a:ext cx="4503737" cy="5418137"/>
                      </a:xfrm>
                      <a:prstGeom prst="rect">
                        <a:avLst/>
                      </a:prstGeom>
                    </p:spPr>
                  </p:pic>
                </p:oleObj>
              </mc:Fallback>
            </mc:AlternateContent>
          </a:graphicData>
        </a:graphic>
      </p:graphicFrame>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781837" y="1638074"/>
            <a:ext cx="8596668" cy="4475343"/>
          </a:xfrm>
        </p:spPr>
        <p:txBody>
          <a:bodyPr>
            <a:normAutofit fontScale="62500" lnSpcReduction="20000"/>
          </a:bodyPr>
          <a:lstStyle/>
          <a:p>
            <a:pPr marL="0" indent="0">
              <a:buNone/>
            </a:pPr>
            <a:endParaRPr lang="en-US" dirty="0"/>
          </a:p>
          <a:p>
            <a:r>
              <a:rPr lang="en-US" sz="3200" dirty="0"/>
              <a:t>We have a large customer base </a:t>
            </a:r>
          </a:p>
          <a:p>
            <a:endParaRPr lang="en-US" sz="3200" dirty="0"/>
          </a:p>
          <a:p>
            <a:r>
              <a:rPr lang="en-US" sz="3200" dirty="0"/>
              <a:t>We belong to a ASEP program that bring in young talent/Technicians</a:t>
            </a:r>
          </a:p>
          <a:p>
            <a:endParaRPr lang="en-US" sz="3200" dirty="0"/>
          </a:p>
          <a:p>
            <a:r>
              <a:rPr lang="en-US" sz="3200" dirty="0"/>
              <a:t>We have a high percentage of tenured technicians most have been with us for more than 5 years.</a:t>
            </a:r>
          </a:p>
          <a:p>
            <a:endParaRPr lang="en-US" sz="3200" dirty="0"/>
          </a:p>
          <a:p>
            <a:r>
              <a:rPr lang="en-US" sz="3200" dirty="0"/>
              <a:t>We have a highly engaged service manager that is focuses on the Advisor/ Technician relationship. </a:t>
            </a:r>
          </a:p>
          <a:p>
            <a:endParaRPr lang="en-US" sz="3200" dirty="0"/>
          </a:p>
          <a:p>
            <a:r>
              <a:rPr lang="en-US" sz="3200" dirty="0"/>
              <a:t>We have a team that is willing to work together for a common goal </a:t>
            </a:r>
          </a:p>
          <a:p>
            <a:endParaRPr lang="en-US" dirty="0"/>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endParaRPr lang="en-US" dirty="0"/>
          </a:p>
          <a:p>
            <a:r>
              <a:rPr lang="en-US" sz="2000" dirty="0"/>
              <a:t>Discounting our repair orders</a:t>
            </a:r>
          </a:p>
          <a:p>
            <a:endParaRPr lang="en-US" sz="2000" dirty="0"/>
          </a:p>
          <a:p>
            <a:r>
              <a:rPr lang="en-US" sz="2000" dirty="0"/>
              <a:t>High percentage of single line repair order</a:t>
            </a:r>
          </a:p>
          <a:p>
            <a:endParaRPr lang="en-US" sz="2000" dirty="0"/>
          </a:p>
          <a:p>
            <a:r>
              <a:rPr lang="en-US" sz="2000" dirty="0"/>
              <a:t>Low revenue on LOF and Maintenance repair orders</a:t>
            </a:r>
          </a:p>
          <a:p>
            <a:endParaRPr lang="en-US" sz="2000" dirty="0"/>
          </a:p>
          <a:p>
            <a:r>
              <a:rPr lang="en-US" sz="2000" dirty="0"/>
              <a:t>Hours of Service department don’t mirror the sales</a:t>
            </a:r>
          </a:p>
          <a:p>
            <a:endParaRPr lang="en-US" sz="2000" dirty="0"/>
          </a:p>
          <a:p>
            <a:endParaRPr lang="en-US" sz="2000" dirty="0"/>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8907</TotalTime>
  <Words>1361</Words>
  <Application>Microsoft Office PowerPoint</Application>
  <PresentationFormat>Widescreen</PresentationFormat>
  <Paragraphs>224</Paragraphs>
  <Slides>16</Slides>
  <Notes>0</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16</vt:i4>
      </vt:variant>
    </vt:vector>
  </HeadingPairs>
  <TitlesOfParts>
    <vt:vector size="22" baseType="lpstr">
      <vt:lpstr>Arial</vt:lpstr>
      <vt:lpstr>Calibri</vt:lpstr>
      <vt:lpstr>Trebuchet MS</vt:lpstr>
      <vt:lpstr>Wingdings 3</vt:lpstr>
      <vt:lpstr>Facet</vt:lpstr>
      <vt:lpstr>Macro-Enabled Worksheet</vt:lpstr>
      <vt:lpstr>NADA Service Homework </vt:lpstr>
      <vt:lpstr>   Marketing  </vt:lpstr>
      <vt:lpstr>  Analyze Cost of Labor   </vt:lpstr>
      <vt:lpstr> Changes in Expense Structure    </vt:lpstr>
      <vt:lpstr> Productivity   </vt:lpstr>
      <vt:lpstr> Facility   </vt:lpstr>
      <vt:lpstr>Repair order analysis</vt:lpstr>
      <vt:lpstr> Strengths </vt:lpstr>
      <vt:lpstr>Weaknesses</vt:lpstr>
      <vt:lpstr>Opportunities</vt:lpstr>
      <vt:lpstr>Threats</vt:lpstr>
      <vt:lpstr>Objectives</vt:lpstr>
      <vt:lpstr>Strategies </vt:lpstr>
      <vt:lpstr>SWOT Analysis-Tactics</vt:lpstr>
      <vt:lpstr>SWOT Analysis- Action Plan</vt:lpstr>
      <vt:lpstr>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Johanna Love</cp:lastModifiedBy>
  <cp:revision>7</cp:revision>
  <dcterms:created xsi:type="dcterms:W3CDTF">2022-12-04T13:10:55Z</dcterms:created>
  <dcterms:modified xsi:type="dcterms:W3CDTF">2024-07-23T15:39:04Z</dcterms:modified>
</cp:coreProperties>
</file>