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091BD7-E245-DF07-3A95-6F3F98F396AE}" v="977" dt="2024-06-12T21:14:17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ir Alahwal" userId="S::amir@unstoppablegroup.com::9e3c9020-397b-4dca-8603-bbb96810e0f3" providerId="AD" clId="Web-{99091BD7-E245-DF07-3A95-6F3F98F396AE}"/>
    <pc:docChg chg="modSld">
      <pc:chgData name="Amir Alahwal" userId="S::amir@unstoppablegroup.com::9e3c9020-397b-4dca-8603-bbb96810e0f3" providerId="AD" clId="Web-{99091BD7-E245-DF07-3A95-6F3F98F396AE}" dt="2024-06-12T21:14:16.901" v="959" actId="20577"/>
      <pc:docMkLst>
        <pc:docMk/>
      </pc:docMkLst>
      <pc:sldChg chg="modSp">
        <pc:chgData name="Amir Alahwal" userId="S::amir@unstoppablegroup.com::9e3c9020-397b-4dca-8603-bbb96810e0f3" providerId="AD" clId="Web-{99091BD7-E245-DF07-3A95-6F3F98F396AE}" dt="2024-06-12T20:49:59.945" v="126" actId="20577"/>
        <pc:sldMkLst>
          <pc:docMk/>
          <pc:sldMk cId="3839221384" sldId="257"/>
        </pc:sldMkLst>
        <pc:spChg chg="mod">
          <ac:chgData name="Amir Alahwal" userId="S::amir@unstoppablegroup.com::9e3c9020-397b-4dca-8603-bbb96810e0f3" providerId="AD" clId="Web-{99091BD7-E245-DF07-3A95-6F3F98F396AE}" dt="2024-06-12T20:49:59.945" v="126" actId="20577"/>
          <ac:spMkLst>
            <pc:docMk/>
            <pc:sldMk cId="3839221384" sldId="257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0:50:57.730" v="146" actId="20577"/>
        <pc:sldMkLst>
          <pc:docMk/>
          <pc:sldMk cId="2417698126" sldId="262"/>
        </pc:sldMkLst>
        <pc:spChg chg="mod">
          <ac:chgData name="Amir Alahwal" userId="S::amir@unstoppablegroup.com::9e3c9020-397b-4dca-8603-bbb96810e0f3" providerId="AD" clId="Web-{99091BD7-E245-DF07-3A95-6F3F98F396AE}" dt="2024-06-12T20:50:57.730" v="146" actId="20577"/>
          <ac:spMkLst>
            <pc:docMk/>
            <pc:sldMk cId="2417698126" sldId="262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0:57:06.083" v="218" actId="20577"/>
        <pc:sldMkLst>
          <pc:docMk/>
          <pc:sldMk cId="3912869560" sldId="263"/>
        </pc:sldMkLst>
        <pc:spChg chg="mod">
          <ac:chgData name="Amir Alahwal" userId="S::amir@unstoppablegroup.com::9e3c9020-397b-4dca-8603-bbb96810e0f3" providerId="AD" clId="Web-{99091BD7-E245-DF07-3A95-6F3F98F396AE}" dt="2024-06-12T20:57:06.083" v="218" actId="20577"/>
          <ac:spMkLst>
            <pc:docMk/>
            <pc:sldMk cId="3912869560" sldId="263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0:59:53.110" v="254" actId="20577"/>
        <pc:sldMkLst>
          <pc:docMk/>
          <pc:sldMk cId="627664966" sldId="264"/>
        </pc:sldMkLst>
        <pc:spChg chg="mod">
          <ac:chgData name="Amir Alahwal" userId="S::amir@unstoppablegroup.com::9e3c9020-397b-4dca-8603-bbb96810e0f3" providerId="AD" clId="Web-{99091BD7-E245-DF07-3A95-6F3F98F396AE}" dt="2024-06-12T20:59:53.110" v="254" actId="20577"/>
          <ac:spMkLst>
            <pc:docMk/>
            <pc:sldMk cId="627664966" sldId="264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1:03:01.528" v="314" actId="20577"/>
        <pc:sldMkLst>
          <pc:docMk/>
          <pc:sldMk cId="3985272254" sldId="265"/>
        </pc:sldMkLst>
        <pc:spChg chg="mod">
          <ac:chgData name="Amir Alahwal" userId="S::amir@unstoppablegroup.com::9e3c9020-397b-4dca-8603-bbb96810e0f3" providerId="AD" clId="Web-{99091BD7-E245-DF07-3A95-6F3F98F396AE}" dt="2024-06-12T21:03:01.528" v="314" actId="20577"/>
          <ac:spMkLst>
            <pc:docMk/>
            <pc:sldMk cId="3985272254" sldId="265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1:06:13.713" v="399" actId="20577"/>
        <pc:sldMkLst>
          <pc:docMk/>
          <pc:sldMk cId="4226099158" sldId="266"/>
        </pc:sldMkLst>
        <pc:spChg chg="mod">
          <ac:chgData name="Amir Alahwal" userId="S::amir@unstoppablegroup.com::9e3c9020-397b-4dca-8603-bbb96810e0f3" providerId="AD" clId="Web-{99091BD7-E245-DF07-3A95-6F3F98F396AE}" dt="2024-06-12T21:06:13.713" v="399" actId="20577"/>
          <ac:spMkLst>
            <pc:docMk/>
            <pc:sldMk cId="4226099158" sldId="266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1:07:47.453" v="468" actId="20577"/>
        <pc:sldMkLst>
          <pc:docMk/>
          <pc:sldMk cId="850427537" sldId="267"/>
        </pc:sldMkLst>
        <pc:spChg chg="mod">
          <ac:chgData name="Amir Alahwal" userId="S::amir@unstoppablegroup.com::9e3c9020-397b-4dca-8603-bbb96810e0f3" providerId="AD" clId="Web-{99091BD7-E245-DF07-3A95-6F3F98F396AE}" dt="2024-06-12T21:07:47.453" v="468" actId="20577"/>
          <ac:spMkLst>
            <pc:docMk/>
            <pc:sldMk cId="850427537" sldId="267"/>
            <ac:spMk id="3" creationId="{203A9D90-6288-FF85-A14B-EAAC61E0E9A8}"/>
          </ac:spMkLst>
        </pc:spChg>
      </pc:sldChg>
      <pc:sldChg chg="modSp">
        <pc:chgData name="Amir Alahwal" userId="S::amir@unstoppablegroup.com::9e3c9020-397b-4dca-8603-bbb96810e0f3" providerId="AD" clId="Web-{99091BD7-E245-DF07-3A95-6F3F98F396AE}" dt="2024-06-12T21:09:56.368" v="822"/>
        <pc:sldMkLst>
          <pc:docMk/>
          <pc:sldMk cId="3364109993" sldId="268"/>
        </pc:sldMkLst>
        <pc:graphicFrameChg chg="mod modGraphic">
          <ac:chgData name="Amir Alahwal" userId="S::amir@unstoppablegroup.com::9e3c9020-397b-4dca-8603-bbb96810e0f3" providerId="AD" clId="Web-{99091BD7-E245-DF07-3A95-6F3F98F396AE}" dt="2024-06-12T21:09:56.368" v="822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">
        <pc:chgData name="Amir Alahwal" userId="S::amir@unstoppablegroup.com::9e3c9020-397b-4dca-8603-bbb96810e0f3" providerId="AD" clId="Web-{99091BD7-E245-DF07-3A95-6F3F98F396AE}" dt="2024-06-12T21:14:16.901" v="959" actId="20577"/>
        <pc:sldMkLst>
          <pc:docMk/>
          <pc:sldMk cId="3799370086" sldId="269"/>
        </pc:sldMkLst>
        <pc:spChg chg="mod">
          <ac:chgData name="Amir Alahwal" userId="S::amir@unstoppablegroup.com::9e3c9020-397b-4dca-8603-bbb96810e0f3" providerId="AD" clId="Web-{99091BD7-E245-DF07-3A95-6F3F98F396AE}" dt="2024-06-12T21:14:16.901" v="959" actId="20577"/>
          <ac:spMkLst>
            <pc:docMk/>
            <pc:sldMk cId="3799370086" sldId="269"/>
            <ac:spMk id="3" creationId="{203A9D90-6288-FF85-A14B-EAAC61E0E9A8}"/>
          </ac:spMkLst>
        </pc:spChg>
      </pc:sldChg>
    </pc:docChg>
  </pc:docChgLst>
  <pc:docChgLst>
    <pc:chgData name="Amir Alahwal" userId="9e3c9020-397b-4dca-8603-bbb96810e0f3" providerId="ADAL" clId="{E20E079C-E594-4852-A4CF-788DD23053D9}"/>
    <pc:docChg chg="undo custSel addSld delSld modSld">
      <pc:chgData name="Amir Alahwal" userId="9e3c9020-397b-4dca-8603-bbb96810e0f3" providerId="ADAL" clId="{E20E079C-E594-4852-A4CF-788DD23053D9}" dt="2024-05-31T21:57:25.054" v="1250" actId="114"/>
      <pc:docMkLst>
        <pc:docMk/>
      </pc:docMkLst>
      <pc:sldChg chg="modSp mod">
        <pc:chgData name="Amir Alahwal" userId="9e3c9020-397b-4dca-8603-bbb96810e0f3" providerId="ADAL" clId="{E20E079C-E594-4852-A4CF-788DD23053D9}" dt="2024-05-31T21:57:25.054" v="1250" actId="114"/>
        <pc:sldMkLst>
          <pc:docMk/>
          <pc:sldMk cId="407074056" sldId="256"/>
        </pc:sldMkLst>
        <pc:spChg chg="mod">
          <ac:chgData name="Amir Alahwal" userId="9e3c9020-397b-4dca-8603-bbb96810e0f3" providerId="ADAL" clId="{E20E079C-E594-4852-A4CF-788DD23053D9}" dt="2024-05-31T21:57:25.054" v="1250" actId="114"/>
          <ac:spMkLst>
            <pc:docMk/>
            <pc:sldMk cId="407074056" sldId="256"/>
            <ac:spMk id="3" creationId="{3D24D94E-9ADE-FBA4-4E04-F5102B2316CA}"/>
          </ac:spMkLst>
        </pc:spChg>
      </pc:sldChg>
      <pc:sldChg chg="addSp delSp modSp add del mod">
        <pc:chgData name="Amir Alahwal" userId="9e3c9020-397b-4dca-8603-bbb96810e0f3" providerId="ADAL" clId="{E20E079C-E594-4852-A4CF-788DD23053D9}" dt="2024-05-31T21:34:41.479" v="332" actId="1076"/>
        <pc:sldMkLst>
          <pc:docMk/>
          <pc:sldMk cId="1306592365" sldId="271"/>
        </pc:sldMkLst>
        <pc:spChg chg="mod">
          <ac:chgData name="Amir Alahwal" userId="9e3c9020-397b-4dca-8603-bbb96810e0f3" providerId="ADAL" clId="{E20E079C-E594-4852-A4CF-788DD23053D9}" dt="2024-05-31T21:34:41.479" v="332" actId="1076"/>
          <ac:spMkLst>
            <pc:docMk/>
            <pc:sldMk cId="1306592365" sldId="271"/>
            <ac:spMk id="3" creationId="{0CC31931-4847-F763-D4D1-1433E7E0CE49}"/>
          </ac:spMkLst>
        </pc:spChg>
        <pc:spChg chg="add del mod">
          <ac:chgData name="Amir Alahwal" userId="9e3c9020-397b-4dca-8603-bbb96810e0f3" providerId="ADAL" clId="{E20E079C-E594-4852-A4CF-788DD23053D9}" dt="2024-05-31T21:32:01.111" v="7" actId="478"/>
          <ac:spMkLst>
            <pc:docMk/>
            <pc:sldMk cId="1306592365" sldId="271"/>
            <ac:spMk id="5" creationId="{3885F087-C00E-0607-F1A8-17F0873F6F83}"/>
          </ac:spMkLst>
        </pc:spChg>
        <pc:graphicFrameChg chg="add mod">
          <ac:chgData name="Amir Alahwal" userId="9e3c9020-397b-4dca-8603-bbb96810e0f3" providerId="ADAL" clId="{E20E079C-E594-4852-A4CF-788DD23053D9}" dt="2024-05-31T21:31:55.824" v="5"/>
          <ac:graphicFrameMkLst>
            <pc:docMk/>
            <pc:sldMk cId="1306592365" sldId="271"/>
            <ac:graphicFrameMk id="7" creationId="{3BD53325-18B8-A472-8B3C-0FD05441D92C}"/>
          </ac:graphicFrameMkLst>
        </pc:graphicFrameChg>
        <pc:picChg chg="del">
          <ac:chgData name="Amir Alahwal" userId="9e3c9020-397b-4dca-8603-bbb96810e0f3" providerId="ADAL" clId="{E20E079C-E594-4852-A4CF-788DD23053D9}" dt="2024-05-31T21:31:53.091" v="3" actId="478"/>
          <ac:picMkLst>
            <pc:docMk/>
            <pc:sldMk cId="1306592365" sldId="271"/>
            <ac:picMk id="6" creationId="{C2A3775D-51A5-D12F-8A3D-32A5B63F1D82}"/>
          </ac:picMkLst>
        </pc:picChg>
        <pc:picChg chg="add mod">
          <ac:chgData name="Amir Alahwal" userId="9e3c9020-397b-4dca-8603-bbb96810e0f3" providerId="ADAL" clId="{E20E079C-E594-4852-A4CF-788DD23053D9}" dt="2024-05-31T21:32:05.858" v="9" actId="1076"/>
          <ac:picMkLst>
            <pc:docMk/>
            <pc:sldMk cId="1306592365" sldId="271"/>
            <ac:picMk id="8" creationId="{08D0960C-E2A9-C6EC-EB78-63139CD42143}"/>
          </ac:picMkLst>
        </pc:picChg>
      </pc:sldChg>
      <pc:sldChg chg="addSp delSp modSp mod">
        <pc:chgData name="Amir Alahwal" userId="9e3c9020-397b-4dca-8603-bbb96810e0f3" providerId="ADAL" clId="{E20E079C-E594-4852-A4CF-788DD23053D9}" dt="2024-05-31T21:49:15.983" v="603" actId="20577"/>
        <pc:sldMkLst>
          <pc:docMk/>
          <pc:sldMk cId="1901477980" sldId="272"/>
        </pc:sldMkLst>
        <pc:spChg chg="mod">
          <ac:chgData name="Amir Alahwal" userId="9e3c9020-397b-4dca-8603-bbb96810e0f3" providerId="ADAL" clId="{E20E079C-E594-4852-A4CF-788DD23053D9}" dt="2024-05-31T21:49:15.983" v="603" actId="20577"/>
          <ac:spMkLst>
            <pc:docMk/>
            <pc:sldMk cId="1901477980" sldId="272"/>
            <ac:spMk id="3" creationId="{0CC31931-4847-F763-D4D1-1433E7E0CE49}"/>
          </ac:spMkLst>
        </pc:spChg>
        <pc:spChg chg="add del mod">
          <ac:chgData name="Amir Alahwal" userId="9e3c9020-397b-4dca-8603-bbb96810e0f3" providerId="ADAL" clId="{E20E079C-E594-4852-A4CF-788DD23053D9}" dt="2024-05-31T21:48:04.123" v="425" actId="478"/>
          <ac:spMkLst>
            <pc:docMk/>
            <pc:sldMk cId="1901477980" sldId="272"/>
            <ac:spMk id="7" creationId="{3C1B9C18-926D-DEBA-7385-0CAB154893BA}"/>
          </ac:spMkLst>
        </pc:spChg>
        <pc:graphicFrameChg chg="add mod">
          <ac:chgData name="Amir Alahwal" userId="9e3c9020-397b-4dca-8603-bbb96810e0f3" providerId="ADAL" clId="{E20E079C-E594-4852-A4CF-788DD23053D9}" dt="2024-05-31T21:31:48.958" v="1"/>
          <ac:graphicFrameMkLst>
            <pc:docMk/>
            <pc:sldMk cId="1901477980" sldId="272"/>
            <ac:graphicFrameMk id="4" creationId="{95F0F274-71C4-16F2-255F-EBFA269631F6}"/>
          </ac:graphicFrameMkLst>
        </pc:graphicFrameChg>
        <pc:graphicFrameChg chg="add mod">
          <ac:chgData name="Amir Alahwal" userId="9e3c9020-397b-4dca-8603-bbb96810e0f3" providerId="ADAL" clId="{E20E079C-E594-4852-A4CF-788DD23053D9}" dt="2024-05-31T21:48:04.637" v="426"/>
          <ac:graphicFrameMkLst>
            <pc:docMk/>
            <pc:sldMk cId="1901477980" sldId="272"/>
            <ac:graphicFrameMk id="8" creationId="{2D9A3A08-8BF0-7485-0F8C-0E94C15C0D8D}"/>
          </ac:graphicFrameMkLst>
        </pc:graphicFrameChg>
        <pc:picChg chg="del">
          <ac:chgData name="Amir Alahwal" userId="9e3c9020-397b-4dca-8603-bbb96810e0f3" providerId="ADAL" clId="{E20E079C-E594-4852-A4CF-788DD23053D9}" dt="2024-05-31T21:48:02.373" v="424" actId="478"/>
          <ac:picMkLst>
            <pc:docMk/>
            <pc:sldMk cId="1901477980" sldId="272"/>
            <ac:picMk id="6" creationId="{D4C80DC3-BDC2-5C76-B2D1-6B01142DEC0F}"/>
          </ac:picMkLst>
        </pc:picChg>
        <pc:picChg chg="add mod">
          <ac:chgData name="Amir Alahwal" userId="9e3c9020-397b-4dca-8603-bbb96810e0f3" providerId="ADAL" clId="{E20E079C-E594-4852-A4CF-788DD23053D9}" dt="2024-05-31T21:48:11.245" v="430" actId="1076"/>
          <ac:picMkLst>
            <pc:docMk/>
            <pc:sldMk cId="1901477980" sldId="272"/>
            <ac:picMk id="9" creationId="{4FCC1599-C6D5-B882-DD31-C8F0BAEF4DD2}"/>
          </ac:picMkLst>
        </pc:picChg>
      </pc:sldChg>
      <pc:sldChg chg="addSp delSp modSp mod">
        <pc:chgData name="Amir Alahwal" userId="9e3c9020-397b-4dca-8603-bbb96810e0f3" providerId="ADAL" clId="{E20E079C-E594-4852-A4CF-788DD23053D9}" dt="2024-05-31T21:52:40.715" v="1229" actId="1076"/>
        <pc:sldMkLst>
          <pc:docMk/>
          <pc:sldMk cId="3333452679" sldId="273"/>
        </pc:sldMkLst>
        <pc:spChg chg="mod">
          <ac:chgData name="Amir Alahwal" userId="9e3c9020-397b-4dca-8603-bbb96810e0f3" providerId="ADAL" clId="{E20E079C-E594-4852-A4CF-788DD23053D9}" dt="2024-05-31T21:52:40.715" v="1229" actId="1076"/>
          <ac:spMkLst>
            <pc:docMk/>
            <pc:sldMk cId="3333452679" sldId="273"/>
            <ac:spMk id="3" creationId="{0CC31931-4847-F763-D4D1-1433E7E0CE49}"/>
          </ac:spMkLst>
        </pc:spChg>
        <pc:spChg chg="add del mod">
          <ac:chgData name="Amir Alahwal" userId="9e3c9020-397b-4dca-8603-bbb96810e0f3" providerId="ADAL" clId="{E20E079C-E594-4852-A4CF-788DD23053D9}" dt="2024-05-31T21:49:30.253" v="605" actId="478"/>
          <ac:spMkLst>
            <pc:docMk/>
            <pc:sldMk cId="3333452679" sldId="273"/>
            <ac:spMk id="5" creationId="{088399E4-3396-83CB-93E5-B3B61C532BC4}"/>
          </ac:spMkLst>
        </pc:spChg>
        <pc:graphicFrameChg chg="add mod">
          <ac:chgData name="Amir Alahwal" userId="9e3c9020-397b-4dca-8603-bbb96810e0f3" providerId="ADAL" clId="{E20E079C-E594-4852-A4CF-788DD23053D9}" dt="2024-05-31T21:49:30.838" v="606"/>
          <ac:graphicFrameMkLst>
            <pc:docMk/>
            <pc:sldMk cId="3333452679" sldId="273"/>
            <ac:graphicFrameMk id="7" creationId="{4F5F410C-48BA-22A4-3B5B-5DF40225B4C3}"/>
          </ac:graphicFrameMkLst>
        </pc:graphicFrameChg>
        <pc:picChg chg="del">
          <ac:chgData name="Amir Alahwal" userId="9e3c9020-397b-4dca-8603-bbb96810e0f3" providerId="ADAL" clId="{E20E079C-E594-4852-A4CF-788DD23053D9}" dt="2024-05-31T21:49:24.237" v="604" actId="478"/>
          <ac:picMkLst>
            <pc:docMk/>
            <pc:sldMk cId="3333452679" sldId="273"/>
            <ac:picMk id="6" creationId="{681EB027-545B-A4F6-0B0F-100EA5E6CAB4}"/>
          </ac:picMkLst>
        </pc:picChg>
        <pc:picChg chg="add mod">
          <ac:chgData name="Amir Alahwal" userId="9e3c9020-397b-4dca-8603-bbb96810e0f3" providerId="ADAL" clId="{E20E079C-E594-4852-A4CF-788DD23053D9}" dt="2024-05-31T21:49:36.350" v="608" actId="1076"/>
          <ac:picMkLst>
            <pc:docMk/>
            <pc:sldMk cId="3333452679" sldId="273"/>
            <ac:picMk id="8" creationId="{2A18B7A1-72E9-4D72-396B-C2A7B4F1E813}"/>
          </ac:picMkLst>
        </pc:picChg>
      </pc:sldChg>
    </pc:docChg>
  </pc:docChgLst>
  <pc:docChgLst>
    <pc:chgData name="Amir Alahwal" userId="S::amir@unstoppablegroup.com::9e3c9020-397b-4dca-8603-bbb96810e0f3" providerId="AD" clId="Web-{36464065-E22E-385E-CB54-D20E62F8C08D}"/>
    <pc:docChg chg="modSld">
      <pc:chgData name="Amir Alahwal" userId="S::amir@unstoppablegroup.com::9e3c9020-397b-4dca-8603-bbb96810e0f3" providerId="AD" clId="Web-{36464065-E22E-385E-CB54-D20E62F8C08D}" dt="2024-06-10T18:41:57.361" v="141" actId="20577"/>
      <pc:docMkLst>
        <pc:docMk/>
      </pc:docMkLst>
      <pc:sldChg chg="modSp">
        <pc:chgData name="Amir Alahwal" userId="S::amir@unstoppablegroup.com::9e3c9020-397b-4dca-8603-bbb96810e0f3" providerId="AD" clId="Web-{36464065-E22E-385E-CB54-D20E62F8C08D}" dt="2024-06-10T18:37:12.882" v="131" actId="20577"/>
        <pc:sldMkLst>
          <pc:docMk/>
          <pc:sldMk cId="3839221384" sldId="257"/>
        </pc:sldMkLst>
        <pc:spChg chg="mod">
          <ac:chgData name="Amir Alahwal" userId="S::amir@unstoppablegroup.com::9e3c9020-397b-4dca-8603-bbb96810e0f3" providerId="AD" clId="Web-{36464065-E22E-385E-CB54-D20E62F8C08D}" dt="2024-06-10T18:37:12.882" v="131" actId="20577"/>
          <ac:spMkLst>
            <pc:docMk/>
            <pc:sldMk cId="3839221384" sldId="257"/>
            <ac:spMk id="3" creationId="{203A9D90-6288-FF85-A14B-EAAC61E0E9A8}"/>
          </ac:spMkLst>
        </pc:spChg>
      </pc:sldChg>
      <pc:sldChg chg="addSp delSp modSp">
        <pc:chgData name="Amir Alahwal" userId="S::amir@unstoppablegroup.com::9e3c9020-397b-4dca-8603-bbb96810e0f3" providerId="AD" clId="Web-{36464065-E22E-385E-CB54-D20E62F8C08D}" dt="2024-06-10T18:39:20.121" v="137" actId="20577"/>
        <pc:sldMkLst>
          <pc:docMk/>
          <pc:sldMk cId="4167117408" sldId="258"/>
        </pc:sldMkLst>
        <pc:spChg chg="mod">
          <ac:chgData name="Amir Alahwal" userId="S::amir@unstoppablegroup.com::9e3c9020-397b-4dca-8603-bbb96810e0f3" providerId="AD" clId="Web-{36464065-E22E-385E-CB54-D20E62F8C08D}" dt="2024-06-10T18:39:20.121" v="137" actId="20577"/>
          <ac:spMkLst>
            <pc:docMk/>
            <pc:sldMk cId="4167117408" sldId="258"/>
            <ac:spMk id="3" creationId="{DC1AC215-6A1E-4C59-EFD0-D293BFB95537}"/>
          </ac:spMkLst>
        </pc:spChg>
        <pc:spChg chg="add del mod">
          <ac:chgData name="Amir Alahwal" userId="S::amir@unstoppablegroup.com::9e3c9020-397b-4dca-8603-bbb96810e0f3" providerId="AD" clId="Web-{36464065-E22E-385E-CB54-D20E62F8C08D}" dt="2024-06-10T18:28:45.301" v="1"/>
          <ac:spMkLst>
            <pc:docMk/>
            <pc:sldMk cId="4167117408" sldId="258"/>
            <ac:spMk id="5" creationId="{845641EF-E249-CEAC-C8DA-37BF85242167}"/>
          </ac:spMkLst>
        </pc:spChg>
        <pc:spChg chg="add del mod">
          <ac:chgData name="Amir Alahwal" userId="S::amir@unstoppablegroup.com::9e3c9020-397b-4dca-8603-bbb96810e0f3" providerId="AD" clId="Web-{36464065-E22E-385E-CB54-D20E62F8C08D}" dt="2024-06-10T18:29:16.958" v="7"/>
          <ac:spMkLst>
            <pc:docMk/>
            <pc:sldMk cId="4167117408" sldId="258"/>
            <ac:spMk id="9" creationId="{41BFDE31-EF33-C74B-7CB9-D95E480B727F}"/>
          </ac:spMkLst>
        </pc:spChg>
        <pc:picChg chg="del">
          <ac:chgData name="Amir Alahwal" userId="S::amir@unstoppablegroup.com::9e3c9020-397b-4dca-8603-bbb96810e0f3" providerId="AD" clId="Web-{36464065-E22E-385E-CB54-D20E62F8C08D}" dt="2024-06-10T18:28:44.520" v="0"/>
          <ac:picMkLst>
            <pc:docMk/>
            <pc:sldMk cId="4167117408" sldId="258"/>
            <ac:picMk id="6" creationId="{7D7FBF6D-1B6B-4091-9ABF-B967D33EAC3F}"/>
          </ac:picMkLst>
        </pc:picChg>
        <pc:picChg chg="add del mod ord">
          <ac:chgData name="Amir Alahwal" userId="S::amir@unstoppablegroup.com::9e3c9020-397b-4dca-8603-bbb96810e0f3" providerId="AD" clId="Web-{36464065-E22E-385E-CB54-D20E62F8C08D}" dt="2024-06-10T18:28:51.723" v="4"/>
          <ac:picMkLst>
            <pc:docMk/>
            <pc:sldMk cId="4167117408" sldId="258"/>
            <ac:picMk id="7" creationId="{F7F7DB7A-0124-A8B0-8C41-EAEFB5A3FD76}"/>
          </ac:picMkLst>
        </pc:picChg>
        <pc:picChg chg="add del mod ord">
          <ac:chgData name="Amir Alahwal" userId="S::amir@unstoppablegroup.com::9e3c9020-397b-4dca-8603-bbb96810e0f3" providerId="AD" clId="Web-{36464065-E22E-385E-CB54-D20E62F8C08D}" dt="2024-06-10T18:29:15.349" v="6"/>
          <ac:picMkLst>
            <pc:docMk/>
            <pc:sldMk cId="4167117408" sldId="258"/>
            <ac:picMk id="10" creationId="{D23D8B7C-0E30-7DD4-29F8-9CC10AF64D79}"/>
          </ac:picMkLst>
        </pc:picChg>
        <pc:picChg chg="add mod ord">
          <ac:chgData name="Amir Alahwal" userId="S::amir@unstoppablegroup.com::9e3c9020-397b-4dca-8603-bbb96810e0f3" providerId="AD" clId="Web-{36464065-E22E-385E-CB54-D20E62F8C08D}" dt="2024-06-10T18:29:25.084" v="12" actId="1076"/>
          <ac:picMkLst>
            <pc:docMk/>
            <pc:sldMk cId="4167117408" sldId="258"/>
            <ac:picMk id="11" creationId="{BAF11D59-6C0B-234B-65A6-754551EF083D}"/>
          </ac:picMkLst>
        </pc:picChg>
      </pc:sldChg>
      <pc:sldChg chg="modSp">
        <pc:chgData name="Amir Alahwal" userId="S::amir@unstoppablegroup.com::9e3c9020-397b-4dca-8603-bbb96810e0f3" providerId="AD" clId="Web-{36464065-E22E-385E-CB54-D20E62F8C08D}" dt="2024-06-10T18:41:57.361" v="141" actId="20577"/>
        <pc:sldMkLst>
          <pc:docMk/>
          <pc:sldMk cId="1901477980" sldId="272"/>
        </pc:sldMkLst>
        <pc:spChg chg="mod">
          <ac:chgData name="Amir Alahwal" userId="S::amir@unstoppablegroup.com::9e3c9020-397b-4dca-8603-bbb96810e0f3" providerId="AD" clId="Web-{36464065-E22E-385E-CB54-D20E62F8C08D}" dt="2024-06-10T18:41:57.361" v="141" actId="20577"/>
          <ac:spMkLst>
            <pc:docMk/>
            <pc:sldMk cId="1901477980" sldId="272"/>
            <ac:spMk id="3" creationId="{0CC31931-4847-F763-D4D1-1433E7E0CE4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4102-BA9A-6D07-B68B-88FFB424A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850122-E8A5-72A3-89AA-3B0EE3EF6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41A92-8D57-20B4-E6C3-E1DC53BD9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98C96-561D-AAAB-7005-0A7BF881C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471AA-ED0E-E7E7-99C5-AEF31C667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30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BDAA-6D89-7338-C10B-7C55DE7F8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59A84-B8FE-4306-ED9E-C5C1E67B8C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3E9B8-01E6-3F2C-CB9E-143F5EEFC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64CA9-DF50-50CE-814E-3125B1C10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CA40E-54B5-EAC3-D462-72A2AFD18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45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827C6-E5F6-2FF8-18D6-3ACDB58DDF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5EB78A-5AF4-788E-C8B4-A2362BB5A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ADE101-93E0-8DBD-FF4E-2B44F9775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F4632-8314-CAE2-AE5C-B5F950CE9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E643F-352F-D399-A2BF-231F4C9FD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17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53C86-5DAC-77E7-E80E-C99DEA7DC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D5B47-61D4-E4D4-DF31-77F3B01A5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9FB2F-A2A2-E5C3-CD63-577B36763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7FFB-8325-6D84-CC20-73E411463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B25F1-1C54-6FD6-BB71-3D0C3EE35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010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516ED-3700-082B-1FB6-69CC7BBE8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E7C880-23E8-7098-92D9-6D9E67849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A2AE1-F30A-FB5D-4F4B-38BE4B0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A0F27-15DD-7BB7-19B4-EB117B767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81344-3099-C248-FA0E-3070815F4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56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A1F29-4E4A-AFA4-DD37-14339325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54EAB-31B2-220C-C5C5-838DC3453B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213059-7F3B-A42B-F2EC-6D42C8551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EA17B-9750-26FE-F096-54ED0F43F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6/12/2024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ECDBD-2CA1-46AC-0676-F8C5062CA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A85EEA-04D7-38A6-B0E5-0A82AB27D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CDC0A-3F6B-156D-0349-4A247B9B5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A97824-5737-F8CF-2D6A-18903B9D4A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0809C7-81FA-8B04-8B43-2326C6AA8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B65FDD-78B4-35CC-72EE-87F0AB056C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EFE8D0-61D9-D690-285E-C742C5BF15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B3F9A1-B198-63CD-EF2E-1149126C1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6B3AE9-358A-16AF-85C5-10074963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FC316A-B240-9D60-1D55-6F0F57EA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47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1281C-82E2-1769-A18F-FA909A816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FA4D64-E164-4B94-3F61-3339069C9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4C5941-E61D-3AF0-8481-EF6837273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837DC-AFE1-19B1-6842-52E001DCE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60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482AE6-9D56-87A3-1459-C0BE915BB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121781-C3CE-E8BA-E0C2-DD0D73E33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803C1-3FCF-AAD6-AB5B-090BB72A5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409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6B6A2-71AF-1E96-67B8-F9F69452E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C2F55-DA71-EB2E-F07C-F215C5B7D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28EBA4-2825-30AB-FA5B-03A213B65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9E88D1-BE47-713A-BAB4-324350B3B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3F63DD-1CDE-EE45-48C0-530039693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30436-1DFE-9B63-5BB9-CDF7AC63A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00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D403E-E285-7549-F151-08139258A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B0B134-F3D7-F3B3-C891-2C721E7AA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9B7CF3-F1D3-CF23-A6DD-731BFAE9D5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54CCC7-E848-1574-79C5-44C161A65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4802D-22F5-DF8C-E74C-9D505BAD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25080-2405-715D-979E-2FAA12978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5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2FCD96-A99D-93C1-BAF2-6701E1531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8E614-ED96-9A6C-52CE-9A2BD41DB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0FDA9-7A4E-95A6-E92E-29685408D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89F4E-4972-BC07-8F4F-240DE294F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5A245-C0DB-B288-97D2-F3A9D6EF1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46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34188" y="3517825"/>
            <a:ext cx="3123620" cy="4479852"/>
          </a:xfrm>
        </p:spPr>
        <p:txBody>
          <a:bodyPr anchor="ctr"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Amir Alahwal - N443 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Service Analysis </a:t>
            </a:r>
          </a:p>
          <a:p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December 2023 - YTD</a:t>
            </a:r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C98B631-FCC5-610B-B4BF-43D2F2110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728" y="2602614"/>
            <a:ext cx="6684539" cy="112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$ per RO can be increased as we send more videos in the MPI</a:t>
            </a:r>
          </a:p>
          <a:p>
            <a:endParaRPr lang="en-US" dirty="0"/>
          </a:p>
          <a:p>
            <a:r>
              <a:rPr lang="en-US" dirty="0"/>
              <a:t>Adjust lifts to 45</a:t>
            </a:r>
            <a:r>
              <a:rPr lang="en-US" dirty="0">
                <a:ea typeface="+mn-lt"/>
                <a:cs typeface="+mn-lt"/>
              </a:rPr>
              <a:t>° angle in new facility for better efficiency</a:t>
            </a:r>
          </a:p>
          <a:p>
            <a:endParaRPr lang="en-US" dirty="0"/>
          </a:p>
          <a:p>
            <a:r>
              <a:rPr lang="en-US" dirty="0"/>
              <a:t>Adjust technician pay plans to reduce un-applied!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Large number of Aged / Open Repair orders</a:t>
            </a:r>
          </a:p>
          <a:p>
            <a:endParaRPr lang="en-US" dirty="0"/>
          </a:p>
          <a:p>
            <a:r>
              <a:rPr lang="en-US" dirty="0"/>
              <a:t>Mileage on RO's not accurate, liability 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Increase hours per RO (and $ / RO)</a:t>
            </a:r>
          </a:p>
          <a:p>
            <a:endParaRPr lang="en-US" dirty="0"/>
          </a:p>
          <a:p>
            <a:r>
              <a:rPr lang="en-US" dirty="0"/>
              <a:t>Decrease aged / open RO's which will increase customer satisfaction</a:t>
            </a:r>
          </a:p>
          <a:p>
            <a:endParaRPr lang="en-US" dirty="0"/>
          </a:p>
          <a:p>
            <a:r>
              <a:rPr lang="en-US" dirty="0"/>
              <a:t>Decrease department expenses (unapplied)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Utilize technician video on every CP RO </a:t>
            </a:r>
          </a:p>
          <a:p>
            <a:endParaRPr lang="en-US" dirty="0"/>
          </a:p>
          <a:p>
            <a:r>
              <a:rPr lang="en-US" dirty="0"/>
              <a:t>Review and analyze technician and advisor pay plans to maximize efficiency</a:t>
            </a:r>
          </a:p>
          <a:p>
            <a:endParaRPr lang="en-US" dirty="0"/>
          </a:p>
          <a:p>
            <a:r>
              <a:rPr lang="en-US" dirty="0"/>
              <a:t>Review OPEN RO report every morning with Service Manager, Advisors and Parts Manager 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Create escalation process for heat customers attempting to contact advisor and not receiving an update</a:t>
            </a:r>
          </a:p>
          <a:p>
            <a:endParaRPr lang="en-US" dirty="0"/>
          </a:p>
          <a:p>
            <a:r>
              <a:rPr lang="en-US" dirty="0"/>
              <a:t>Tie pay plans to utilizing technician videos in the MPI </a:t>
            </a:r>
          </a:p>
          <a:p>
            <a:endParaRPr lang="en-US" dirty="0"/>
          </a:p>
          <a:p>
            <a:r>
              <a:rPr lang="en-US" dirty="0"/>
              <a:t>RO's over 30 days need to be reviewed twice a day 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476224"/>
              </p:ext>
            </p:extLst>
          </p:nvPr>
        </p:nvGraphicFramePr>
        <p:xfrm>
          <a:off x="677334" y="1818624"/>
          <a:ext cx="10772783" cy="4520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3495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34046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4185242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Utilize tech video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ASAP – effective June 1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Open RO review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Amir and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ASAP – effective June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Draft new Service pay plans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Amir and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July 1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Our Service Business Development Center (BDC) is consistently making outbound calls and filling up our schedules. This is a very positive asset we have at our dealership. The service intake process is robust, with an average of 60 or more appointments and 20 or more drive-ins per day. This suggests a steady flow of customers utilizing the service department's offerings. The massive amount of guests also creates new opportunities for us to capture more business! </a:t>
            </a:r>
          </a:p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 The service department boasts skilled master-level technicians who exhibit strong morale. This indicates a positive work environment and a high level of expertise within the technical staff, which can lead to efficient and high-quality service delivery. There are plans to expand the service capacity by building an ancillary service facility with an additional 16 bays. This expansion reflects a response to increasing demand or a proactive approach to accommodate future growth, which could lead to improved service efficiency and customer satisfaction.</a:t>
            </a:r>
            <a:endParaRPr lang="en-US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277" y="1822450"/>
            <a:ext cx="5257800" cy="4351338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Retention and Conquest Email Marketing</a:t>
            </a:r>
          </a:p>
          <a:p>
            <a:pPr lvl="1"/>
            <a:r>
              <a:rPr lang="en-US" sz="1400" dirty="0">
                <a:latin typeface="Calibri" panose="020F0502020204030204" pitchFamily="34" charset="0"/>
              </a:rPr>
              <a:t>Dedicated service and parts Google My Business page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OEM co-op direct mail </a:t>
            </a:r>
          </a:p>
          <a:p>
            <a:pPr lvl="1"/>
            <a:r>
              <a:rPr lang="en-US" sz="1400" dirty="0">
                <a:latin typeface="Calibri" panose="020F0502020204030204" pitchFamily="34" charset="0"/>
              </a:rPr>
              <a:t>High OSAT (CSI) scores – returning, happy customers! </a:t>
            </a:r>
          </a:p>
          <a:p>
            <a:pPr marL="457200" lvl="1" indent="0">
              <a:buNone/>
            </a:pPr>
            <a:endParaRPr lang="en-US" sz="14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Re</a:t>
            </a:r>
            <a:r>
              <a:rPr lang="en-US" sz="1400" dirty="0">
                <a:latin typeface="Calibri" panose="020F0502020204030204" pitchFamily="34" charset="0"/>
              </a:rPr>
              <a:t>duce open RO’s, especially over 30+ days old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Do not </a:t>
            </a:r>
            <a:r>
              <a:rPr lang="en-US" sz="1400" dirty="0">
                <a:latin typeface="Calibri" panose="020F0502020204030204" pitchFamily="34" charset="0"/>
              </a:rPr>
              <a:t>turn away guests due to lack of loaner vehicles 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Empower service coordinators to </a:t>
            </a:r>
            <a:r>
              <a:rPr lang="en-US" sz="1400" dirty="0">
                <a:latin typeface="Calibri" panose="020F0502020204030204" pitchFamily="34" charset="0"/>
              </a:rPr>
              <a:t>convert every service call into an appointment</a:t>
            </a:r>
          </a:p>
          <a:p>
            <a:pPr lvl="1"/>
            <a:endParaRPr lang="en-US" sz="14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/>
            <a:endParaRPr lang="en-US" sz="14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0FA8D08-5AD2-8506-6021-E14F70B2F2AD}"/>
              </a:ext>
            </a:extLst>
          </p:cNvPr>
          <p:cNvSpPr txBox="1">
            <a:spLocks/>
          </p:cNvSpPr>
          <p:nvPr/>
        </p:nvSpPr>
        <p:spPr>
          <a:xfrm>
            <a:off x="6077483" y="1825625"/>
            <a:ext cx="55020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L</a:t>
            </a:r>
            <a:r>
              <a:rPr lang="en-US" sz="1400" dirty="0">
                <a:latin typeface="Calibri" panose="020F0502020204030204" pitchFamily="34" charset="0"/>
              </a:rPr>
              <a:t>ien sale / mechanics lien on aged RO’s that are refusing to pay</a:t>
            </a:r>
          </a:p>
          <a:p>
            <a:pPr lvl="1"/>
            <a:r>
              <a:rPr lang="en-US" sz="14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 Coach servi</a:t>
            </a:r>
            <a:r>
              <a:rPr lang="en-US" sz="1400" dirty="0">
                <a:latin typeface="Calibri" panose="020F0502020204030204" pitchFamily="34" charset="0"/>
              </a:rPr>
              <a:t>ce coordinators and provide them with tools to offer a guest options even if there are no loaners available (Ride Share, Shuttle, Pick Up / Delivery)</a:t>
            </a:r>
          </a:p>
          <a:p>
            <a:pPr lvl="1"/>
            <a:endParaRPr lang="en-US" sz="14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sz="1400" dirty="0">
                <a:latin typeface="Calibri" panose="020F0502020204030204" pitchFamily="34" charset="0"/>
              </a:rPr>
              <a:t>Review Over 30+ day aged RO list daily </a:t>
            </a:r>
          </a:p>
          <a:p>
            <a:pPr lvl="1"/>
            <a:r>
              <a:rPr lang="en-US" sz="1400" dirty="0">
                <a:latin typeface="Calibri" panose="020F0502020204030204" pitchFamily="34" charset="0"/>
              </a:rPr>
              <a:t>Review service coordinator calls to ensure we are not turning away customers</a:t>
            </a:r>
          </a:p>
          <a:p>
            <a:pPr lvl="1"/>
            <a:endParaRPr lang="en-US" sz="14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/>
            <a:endParaRPr lang="en-US" sz="14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1673753"/>
            <a:ext cx="4185623" cy="3304117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Aggressive technician and service advisor pay plan with tiered bonuses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Adjust for growth levels and reset expectations 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Modify pay plan – recalibrate to reference a more palatable cost of labor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Monitor the unapplied in the statement  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540095-99D2-5A33-0B8C-03BBC50E4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499" y="2033587"/>
            <a:ext cx="50006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939" y="1690688"/>
            <a:ext cx="5181600" cy="4351338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sz="14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Pay Plan </a:t>
            </a:r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and personnel expenses are out of line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Streamline team and pay plans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Reduce team count for efficiency</a:t>
            </a:r>
          </a:p>
          <a:p>
            <a:pPr lvl="1"/>
            <a:r>
              <a:rPr lang="en-US" sz="14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Modify pay plans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Control semi fixed expenses by re-negotiating high recurring software (CDK)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Calculate total $ saved after actions have been executed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D0960C-E2A9-C6EC-EB78-63139CD42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539" y="1476051"/>
            <a:ext cx="4714443" cy="390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39297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Current practices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50% master tech to star tech ratio</a:t>
            </a:r>
          </a:p>
          <a:p>
            <a:pPr lvl="1"/>
            <a:r>
              <a:rPr lang="en-US" sz="14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</a:t>
            </a:r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xtremely efficient and high performing team</a:t>
            </a:r>
            <a:r>
              <a:rPr lang="en-US" sz="14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lvl="1"/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Goals for improvement</a:t>
            </a:r>
            <a:r>
              <a:rPr lang="en-US" sz="1800" b="1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 </a:t>
            </a:r>
            <a:endParaRPr lang="en-US" sz="1800" b="1" i="0" u="none" strike="noStrike" baseline="0" dirty="0">
              <a:solidFill>
                <a:srgbClr val="221E1F"/>
              </a:solidFill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Dispatching / lube work to lower producing techs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Plans to achieve your goals</a:t>
            </a:r>
            <a:r>
              <a:rPr lang="en-US" sz="1800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 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Establish electronic dispatch </a:t>
            </a:r>
          </a:p>
          <a:p>
            <a:pPr lvl="1"/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Plans to evaluate your changes</a:t>
            </a:r>
            <a:r>
              <a:rPr lang="en-US" sz="1800" b="1" dirty="0">
                <a:solidFill>
                  <a:srgbClr val="221E1F"/>
                </a:solidFill>
                <a:latin typeface="Calibri"/>
                <a:ea typeface="Calibri"/>
                <a:cs typeface="Calibri"/>
              </a:rPr>
              <a:t> </a:t>
            </a:r>
            <a:endParaRPr lang="en-US" sz="1800" b="1" i="0" u="none" strike="noStrike" baseline="0" dirty="0">
              <a:solidFill>
                <a:srgbClr val="221E1F"/>
              </a:solidFill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Review proficiency and increased work balance 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CC1599-C6D5-B882-DD31-C8F0BAEF4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257" y="1071417"/>
            <a:ext cx="5924171" cy="502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96987"/>
            <a:ext cx="5181600" cy="4351338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sz="14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3 open </a:t>
            </a:r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stalls – losing $$$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Increase facility utilization by maximizing the productivity during the day and on Saturdays 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Recruit 1 express / lube tech and 2 star techs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Stagger shifts, morning and afternoon schedules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sz="1400" dirty="0">
                <a:solidFill>
                  <a:srgbClr val="221E1F"/>
                </a:solidFill>
                <a:latin typeface="Calibri" panose="020F0502020204030204" pitchFamily="34" charset="0"/>
              </a:rPr>
              <a:t>Monitor and evaluate facility utilization and shop moral after implementing changes for improvement. </a:t>
            </a:r>
            <a:endParaRPr lang="en-US" sz="14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18B7A1-72E9-4D72-396B-C2A7B4F1E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621" y="1209675"/>
            <a:ext cx="35337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9966" y="1687080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We discussed that we need to build more value in each service we provide. We need to slow down and send a video for each MPI which will increase the $ per RO as well as increase labor hours per RO. 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BAF11D59-6C0B-234B-65A6-754551EF08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6197" y="133391"/>
            <a:ext cx="5588618" cy="658785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Service BDC making 100 outbound calls per coordinator daily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Service intake averaging 60+ appointments and 20+ drive ins per day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Skilled master-level technicians with strong morale</a:t>
            </a:r>
          </a:p>
          <a:p>
            <a:endParaRPr lang="en-US" dirty="0"/>
          </a:p>
          <a:p>
            <a:r>
              <a:rPr lang="en-US" dirty="0"/>
              <a:t>Building ancillary service facility with 16 more bays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Growing aged RO list 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Only sending technician videos to less than 1% of CP RO's</a:t>
            </a:r>
          </a:p>
          <a:p>
            <a:endParaRPr lang="en-US" dirty="0"/>
          </a:p>
          <a:p>
            <a:r>
              <a:rPr lang="en-US" dirty="0"/>
              <a:t>Service expenses out of line compared to BOC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467</Words>
  <Application>Microsoft Office PowerPoint</Application>
  <PresentationFormat>Widescreen</PresentationFormat>
  <Paragraphs>103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Amir Alahwal</cp:lastModifiedBy>
  <cp:revision>175</cp:revision>
  <dcterms:created xsi:type="dcterms:W3CDTF">2022-12-04T13:10:55Z</dcterms:created>
  <dcterms:modified xsi:type="dcterms:W3CDTF">2024-06-12T21:14:20Z</dcterms:modified>
</cp:coreProperties>
</file>