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18D302-C551-46F7-99E7-30597622A137}" v="3" dt="2024-05-21T13:16:36.2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docChgLst>
    <pc:chgData name="Sean Masters" userId="97e97ff3-48be-498e-b568-3e2e7f5ce80f" providerId="ADAL" clId="{8318D302-C551-46F7-99E7-30597622A137}"/>
    <pc:docChg chg="undo custSel modSld">
      <pc:chgData name="Sean Masters" userId="97e97ff3-48be-498e-b568-3e2e7f5ce80f" providerId="ADAL" clId="{8318D302-C551-46F7-99E7-30597622A137}" dt="2024-05-21T13:36:13.910" v="5908" actId="27107"/>
      <pc:docMkLst>
        <pc:docMk/>
      </pc:docMkLst>
      <pc:sldChg chg="modSp mod">
        <pc:chgData name="Sean Masters" userId="97e97ff3-48be-498e-b568-3e2e7f5ce80f" providerId="ADAL" clId="{8318D302-C551-46F7-99E7-30597622A137}" dt="2024-05-21T13:13:04.660" v="2669" actId="20577"/>
        <pc:sldMkLst>
          <pc:docMk/>
          <pc:sldMk cId="3839221384" sldId="257"/>
        </pc:sldMkLst>
        <pc:spChg chg="mod">
          <ac:chgData name="Sean Masters" userId="97e97ff3-48be-498e-b568-3e2e7f5ce80f" providerId="ADAL" clId="{8318D302-C551-46F7-99E7-30597622A137}" dt="2024-05-21T13:13:04.660" v="2669" actId="20577"/>
          <ac:spMkLst>
            <pc:docMk/>
            <pc:sldMk cId="3839221384" sldId="257"/>
            <ac:spMk id="3" creationId="{203A9D90-6288-FF85-A14B-EAAC61E0E9A8}"/>
          </ac:spMkLst>
        </pc:spChg>
      </pc:sldChg>
      <pc:sldChg chg="addSp delSp modSp mod">
        <pc:chgData name="Sean Masters" userId="97e97ff3-48be-498e-b568-3e2e7f5ce80f" providerId="ADAL" clId="{8318D302-C551-46F7-99E7-30597622A137}" dt="2024-05-20T20:21:56.191" v="1747" actId="20577"/>
        <pc:sldMkLst>
          <pc:docMk/>
          <pc:sldMk cId="4167117408" sldId="258"/>
        </pc:sldMkLst>
        <pc:spChg chg="mod">
          <ac:chgData name="Sean Masters" userId="97e97ff3-48be-498e-b568-3e2e7f5ce80f" providerId="ADAL" clId="{8318D302-C551-46F7-99E7-30597622A137}" dt="2024-05-20T20:21:56.191" v="1747" actId="20577"/>
          <ac:spMkLst>
            <pc:docMk/>
            <pc:sldMk cId="4167117408" sldId="258"/>
            <ac:spMk id="3" creationId="{DC1AC215-6A1E-4C59-EFD0-D293BFB95537}"/>
          </ac:spMkLst>
        </pc:spChg>
        <pc:spChg chg="add del mod">
          <ac:chgData name="Sean Masters" userId="97e97ff3-48be-498e-b568-3e2e7f5ce80f" providerId="ADAL" clId="{8318D302-C551-46F7-99E7-30597622A137}" dt="2024-05-20T19:43:23.775" v="86" actId="478"/>
          <ac:spMkLst>
            <pc:docMk/>
            <pc:sldMk cId="4167117408" sldId="258"/>
            <ac:spMk id="8" creationId="{8B52C513-01E4-7AAA-9D24-A9CEE459BBB2}"/>
          </ac:spMkLst>
        </pc:spChg>
        <pc:picChg chg="add mod ord">
          <ac:chgData name="Sean Masters" userId="97e97ff3-48be-498e-b568-3e2e7f5ce80f" providerId="ADAL" clId="{8318D302-C551-46F7-99E7-30597622A137}" dt="2024-05-20T20:20:44.588" v="1745" actId="1076"/>
          <ac:picMkLst>
            <pc:docMk/>
            <pc:sldMk cId="4167117408" sldId="258"/>
            <ac:picMk id="5" creationId="{BFB94363-83C4-F61C-F8A4-76C4C20222A1}"/>
          </ac:picMkLst>
        </pc:picChg>
        <pc:picChg chg="del">
          <ac:chgData name="Sean Masters" userId="97e97ff3-48be-498e-b568-3e2e7f5ce80f" providerId="ADAL" clId="{8318D302-C551-46F7-99E7-30597622A137}" dt="2024-05-20T19:43:21.693" v="85" actId="478"/>
          <ac:picMkLst>
            <pc:docMk/>
            <pc:sldMk cId="4167117408" sldId="258"/>
            <ac:picMk id="6" creationId="{7D7FBF6D-1B6B-4091-9ABF-B967D33EAC3F}"/>
          </ac:picMkLst>
        </pc:picChg>
      </pc:sldChg>
      <pc:sldChg chg="modSp mod">
        <pc:chgData name="Sean Masters" userId="97e97ff3-48be-498e-b568-3e2e7f5ce80f" providerId="ADAL" clId="{8318D302-C551-46F7-99E7-30597622A137}" dt="2024-05-20T19:45:39.858" v="146" actId="20577"/>
        <pc:sldMkLst>
          <pc:docMk/>
          <pc:sldMk cId="2924363353" sldId="259"/>
        </pc:sldMkLst>
        <pc:spChg chg="mod">
          <ac:chgData name="Sean Masters" userId="97e97ff3-48be-498e-b568-3e2e7f5ce80f" providerId="ADAL" clId="{8318D302-C551-46F7-99E7-30597622A137}" dt="2024-05-20T19:45:39.858" v="146" actId="20577"/>
          <ac:spMkLst>
            <pc:docMk/>
            <pc:sldMk cId="2924363353" sldId="259"/>
            <ac:spMk id="2" creationId="{CCC0419E-50F3-1F2F-1B8E-FED52940944C}"/>
          </ac:spMkLst>
        </pc:spChg>
        <pc:spChg chg="mod">
          <ac:chgData name="Sean Masters" userId="97e97ff3-48be-498e-b568-3e2e7f5ce80f" providerId="ADAL" clId="{8318D302-C551-46F7-99E7-30597622A137}" dt="2024-05-20T19:45:31.837" v="145" actId="20577"/>
          <ac:spMkLst>
            <pc:docMk/>
            <pc:sldMk cId="2924363353" sldId="259"/>
            <ac:spMk id="3" creationId="{0CC31931-4847-F763-D4D1-1433E7E0CE49}"/>
          </ac:spMkLst>
        </pc:spChg>
      </pc:sldChg>
      <pc:sldChg chg="modSp mod">
        <pc:chgData name="Sean Masters" userId="97e97ff3-48be-498e-b568-3e2e7f5ce80f" providerId="ADAL" clId="{8318D302-C551-46F7-99E7-30597622A137}" dt="2024-05-21T13:12:04.742" v="2567" actId="20577"/>
        <pc:sldMkLst>
          <pc:docMk/>
          <pc:sldMk cId="2417698126" sldId="262"/>
        </pc:sldMkLst>
        <pc:spChg chg="mod">
          <ac:chgData name="Sean Masters" userId="97e97ff3-48be-498e-b568-3e2e7f5ce80f" providerId="ADAL" clId="{8318D302-C551-46F7-99E7-30597622A137}" dt="2024-05-21T13:12:04.742" v="2567" actId="20577"/>
          <ac:spMkLst>
            <pc:docMk/>
            <pc:sldMk cId="2417698126" sldId="262"/>
            <ac:spMk id="3" creationId="{203A9D90-6288-FF85-A14B-EAAC61E0E9A8}"/>
          </ac:spMkLst>
        </pc:spChg>
      </pc:sldChg>
      <pc:sldChg chg="modSp mod">
        <pc:chgData name="Sean Masters" userId="97e97ff3-48be-498e-b568-3e2e7f5ce80f" providerId="ADAL" clId="{8318D302-C551-46F7-99E7-30597622A137}" dt="2024-05-21T13:15:06.826" v="2949" actId="20577"/>
        <pc:sldMkLst>
          <pc:docMk/>
          <pc:sldMk cId="3912869560" sldId="263"/>
        </pc:sldMkLst>
        <pc:spChg chg="mod">
          <ac:chgData name="Sean Masters" userId="97e97ff3-48be-498e-b568-3e2e7f5ce80f" providerId="ADAL" clId="{8318D302-C551-46F7-99E7-30597622A137}" dt="2024-05-21T13:15:06.826" v="2949" actId="20577"/>
          <ac:spMkLst>
            <pc:docMk/>
            <pc:sldMk cId="3912869560" sldId="263"/>
            <ac:spMk id="3" creationId="{203A9D90-6288-FF85-A14B-EAAC61E0E9A8}"/>
          </ac:spMkLst>
        </pc:spChg>
      </pc:sldChg>
      <pc:sldChg chg="modSp mod">
        <pc:chgData name="Sean Masters" userId="97e97ff3-48be-498e-b568-3e2e7f5ce80f" providerId="ADAL" clId="{8318D302-C551-46F7-99E7-30597622A137}" dt="2024-05-21T13:18:12.644" v="3203" actId="20577"/>
        <pc:sldMkLst>
          <pc:docMk/>
          <pc:sldMk cId="627664966" sldId="264"/>
        </pc:sldMkLst>
        <pc:spChg chg="mod">
          <ac:chgData name="Sean Masters" userId="97e97ff3-48be-498e-b568-3e2e7f5ce80f" providerId="ADAL" clId="{8318D302-C551-46F7-99E7-30597622A137}" dt="2024-05-21T13:18:12.644" v="3203" actId="20577"/>
          <ac:spMkLst>
            <pc:docMk/>
            <pc:sldMk cId="627664966" sldId="264"/>
            <ac:spMk id="3" creationId="{203A9D90-6288-FF85-A14B-EAAC61E0E9A8}"/>
          </ac:spMkLst>
        </pc:spChg>
      </pc:sldChg>
      <pc:sldChg chg="modSp mod">
        <pc:chgData name="Sean Masters" userId="97e97ff3-48be-498e-b568-3e2e7f5ce80f" providerId="ADAL" clId="{8318D302-C551-46F7-99E7-30597622A137}" dt="2024-05-21T13:19:03.418" v="3347" actId="20577"/>
        <pc:sldMkLst>
          <pc:docMk/>
          <pc:sldMk cId="3985272254" sldId="265"/>
        </pc:sldMkLst>
        <pc:spChg chg="mod">
          <ac:chgData name="Sean Masters" userId="97e97ff3-48be-498e-b568-3e2e7f5ce80f" providerId="ADAL" clId="{8318D302-C551-46F7-99E7-30597622A137}" dt="2024-05-21T13:19:03.418" v="3347" actId="20577"/>
          <ac:spMkLst>
            <pc:docMk/>
            <pc:sldMk cId="3985272254" sldId="265"/>
            <ac:spMk id="3" creationId="{203A9D90-6288-FF85-A14B-EAAC61E0E9A8}"/>
          </ac:spMkLst>
        </pc:spChg>
      </pc:sldChg>
      <pc:sldChg chg="modSp mod">
        <pc:chgData name="Sean Masters" userId="97e97ff3-48be-498e-b568-3e2e7f5ce80f" providerId="ADAL" clId="{8318D302-C551-46F7-99E7-30597622A137}" dt="2024-05-21T13:20:53.923" v="3646" actId="20577"/>
        <pc:sldMkLst>
          <pc:docMk/>
          <pc:sldMk cId="4226099158" sldId="266"/>
        </pc:sldMkLst>
        <pc:spChg chg="mod">
          <ac:chgData name="Sean Masters" userId="97e97ff3-48be-498e-b568-3e2e7f5ce80f" providerId="ADAL" clId="{8318D302-C551-46F7-99E7-30597622A137}" dt="2024-05-21T13:20:53.923" v="3646" actId="20577"/>
          <ac:spMkLst>
            <pc:docMk/>
            <pc:sldMk cId="4226099158" sldId="266"/>
            <ac:spMk id="3" creationId="{203A9D90-6288-FF85-A14B-EAAC61E0E9A8}"/>
          </ac:spMkLst>
        </pc:spChg>
      </pc:sldChg>
      <pc:sldChg chg="modSp mod">
        <pc:chgData name="Sean Masters" userId="97e97ff3-48be-498e-b568-3e2e7f5ce80f" providerId="ADAL" clId="{8318D302-C551-46F7-99E7-30597622A137}" dt="2024-05-21T13:21:57.580" v="3821" actId="20577"/>
        <pc:sldMkLst>
          <pc:docMk/>
          <pc:sldMk cId="850427537" sldId="267"/>
        </pc:sldMkLst>
        <pc:spChg chg="mod">
          <ac:chgData name="Sean Masters" userId="97e97ff3-48be-498e-b568-3e2e7f5ce80f" providerId="ADAL" clId="{8318D302-C551-46F7-99E7-30597622A137}" dt="2024-05-21T13:21:57.580" v="3821" actId="20577"/>
          <ac:spMkLst>
            <pc:docMk/>
            <pc:sldMk cId="850427537" sldId="267"/>
            <ac:spMk id="3" creationId="{203A9D90-6288-FF85-A14B-EAAC61E0E9A8}"/>
          </ac:spMkLst>
        </pc:spChg>
      </pc:sldChg>
      <pc:sldChg chg="modSp mod">
        <pc:chgData name="Sean Masters" userId="97e97ff3-48be-498e-b568-3e2e7f5ce80f" providerId="ADAL" clId="{8318D302-C551-46F7-99E7-30597622A137}" dt="2024-05-21T13:24:41.259" v="4123" actId="20577"/>
        <pc:sldMkLst>
          <pc:docMk/>
          <pc:sldMk cId="3364109993" sldId="268"/>
        </pc:sldMkLst>
        <pc:graphicFrameChg chg="modGraphic">
          <ac:chgData name="Sean Masters" userId="97e97ff3-48be-498e-b568-3e2e7f5ce80f" providerId="ADAL" clId="{8318D302-C551-46F7-99E7-30597622A137}" dt="2024-05-21T13:24:41.259" v="4123" actId="20577"/>
          <ac:graphicFrameMkLst>
            <pc:docMk/>
            <pc:sldMk cId="3364109993" sldId="268"/>
            <ac:graphicFrameMk id="4" creationId="{BC8B6778-11BB-9A9A-F0BF-8949F85F8237}"/>
          </ac:graphicFrameMkLst>
        </pc:graphicFrameChg>
      </pc:sldChg>
      <pc:sldChg chg="modSp mod">
        <pc:chgData name="Sean Masters" userId="97e97ff3-48be-498e-b568-3e2e7f5ce80f" providerId="ADAL" clId="{8318D302-C551-46F7-99E7-30597622A137}" dt="2024-05-21T13:36:13.910" v="5908" actId="27107"/>
        <pc:sldMkLst>
          <pc:docMk/>
          <pc:sldMk cId="3799370086" sldId="269"/>
        </pc:sldMkLst>
        <pc:spChg chg="mod">
          <ac:chgData name="Sean Masters" userId="97e97ff3-48be-498e-b568-3e2e7f5ce80f" providerId="ADAL" clId="{8318D302-C551-46F7-99E7-30597622A137}" dt="2024-05-21T13:36:13.910" v="5908" actId="27107"/>
          <ac:spMkLst>
            <pc:docMk/>
            <pc:sldMk cId="3799370086" sldId="269"/>
            <ac:spMk id="3" creationId="{203A9D90-6288-FF85-A14B-EAAC61E0E9A8}"/>
          </ac:spMkLst>
        </pc:spChg>
      </pc:sldChg>
      <pc:sldChg chg="addSp delSp modSp mod">
        <pc:chgData name="Sean Masters" userId="97e97ff3-48be-498e-b568-3e2e7f5ce80f" providerId="ADAL" clId="{8318D302-C551-46F7-99E7-30597622A137}" dt="2024-05-20T19:53:22.897" v="531" actId="20577"/>
        <pc:sldMkLst>
          <pc:docMk/>
          <pc:sldMk cId="3887641486" sldId="270"/>
        </pc:sldMkLst>
        <pc:spChg chg="mod">
          <ac:chgData name="Sean Masters" userId="97e97ff3-48be-498e-b568-3e2e7f5ce80f" providerId="ADAL" clId="{8318D302-C551-46F7-99E7-30597622A137}" dt="2024-05-20T19:26:10.359" v="52" actId="20577"/>
          <ac:spMkLst>
            <pc:docMk/>
            <pc:sldMk cId="3887641486" sldId="270"/>
            <ac:spMk id="2" creationId="{CCC0419E-50F3-1F2F-1B8E-FED52940944C}"/>
          </ac:spMkLst>
        </pc:spChg>
        <pc:spChg chg="mod">
          <ac:chgData name="Sean Masters" userId="97e97ff3-48be-498e-b568-3e2e7f5ce80f" providerId="ADAL" clId="{8318D302-C551-46F7-99E7-30597622A137}" dt="2024-05-20T19:53:22.897" v="531" actId="20577"/>
          <ac:spMkLst>
            <pc:docMk/>
            <pc:sldMk cId="3887641486" sldId="270"/>
            <ac:spMk id="3" creationId="{0CC31931-4847-F763-D4D1-1433E7E0CE49}"/>
          </ac:spMkLst>
        </pc:spChg>
        <pc:spChg chg="add del mod">
          <ac:chgData name="Sean Masters" userId="97e97ff3-48be-498e-b568-3e2e7f5ce80f" providerId="ADAL" clId="{8318D302-C551-46F7-99E7-30597622A137}" dt="2024-05-20T19:39:07.622" v="59" actId="478"/>
          <ac:spMkLst>
            <pc:docMk/>
            <pc:sldMk cId="3887641486" sldId="270"/>
            <ac:spMk id="7" creationId="{123DAE35-8FE3-ED1E-5631-49D9DC89AD35}"/>
          </ac:spMkLst>
        </pc:spChg>
        <pc:picChg chg="add mod ord modCrop">
          <ac:chgData name="Sean Masters" userId="97e97ff3-48be-498e-b568-3e2e7f5ce80f" providerId="ADAL" clId="{8318D302-C551-46F7-99E7-30597622A137}" dt="2024-05-20T19:44:26.577" v="94" actId="732"/>
          <ac:picMkLst>
            <pc:docMk/>
            <pc:sldMk cId="3887641486" sldId="270"/>
            <ac:picMk id="5" creationId="{ECFE982C-5D96-1271-3DEE-1B49A3844902}"/>
          </ac:picMkLst>
        </pc:picChg>
        <pc:picChg chg="del">
          <ac:chgData name="Sean Masters" userId="97e97ff3-48be-498e-b568-3e2e7f5ce80f" providerId="ADAL" clId="{8318D302-C551-46F7-99E7-30597622A137}" dt="2024-05-20T19:39:02.623" v="58" actId="478"/>
          <ac:picMkLst>
            <pc:docMk/>
            <pc:sldMk cId="3887641486" sldId="270"/>
            <ac:picMk id="10" creationId="{C3022619-ABD1-BF3C-F7D9-E56C642C5D22}"/>
          </ac:picMkLst>
        </pc:picChg>
      </pc:sldChg>
      <pc:sldChg chg="addSp delSp modSp mod">
        <pc:chgData name="Sean Masters" userId="97e97ff3-48be-498e-b568-3e2e7f5ce80f" providerId="ADAL" clId="{8318D302-C551-46F7-99E7-30597622A137}" dt="2024-05-20T19:59:51.577" v="894" actId="20577"/>
        <pc:sldMkLst>
          <pc:docMk/>
          <pc:sldMk cId="1306592365" sldId="271"/>
        </pc:sldMkLst>
        <pc:spChg chg="mod">
          <ac:chgData name="Sean Masters" userId="97e97ff3-48be-498e-b568-3e2e7f5ce80f" providerId="ADAL" clId="{8318D302-C551-46F7-99E7-30597622A137}" dt="2024-05-20T19:59:51.577" v="894" actId="20577"/>
          <ac:spMkLst>
            <pc:docMk/>
            <pc:sldMk cId="1306592365" sldId="271"/>
            <ac:spMk id="3" creationId="{0CC31931-4847-F763-D4D1-1433E7E0CE49}"/>
          </ac:spMkLst>
        </pc:spChg>
        <pc:spChg chg="add del mod">
          <ac:chgData name="Sean Masters" userId="97e97ff3-48be-498e-b568-3e2e7f5ce80f" providerId="ADAL" clId="{8318D302-C551-46F7-99E7-30597622A137}" dt="2024-05-20T19:39:51.448" v="65" actId="478"/>
          <ac:spMkLst>
            <pc:docMk/>
            <pc:sldMk cId="1306592365" sldId="271"/>
            <ac:spMk id="8" creationId="{1BA8C47E-7B39-E95A-C504-EEDB074F7577}"/>
          </ac:spMkLst>
        </pc:spChg>
        <pc:picChg chg="add mod ord">
          <ac:chgData name="Sean Masters" userId="97e97ff3-48be-498e-b568-3e2e7f5ce80f" providerId="ADAL" clId="{8318D302-C551-46F7-99E7-30597622A137}" dt="2024-05-20T19:39:46.912" v="63" actId="167"/>
          <ac:picMkLst>
            <pc:docMk/>
            <pc:sldMk cId="1306592365" sldId="271"/>
            <ac:picMk id="5" creationId="{33E6D77F-0CB1-50A9-BD14-65CA4B8BFDBE}"/>
          </ac:picMkLst>
        </pc:picChg>
        <pc:picChg chg="del">
          <ac:chgData name="Sean Masters" userId="97e97ff3-48be-498e-b568-3e2e7f5ce80f" providerId="ADAL" clId="{8318D302-C551-46F7-99E7-30597622A137}" dt="2024-05-20T19:39:48.772" v="64" actId="478"/>
          <ac:picMkLst>
            <pc:docMk/>
            <pc:sldMk cId="1306592365" sldId="271"/>
            <ac:picMk id="6" creationId="{C2A3775D-51A5-D12F-8A3D-32A5B63F1D82}"/>
          </ac:picMkLst>
        </pc:picChg>
      </pc:sldChg>
      <pc:sldChg chg="addSp delSp modSp mod">
        <pc:chgData name="Sean Masters" userId="97e97ff3-48be-498e-b568-3e2e7f5ce80f" providerId="ADAL" clId="{8318D302-C551-46F7-99E7-30597622A137}" dt="2024-05-20T20:08:13.294" v="1222" actId="20577"/>
        <pc:sldMkLst>
          <pc:docMk/>
          <pc:sldMk cId="1901477980" sldId="272"/>
        </pc:sldMkLst>
        <pc:spChg chg="mod">
          <ac:chgData name="Sean Masters" userId="97e97ff3-48be-498e-b568-3e2e7f5ce80f" providerId="ADAL" clId="{8318D302-C551-46F7-99E7-30597622A137}" dt="2024-05-20T20:08:13.294" v="1222" actId="20577"/>
          <ac:spMkLst>
            <pc:docMk/>
            <pc:sldMk cId="1901477980" sldId="272"/>
            <ac:spMk id="3" creationId="{0CC31931-4847-F763-D4D1-1433E7E0CE49}"/>
          </ac:spMkLst>
        </pc:spChg>
        <pc:spChg chg="add del mod">
          <ac:chgData name="Sean Masters" userId="97e97ff3-48be-498e-b568-3e2e7f5ce80f" providerId="ADAL" clId="{8318D302-C551-46F7-99E7-30597622A137}" dt="2024-05-20T19:41:07.613" v="73" actId="478"/>
          <ac:spMkLst>
            <pc:docMk/>
            <pc:sldMk cId="1901477980" sldId="272"/>
            <ac:spMk id="8" creationId="{638BB3E7-6125-9A3A-705A-D5A0BFFFDC89}"/>
          </ac:spMkLst>
        </pc:spChg>
        <pc:picChg chg="add mod ord">
          <ac:chgData name="Sean Masters" userId="97e97ff3-48be-498e-b568-3e2e7f5ce80f" providerId="ADAL" clId="{8318D302-C551-46F7-99E7-30597622A137}" dt="2024-05-20T19:41:02.211" v="71" actId="167"/>
          <ac:picMkLst>
            <pc:docMk/>
            <pc:sldMk cId="1901477980" sldId="272"/>
            <ac:picMk id="5" creationId="{BAAF29D4-3E48-B838-713A-F406A14F50C9}"/>
          </ac:picMkLst>
        </pc:picChg>
        <pc:picChg chg="del">
          <ac:chgData name="Sean Masters" userId="97e97ff3-48be-498e-b568-3e2e7f5ce80f" providerId="ADAL" clId="{8318D302-C551-46F7-99E7-30597622A137}" dt="2024-05-20T19:41:04.827" v="72" actId="478"/>
          <ac:picMkLst>
            <pc:docMk/>
            <pc:sldMk cId="1901477980" sldId="272"/>
            <ac:picMk id="6" creationId="{D4C80DC3-BDC2-5C76-B2D1-6B01142DEC0F}"/>
          </ac:picMkLst>
        </pc:picChg>
      </pc:sldChg>
      <pc:sldChg chg="addSp delSp modSp mod">
        <pc:chgData name="Sean Masters" userId="97e97ff3-48be-498e-b568-3e2e7f5ce80f" providerId="ADAL" clId="{8318D302-C551-46F7-99E7-30597622A137}" dt="2024-05-20T20:40:55.148" v="2077" actId="20577"/>
        <pc:sldMkLst>
          <pc:docMk/>
          <pc:sldMk cId="3333452679" sldId="273"/>
        </pc:sldMkLst>
        <pc:spChg chg="mod">
          <ac:chgData name="Sean Masters" userId="97e97ff3-48be-498e-b568-3e2e7f5ce80f" providerId="ADAL" clId="{8318D302-C551-46F7-99E7-30597622A137}" dt="2024-05-20T20:40:55.148" v="2077" actId="20577"/>
          <ac:spMkLst>
            <pc:docMk/>
            <pc:sldMk cId="3333452679" sldId="273"/>
            <ac:spMk id="3" creationId="{0CC31931-4847-F763-D4D1-1433E7E0CE49}"/>
          </ac:spMkLst>
        </pc:spChg>
        <pc:spChg chg="add del mod">
          <ac:chgData name="Sean Masters" userId="97e97ff3-48be-498e-b568-3e2e7f5ce80f" providerId="ADAL" clId="{8318D302-C551-46F7-99E7-30597622A137}" dt="2024-05-20T19:41:54.063" v="79" actId="478"/>
          <ac:spMkLst>
            <pc:docMk/>
            <pc:sldMk cId="3333452679" sldId="273"/>
            <ac:spMk id="8" creationId="{1F6EE6B5-FC7F-BAE1-DBE5-1092022D3742}"/>
          </ac:spMkLst>
        </pc:spChg>
        <pc:picChg chg="add mod ord">
          <ac:chgData name="Sean Masters" userId="97e97ff3-48be-498e-b568-3e2e7f5ce80f" providerId="ADAL" clId="{8318D302-C551-46F7-99E7-30597622A137}" dt="2024-05-20T19:41:49.181" v="77" actId="167"/>
          <ac:picMkLst>
            <pc:docMk/>
            <pc:sldMk cId="3333452679" sldId="273"/>
            <ac:picMk id="5" creationId="{D7371F15-D0CB-EB5E-A95D-18278B5ECFF2}"/>
          </ac:picMkLst>
        </pc:picChg>
        <pc:picChg chg="del">
          <ac:chgData name="Sean Masters" userId="97e97ff3-48be-498e-b568-3e2e7f5ce80f" providerId="ADAL" clId="{8318D302-C551-46F7-99E7-30597622A137}" dt="2024-05-20T19:41:52.288" v="78" actId="478"/>
          <ac:picMkLst>
            <pc:docMk/>
            <pc:sldMk cId="3333452679" sldId="273"/>
            <ac:picMk id="6" creationId="{681EB027-545B-A4F6-0B0F-100EA5E6CAB4}"/>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Sean Masters – 442</a:t>
            </a:r>
          </a:p>
          <a:p>
            <a:pPr algn="ctr"/>
            <a:r>
              <a:rPr lang="en-US" sz="3200" dirty="0"/>
              <a:t>Granger Motors</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547860"/>
          </a:xfrm>
        </p:spPr>
        <p:txBody>
          <a:bodyPr/>
          <a:lstStyle/>
          <a:p>
            <a:r>
              <a:rPr lang="en-US" dirty="0"/>
              <a:t>Two of the fastest growing cities in the Midwest are less than 20 minutes from dealership</a:t>
            </a:r>
          </a:p>
          <a:p>
            <a:r>
              <a:rPr lang="en-US" dirty="0"/>
              <a:t>Marketing – currently no marketing, anything is better than current practice</a:t>
            </a:r>
          </a:p>
          <a:p>
            <a:r>
              <a:rPr lang="en-US" dirty="0" err="1"/>
              <a:t>Xtime</a:t>
            </a:r>
            <a:endParaRPr lang="en-US" dirty="0"/>
          </a:p>
          <a:p>
            <a:pPr lvl="1"/>
            <a:r>
              <a:rPr lang="en-US" dirty="0"/>
              <a:t>Video Walkarounds</a:t>
            </a:r>
          </a:p>
          <a:p>
            <a:pPr lvl="1"/>
            <a:r>
              <a:rPr lang="en-US" dirty="0"/>
              <a:t>Digital Inspections</a:t>
            </a:r>
          </a:p>
          <a:p>
            <a:pPr lvl="1"/>
            <a:r>
              <a:rPr lang="en-US" dirty="0"/>
              <a:t>Email/Text Quotes</a:t>
            </a:r>
          </a:p>
          <a:p>
            <a:pPr marL="457200" lvl="1" indent="0">
              <a:buNone/>
            </a:pPr>
            <a:r>
              <a:rPr lang="en-US" dirty="0"/>
              <a:t>Strong personalities that care</a:t>
            </a:r>
          </a:p>
          <a:p>
            <a:pPr marL="457200" lvl="1" indent="0">
              <a:buNone/>
            </a:pPr>
            <a:r>
              <a:rPr lang="en-US" dirty="0"/>
              <a:t>Dare to Compare Board</a:t>
            </a:r>
          </a:p>
          <a:p>
            <a:pPr marL="457200" lvl="1" indent="0">
              <a:buNone/>
            </a:pPr>
            <a:r>
              <a:rPr lang="en-US" dirty="0"/>
              <a:t>Service Departments, in the metro, do not care</a:t>
            </a:r>
          </a:p>
          <a:p>
            <a:pPr marL="457200" lvl="1" indent="0">
              <a:buNone/>
            </a:pPr>
            <a:r>
              <a:rPr lang="en-US" dirty="0"/>
              <a:t>Pickup and Delivery</a:t>
            </a:r>
          </a:p>
          <a:p>
            <a:pPr marL="457200" lvl="1" indent="0">
              <a:buNone/>
            </a:pPr>
            <a:r>
              <a:rPr lang="en-US" dirty="0"/>
              <a:t>Tire Sales – currently low volume because we do not stock any</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Independent Facilities taking all of our customers</a:t>
            </a:r>
          </a:p>
          <a:p>
            <a:r>
              <a:rPr lang="en-US" dirty="0"/>
              <a:t>EVs – less maintenance</a:t>
            </a:r>
          </a:p>
          <a:p>
            <a:r>
              <a:rPr lang="en-US" dirty="0"/>
              <a:t>Online Parts and wholesale dealerships in the area</a:t>
            </a:r>
          </a:p>
          <a:p>
            <a:r>
              <a:rPr lang="en-US" dirty="0"/>
              <a:t>Staffing – competing for great people</a:t>
            </a:r>
          </a:p>
          <a:p>
            <a:r>
              <a:rPr lang="en-US" dirty="0"/>
              <a:t>More dealerships with increased population</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customer retention</a:t>
            </a:r>
          </a:p>
          <a:p>
            <a:r>
              <a:rPr lang="en-US" dirty="0"/>
              <a:t>Improve customer experience</a:t>
            </a:r>
          </a:p>
          <a:p>
            <a:r>
              <a:rPr lang="en-US" dirty="0"/>
              <a:t>Be better than competition</a:t>
            </a:r>
          </a:p>
          <a:p>
            <a:r>
              <a:rPr lang="en-US" dirty="0"/>
              <a:t>Be more productive and efficient</a:t>
            </a:r>
          </a:p>
          <a:p>
            <a:r>
              <a:rPr lang="en-US" dirty="0"/>
              <a:t>Monitor behavior</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Dare to Compare Board</a:t>
            </a:r>
          </a:p>
          <a:p>
            <a:r>
              <a:rPr lang="en-US" dirty="0"/>
              <a:t>Schedule more appointments</a:t>
            </a:r>
          </a:p>
          <a:p>
            <a:r>
              <a:rPr lang="en-US" dirty="0"/>
              <a:t>Hire techs to complete routine maintenance</a:t>
            </a:r>
          </a:p>
          <a:p>
            <a:r>
              <a:rPr lang="en-US" dirty="0"/>
              <a:t>Create tech hours board with goals</a:t>
            </a:r>
          </a:p>
          <a:p>
            <a:r>
              <a:rPr lang="en-US" dirty="0"/>
              <a:t>Advertise Pickup and Delivery Program</a:t>
            </a:r>
          </a:p>
          <a:p>
            <a:r>
              <a:rPr lang="en-US" dirty="0"/>
              <a:t>Advertise Courtesy Transportation Program – brand new trucks to drive</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Implement </a:t>
            </a:r>
            <a:r>
              <a:rPr lang="en-US" dirty="0" err="1"/>
              <a:t>Xtime</a:t>
            </a:r>
            <a:endParaRPr lang="en-US" dirty="0"/>
          </a:p>
          <a:p>
            <a:r>
              <a:rPr lang="en-US" dirty="0"/>
              <a:t>Implement Employee Scorecard</a:t>
            </a:r>
          </a:p>
          <a:p>
            <a:r>
              <a:rPr lang="en-US" dirty="0"/>
              <a:t>Marketing Campaigns with </a:t>
            </a:r>
            <a:r>
              <a:rPr lang="en-US" dirty="0" err="1"/>
              <a:t>Xtime</a:t>
            </a:r>
            <a:endParaRPr lang="en-US" dirty="0"/>
          </a:p>
          <a:p>
            <a:r>
              <a:rPr lang="en-US" dirty="0"/>
              <a:t>Video Walkaround</a:t>
            </a:r>
          </a:p>
          <a:p>
            <a:r>
              <a:rPr lang="en-US" dirty="0"/>
              <a:t>Email/Text customers</a:t>
            </a:r>
          </a:p>
          <a:p>
            <a:r>
              <a:rPr lang="en-US" dirty="0"/>
              <a:t>Loyalty Program for customers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0221555"/>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err="1"/>
                        <a:t>Xtime</a:t>
                      </a:r>
                      <a:r>
                        <a:rPr lang="en-US" dirty="0"/>
                        <a:t> Implementation</a:t>
                      </a:r>
                    </a:p>
                  </a:txBody>
                  <a:tcPr/>
                </a:tc>
                <a:tc>
                  <a:txBody>
                    <a:bodyPr/>
                    <a:lstStyle/>
                    <a:p>
                      <a:r>
                        <a:rPr lang="en-US" dirty="0"/>
                        <a:t>Service Manager</a:t>
                      </a:r>
                    </a:p>
                  </a:txBody>
                  <a:tcPr/>
                </a:tc>
                <a:tc>
                  <a:txBody>
                    <a:bodyPr/>
                    <a:lstStyle/>
                    <a:p>
                      <a:r>
                        <a:rPr lang="en-US" dirty="0"/>
                        <a:t>6/14/24</a:t>
                      </a:r>
                    </a:p>
                  </a:txBody>
                  <a:tcPr/>
                </a:tc>
                <a:extLst>
                  <a:ext uri="{0D108BD9-81ED-4DB2-BD59-A6C34878D82A}">
                    <a16:rowId xmlns:a16="http://schemas.microsoft.com/office/drawing/2014/main" val="2400365483"/>
                  </a:ext>
                </a:extLst>
              </a:tr>
              <a:tr h="565004">
                <a:tc>
                  <a:txBody>
                    <a:bodyPr/>
                    <a:lstStyle/>
                    <a:p>
                      <a:r>
                        <a:rPr lang="en-US" dirty="0"/>
                        <a:t>Employee Scorecard</a:t>
                      </a:r>
                    </a:p>
                  </a:txBody>
                  <a:tcPr/>
                </a:tc>
                <a:tc>
                  <a:txBody>
                    <a:bodyPr/>
                    <a:lstStyle/>
                    <a:p>
                      <a:r>
                        <a:rPr lang="en-US" dirty="0"/>
                        <a:t>Service Manager</a:t>
                      </a:r>
                    </a:p>
                  </a:txBody>
                  <a:tcPr/>
                </a:tc>
                <a:tc>
                  <a:txBody>
                    <a:bodyPr/>
                    <a:lstStyle/>
                    <a:p>
                      <a:r>
                        <a:rPr lang="en-US" dirty="0"/>
                        <a:t>6/14/24</a:t>
                      </a:r>
                    </a:p>
                  </a:txBody>
                  <a:tcPr/>
                </a:tc>
                <a:extLst>
                  <a:ext uri="{0D108BD9-81ED-4DB2-BD59-A6C34878D82A}">
                    <a16:rowId xmlns:a16="http://schemas.microsoft.com/office/drawing/2014/main" val="107845787"/>
                  </a:ext>
                </a:extLst>
              </a:tr>
              <a:tr h="565004">
                <a:tc>
                  <a:txBody>
                    <a:bodyPr/>
                    <a:lstStyle/>
                    <a:p>
                      <a:r>
                        <a:rPr lang="en-US" dirty="0"/>
                        <a:t>Dare to Compare Board</a:t>
                      </a:r>
                    </a:p>
                  </a:txBody>
                  <a:tcPr/>
                </a:tc>
                <a:tc>
                  <a:txBody>
                    <a:bodyPr/>
                    <a:lstStyle/>
                    <a:p>
                      <a:r>
                        <a:rPr lang="en-US" dirty="0"/>
                        <a:t>Service Manager</a:t>
                      </a:r>
                    </a:p>
                  </a:txBody>
                  <a:tcPr/>
                </a:tc>
                <a:tc>
                  <a:txBody>
                    <a:bodyPr/>
                    <a:lstStyle/>
                    <a:p>
                      <a:r>
                        <a:rPr lang="en-US" dirty="0"/>
                        <a:t>8/1/24</a:t>
                      </a:r>
                    </a:p>
                  </a:txBody>
                  <a:tcPr/>
                </a:tc>
                <a:extLst>
                  <a:ext uri="{0D108BD9-81ED-4DB2-BD59-A6C34878D82A}">
                    <a16:rowId xmlns:a16="http://schemas.microsoft.com/office/drawing/2014/main" val="1530126605"/>
                  </a:ext>
                </a:extLst>
              </a:tr>
              <a:tr h="565004">
                <a:tc>
                  <a:txBody>
                    <a:bodyPr/>
                    <a:lstStyle/>
                    <a:p>
                      <a:r>
                        <a:rPr lang="en-US" dirty="0"/>
                        <a:t>Menu Sales</a:t>
                      </a:r>
                    </a:p>
                  </a:txBody>
                  <a:tcPr/>
                </a:tc>
                <a:tc>
                  <a:txBody>
                    <a:bodyPr/>
                    <a:lstStyle/>
                    <a:p>
                      <a:r>
                        <a:rPr lang="en-US" dirty="0"/>
                        <a:t>Service Manager</a:t>
                      </a:r>
                    </a:p>
                  </a:txBody>
                  <a:tcPr/>
                </a:tc>
                <a:tc>
                  <a:txBody>
                    <a:bodyPr/>
                    <a:lstStyle/>
                    <a:p>
                      <a:r>
                        <a:rPr lang="en-US" dirty="0"/>
                        <a:t>6/14/24</a:t>
                      </a:r>
                    </a:p>
                  </a:txBody>
                  <a:tcPr/>
                </a:tc>
                <a:extLst>
                  <a:ext uri="{0D108BD9-81ED-4DB2-BD59-A6C34878D82A}">
                    <a16:rowId xmlns:a16="http://schemas.microsoft.com/office/drawing/2014/main" val="1950345431"/>
                  </a:ext>
                </a:extLst>
              </a:tr>
              <a:tr h="565004">
                <a:tc>
                  <a:txBody>
                    <a:bodyPr/>
                    <a:lstStyle/>
                    <a:p>
                      <a:r>
                        <a:rPr lang="en-US" dirty="0"/>
                        <a:t>Video Walkarounds</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960891333"/>
                  </a:ext>
                </a:extLst>
              </a:tr>
              <a:tr h="565004">
                <a:tc>
                  <a:txBody>
                    <a:bodyPr/>
                    <a:lstStyle/>
                    <a:p>
                      <a:r>
                        <a:rPr lang="en-US" dirty="0"/>
                        <a:t>Marketing Campaigns</a:t>
                      </a:r>
                    </a:p>
                  </a:txBody>
                  <a:tcPr/>
                </a:tc>
                <a:tc>
                  <a:txBody>
                    <a:bodyPr/>
                    <a:lstStyle/>
                    <a:p>
                      <a:r>
                        <a:rPr lang="en-US" dirty="0"/>
                        <a:t>BDC/Service Manager</a:t>
                      </a:r>
                    </a:p>
                  </a:txBody>
                  <a:tcPr/>
                </a:tc>
                <a:tc>
                  <a:txBody>
                    <a:bodyPr/>
                    <a:lstStyle/>
                    <a:p>
                      <a:r>
                        <a:rPr lang="en-US" dirty="0"/>
                        <a:t>Monthly</a:t>
                      </a:r>
                    </a:p>
                  </a:txBody>
                  <a:tcPr/>
                </a:tc>
                <a:extLst>
                  <a:ext uri="{0D108BD9-81ED-4DB2-BD59-A6C34878D82A}">
                    <a16:rowId xmlns:a16="http://schemas.microsoft.com/office/drawing/2014/main" val="4137224325"/>
                  </a:ext>
                </a:extLst>
              </a:tr>
              <a:tr h="565004">
                <a:tc>
                  <a:txBody>
                    <a:bodyPr/>
                    <a:lstStyle/>
                    <a:p>
                      <a:r>
                        <a:rPr lang="en-US" dirty="0"/>
                        <a:t>In-Store Advertising</a:t>
                      </a:r>
                    </a:p>
                  </a:txBody>
                  <a:tcPr/>
                </a:tc>
                <a:tc>
                  <a:txBody>
                    <a:bodyPr/>
                    <a:lstStyle/>
                    <a:p>
                      <a:r>
                        <a:rPr lang="en-US" dirty="0"/>
                        <a:t>General Manager</a:t>
                      </a:r>
                    </a:p>
                  </a:txBody>
                  <a:tcPr/>
                </a:tc>
                <a:tc>
                  <a:txBody>
                    <a:bodyPr/>
                    <a:lstStyle/>
                    <a:p>
                      <a:r>
                        <a:rPr lang="en-US" dirty="0"/>
                        <a:t>8/1/24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We are not doing “right” by our customers. We are trying to make a square peg fit into a round hole. We tell customers that this is the way we do things, instead of coming up with policies that our customers want.</a:t>
            </a:r>
          </a:p>
          <a:p>
            <a:r>
              <a:rPr lang="en-US" dirty="0"/>
              <a:t>We are implementing </a:t>
            </a:r>
            <a:r>
              <a:rPr lang="en-US" dirty="0" err="1"/>
              <a:t>Xtime</a:t>
            </a:r>
            <a:r>
              <a:rPr lang="en-US" dirty="0"/>
              <a:t> to accomplish many tasks at once. We will market to our customers and tell them why we are great. We will make it easy for them to schedule an appointment with us and not make them wait 3 weeks. We will do a thorough walkaround with the customer and show them a menu of their vehicle. We will put them in a brand-new vehicle to drive while theirs is in service. We will do a great digital inspection with a video walkaround with the technician. We will email or text the customer the inspection and follow-up with a phone call. We will keep them up to date with the repairs at 10,2, &amp; 4. We will call them when completed and send them a pay link to complete at their leisure. </a:t>
            </a:r>
          </a:p>
          <a:p>
            <a:r>
              <a:rPr lang="en-US" dirty="0"/>
              <a:t>All of these capabilities are amazing, but without follow-up this is just another expense. That is why we are also rolling out the Employee Scorecard to hold them accountable. The advisors will get a larger bonus if they hit the criteria that we want them to. The technicians will also get a larger bonus if they do what is asked of them. These criteria will get changed from time to time to ensure that we are continuing to grow and making our customers’ experience better.</a:t>
            </a:r>
          </a:p>
          <a:p>
            <a:r>
              <a:rPr lang="en-US" dirty="0"/>
              <a:t>It is time that we remember that we are in the customer service industry. We are here to please the customer, not just take their money. We have the opportunity to set the standard for the metro and gain customers because of our great service.</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pPr lvl="1"/>
            <a:r>
              <a:rPr lang="en-US" b="0" i="0" u="none" strike="noStrike" baseline="0" dirty="0">
                <a:solidFill>
                  <a:schemeClr val="tx1"/>
                </a:solidFill>
                <a:latin typeface="Calibri" panose="020F0502020204030204" pitchFamily="34" charset="0"/>
              </a:rPr>
              <a:t>We have an automated email</a:t>
            </a:r>
            <a:r>
              <a:rPr lang="en-US" dirty="0">
                <a:solidFill>
                  <a:schemeClr val="tx1"/>
                </a:solidFill>
                <a:latin typeface="Calibri" panose="020F0502020204030204" pitchFamily="34" charset="0"/>
              </a:rPr>
              <a:t>-er to remind customers of oil changes</a:t>
            </a:r>
          </a:p>
          <a:p>
            <a:pPr lvl="1"/>
            <a:r>
              <a:rPr lang="en-US" b="0" i="0" u="none" strike="noStrike" baseline="0" dirty="0">
                <a:solidFill>
                  <a:schemeClr val="tx1"/>
                </a:solidFill>
                <a:latin typeface="Calibri" panose="020F0502020204030204" pitchFamily="34" charset="0"/>
              </a:rPr>
              <a:t>We have a recall list, that we do not use</a:t>
            </a:r>
          </a:p>
          <a:p>
            <a:r>
              <a:rPr lang="en-US" sz="1800" b="0" i="0" u="none" strike="noStrike" baseline="0" dirty="0">
                <a:solidFill>
                  <a:schemeClr val="tx1"/>
                </a:solidFill>
                <a:latin typeface="Calibri" panose="020F0502020204030204" pitchFamily="34" charset="0"/>
              </a:rPr>
              <a:t>Goals for improvement </a:t>
            </a:r>
          </a:p>
          <a:p>
            <a:pPr lvl="1"/>
            <a:r>
              <a:rPr lang="en-US" dirty="0" err="1">
                <a:solidFill>
                  <a:schemeClr val="tx1"/>
                </a:solidFill>
                <a:latin typeface="Calibri" panose="020F0502020204030204" pitchFamily="34" charset="0"/>
              </a:rPr>
              <a:t>X</a:t>
            </a:r>
            <a:r>
              <a:rPr lang="en-US" b="0" i="0" u="none" strike="noStrike" baseline="0" dirty="0" err="1">
                <a:solidFill>
                  <a:schemeClr val="tx1"/>
                </a:solidFill>
                <a:latin typeface="Calibri" panose="020F0502020204030204" pitchFamily="34" charset="0"/>
              </a:rPr>
              <a:t>time</a:t>
            </a:r>
            <a:r>
              <a:rPr lang="en-US" b="0" i="0" u="none" strike="noStrike" baseline="0" dirty="0">
                <a:solidFill>
                  <a:schemeClr val="tx1"/>
                </a:solidFill>
                <a:latin typeface="Calibri" panose="020F0502020204030204" pitchFamily="34" charset="0"/>
              </a:rPr>
              <a:t> </a:t>
            </a:r>
            <a:r>
              <a:rPr lang="en-US" dirty="0">
                <a:solidFill>
                  <a:schemeClr val="tx1"/>
                </a:solidFill>
                <a:latin typeface="Calibri" panose="020F0502020204030204" pitchFamily="34" charset="0"/>
              </a:rPr>
              <a:t>is being implemented 6/14/2024 – Invite</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p>
          <a:p>
            <a:pPr lvl="1"/>
            <a:r>
              <a:rPr lang="en-US" dirty="0">
                <a:solidFill>
                  <a:schemeClr val="tx1"/>
                </a:solidFill>
                <a:latin typeface="Calibri" panose="020F0502020204030204" pitchFamily="34" charset="0"/>
              </a:rPr>
              <a:t>New Service Manager used to be a </a:t>
            </a:r>
            <a:r>
              <a:rPr lang="en-US" dirty="0" err="1">
                <a:solidFill>
                  <a:schemeClr val="tx1"/>
                </a:solidFill>
                <a:latin typeface="Calibri" panose="020F0502020204030204" pitchFamily="34" charset="0"/>
              </a:rPr>
              <a:t>Xtime</a:t>
            </a:r>
            <a:r>
              <a:rPr lang="en-US" dirty="0">
                <a:solidFill>
                  <a:schemeClr val="tx1"/>
                </a:solidFill>
                <a:latin typeface="Calibri" panose="020F0502020204030204" pitchFamily="34" charset="0"/>
              </a:rPr>
              <a:t> trainer and is very familiar with the capabilities of marketing</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 </a:t>
            </a:r>
          </a:p>
          <a:p>
            <a:pPr lvl="1"/>
            <a:r>
              <a:rPr lang="en-US" dirty="0">
                <a:solidFill>
                  <a:schemeClr val="tx1"/>
                </a:solidFill>
                <a:latin typeface="Calibri" panose="020F0502020204030204" pitchFamily="34" charset="0"/>
              </a:rPr>
              <a:t>One of the main reasons we went to </a:t>
            </a:r>
            <a:r>
              <a:rPr lang="en-US" dirty="0" err="1">
                <a:solidFill>
                  <a:schemeClr val="tx1"/>
                </a:solidFill>
                <a:latin typeface="Calibri" panose="020F0502020204030204" pitchFamily="34" charset="0"/>
              </a:rPr>
              <a:t>Xtime</a:t>
            </a:r>
            <a:r>
              <a:rPr lang="en-US" dirty="0">
                <a:solidFill>
                  <a:schemeClr val="tx1"/>
                </a:solidFill>
                <a:latin typeface="Calibri" panose="020F0502020204030204" pitchFamily="34" charset="0"/>
              </a:rPr>
              <a:t>, was the ability to track progress – Performance Manager</a:t>
            </a:r>
            <a:endParaRPr lang="en-US" b="0" i="0" u="none" strike="noStrike" baseline="0" dirty="0">
              <a:solidFill>
                <a:schemeClr val="tx1"/>
              </a:solidFill>
              <a:latin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FA5F950B-35AD-8A7C-A379-67827746BF47}"/>
              </a:ext>
            </a:extLst>
          </p:cNvPr>
          <p:cNvPicPr>
            <a:picLocks noChangeAspect="1"/>
          </p:cNvPicPr>
          <p:nvPr/>
        </p:nvPicPr>
        <p:blipFill>
          <a:blip r:embed="rId2"/>
          <a:stretch>
            <a:fillRect/>
          </a:stretch>
        </p:blipFill>
        <p:spPr>
          <a:xfrm>
            <a:off x="6144328" y="213425"/>
            <a:ext cx="5836325" cy="2594429"/>
          </a:xfrm>
          <a:prstGeom prst="rect">
            <a:avLst/>
          </a:prstGeom>
        </p:spPr>
      </p:pic>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CFE982C-5D96-1271-3DEE-1B49A3844902}"/>
              </a:ext>
            </a:extLst>
          </p:cNvPr>
          <p:cNvPicPr>
            <a:picLocks noChangeAspect="1"/>
          </p:cNvPicPr>
          <p:nvPr/>
        </p:nvPicPr>
        <p:blipFill rotWithShape="1">
          <a:blip r:embed="rId2"/>
          <a:srcRect l="2390" r="-698"/>
          <a:stretch/>
        </p:blipFill>
        <p:spPr>
          <a:xfrm>
            <a:off x="5669280" y="2293006"/>
            <a:ext cx="4114800" cy="2357330"/>
          </a:xfrm>
          <a:prstGeom prst="rect">
            <a:avLst/>
          </a:prstGeo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 April MTD</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5065810" cy="4775200"/>
          </a:xfrm>
        </p:spPr>
        <p:txBody>
          <a:bodyPr>
            <a:normAutofit lnSpcReduction="10000"/>
          </a:bodyPr>
          <a:lstStyle/>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Currently we pay the techs warranty time and they all have an apprentice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All GP% to 76%</a:t>
            </a:r>
          </a:p>
          <a:p>
            <a:pPr lvl="1"/>
            <a:r>
              <a:rPr lang="en-US" dirty="0">
                <a:solidFill>
                  <a:srgbClr val="221E1F"/>
                </a:solidFill>
                <a:latin typeface="Calibri" panose="020F0502020204030204" pitchFamily="34" charset="0"/>
              </a:rPr>
              <a:t>Internal the main focus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Get more productivity from apprentices</a:t>
            </a:r>
          </a:p>
          <a:p>
            <a:pPr lvl="1"/>
            <a:r>
              <a:rPr lang="en-US" dirty="0">
                <a:solidFill>
                  <a:srgbClr val="221E1F"/>
                </a:solidFill>
                <a:latin typeface="Calibri" panose="020F0502020204030204" pitchFamily="34" charset="0"/>
              </a:rPr>
              <a:t>Currently they are not tracking their flagged hours</a:t>
            </a:r>
          </a:p>
          <a:p>
            <a:pPr lvl="1"/>
            <a:r>
              <a:rPr lang="en-US" b="0" i="0" u="none" strike="noStrike" baseline="0" dirty="0">
                <a:solidFill>
                  <a:srgbClr val="221E1F"/>
                </a:solidFill>
                <a:latin typeface="Calibri" panose="020F0502020204030204" pitchFamily="34" charset="0"/>
              </a:rPr>
              <a:t>Increase Flat Time on AF, Cabin, and Used Inspect</a:t>
            </a: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Financial Statement</a:t>
            </a:r>
          </a:p>
          <a:p>
            <a:pPr lvl="1"/>
            <a:r>
              <a:rPr lang="en-US" dirty="0">
                <a:solidFill>
                  <a:srgbClr val="221E1F"/>
                </a:solidFill>
                <a:latin typeface="Calibri" panose="020F0502020204030204" pitchFamily="34" charset="0"/>
              </a:rPr>
              <a:t>Apprentice Hours Tracker</a:t>
            </a:r>
            <a:endParaRPr lang="en-US"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3E6D77F-0CB1-50A9-BD14-65CA4B8BFDBE}"/>
              </a:ext>
            </a:extLst>
          </p:cNvPr>
          <p:cNvPicPr>
            <a:picLocks noChangeAspect="1"/>
          </p:cNvPicPr>
          <p:nvPr/>
        </p:nvPicPr>
        <p:blipFill>
          <a:blip r:embed="rId2"/>
          <a:stretch>
            <a:fillRect/>
          </a:stretch>
        </p:blipFill>
        <p:spPr>
          <a:xfrm>
            <a:off x="5089524" y="2439501"/>
            <a:ext cx="4184035" cy="3450186"/>
          </a:xfrm>
          <a:prstGeom prst="rect">
            <a:avLst/>
          </a:prstGeo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880002"/>
            <a:ext cx="4412190" cy="4700260"/>
          </a:xfrm>
        </p:spPr>
        <p:txBody>
          <a:bodyPr>
            <a:normAutofit/>
          </a:bodyPr>
          <a:lstStyle/>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2 main shop advisors and 2 express lane advisors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lvl="1"/>
            <a:r>
              <a:rPr lang="en-US" dirty="0">
                <a:solidFill>
                  <a:srgbClr val="221E1F"/>
                </a:solidFill>
                <a:latin typeface="Calibri" panose="020F0502020204030204" pitchFamily="34" charset="0"/>
              </a:rPr>
              <a:t>We need to increase productivity. We are hiring an express lane manager, lot porter, and one more advisor</a:t>
            </a:r>
            <a:r>
              <a:rPr lang="en-US"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Ad for staff with clear career path laid out</a:t>
            </a:r>
          </a:p>
          <a:p>
            <a:pPr lvl="1"/>
            <a:r>
              <a:rPr lang="en-US" b="0" i="0" u="none" strike="noStrike" baseline="0" dirty="0">
                <a:solidFill>
                  <a:srgbClr val="221E1F"/>
                </a:solidFill>
                <a:latin typeface="Calibri" panose="020F0502020204030204" pitchFamily="34" charset="0"/>
              </a:rPr>
              <a:t>Flood the shop with appointments when staffed</a:t>
            </a:r>
          </a:p>
          <a:p>
            <a:r>
              <a:rPr lang="en-US" sz="1800" b="0" i="0" u="none" strike="noStrike" baseline="0" dirty="0">
                <a:solidFill>
                  <a:srgbClr val="221E1F"/>
                </a:solidFill>
                <a:latin typeface="Calibri" panose="020F0502020204030204" pitchFamily="34" charset="0"/>
              </a:rPr>
              <a:t>Plans to evaluate your changes </a:t>
            </a:r>
          </a:p>
          <a:p>
            <a:pPr lvl="1"/>
            <a:r>
              <a:rPr lang="en-US" dirty="0"/>
              <a:t>CSI, </a:t>
            </a:r>
            <a:r>
              <a:rPr lang="en-US" dirty="0" err="1"/>
              <a:t>Xtime</a:t>
            </a:r>
            <a:r>
              <a:rPr lang="en-US" dirty="0"/>
              <a:t>, and Gross %</a:t>
            </a:r>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AAF29D4-3E48-B838-713A-F406A14F50C9}"/>
              </a:ext>
            </a:extLst>
          </p:cNvPr>
          <p:cNvPicPr>
            <a:picLocks noChangeAspect="1"/>
          </p:cNvPicPr>
          <p:nvPr/>
        </p:nvPicPr>
        <p:blipFill>
          <a:blip r:embed="rId2"/>
          <a:stretch>
            <a:fillRect/>
          </a:stretch>
        </p:blipFill>
        <p:spPr>
          <a:xfrm>
            <a:off x="4975668" y="1930400"/>
            <a:ext cx="4184035" cy="3546982"/>
          </a:xfrm>
          <a:prstGeom prst="rect">
            <a:avLst/>
          </a:prstGeo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74976"/>
            <a:ext cx="4646696" cy="4879648"/>
          </a:xfrm>
        </p:spPr>
        <p:txBody>
          <a:bodyPr>
            <a:normAutofit/>
          </a:bodyPr>
          <a:lstStyle/>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No sense of urgency</a:t>
            </a:r>
          </a:p>
          <a:p>
            <a:pPr lvl="1"/>
            <a:r>
              <a:rPr lang="en-US" b="0" i="0" u="none" strike="noStrike" baseline="0" dirty="0">
                <a:solidFill>
                  <a:srgbClr val="221E1F"/>
                </a:solidFill>
                <a:latin typeface="Calibri" panose="020F0502020204030204" pitchFamily="34" charset="0"/>
              </a:rPr>
              <a:t>Advisors too cautious with schedule</a:t>
            </a:r>
          </a:p>
          <a:p>
            <a:r>
              <a:rPr lang="en-US" sz="1800" b="0" i="0" u="none" strike="noStrike" baseline="0" dirty="0">
                <a:solidFill>
                  <a:srgbClr val="221E1F"/>
                </a:solidFill>
                <a:latin typeface="Calibri" panose="020F0502020204030204" pitchFamily="34" charset="0"/>
              </a:rPr>
              <a:t>Goals for improvement</a:t>
            </a:r>
          </a:p>
          <a:p>
            <a:pPr lvl="1"/>
            <a:r>
              <a:rPr lang="en-US" b="0" i="0" u="none" strike="noStrike" baseline="0" dirty="0">
                <a:solidFill>
                  <a:srgbClr val="221E1F"/>
                </a:solidFill>
                <a:latin typeface="Calibri" panose="020F0502020204030204" pitchFamily="34" charset="0"/>
              </a:rPr>
              <a:t>N</a:t>
            </a:r>
            <a:r>
              <a:rPr lang="en-US" dirty="0">
                <a:solidFill>
                  <a:srgbClr val="221E1F"/>
                </a:solidFill>
                <a:latin typeface="Calibri" panose="020F0502020204030204" pitchFamily="34" charset="0"/>
              </a:rPr>
              <a:t>ew Service Manager uses scorecard to evaluate each technician</a:t>
            </a:r>
          </a:p>
          <a:p>
            <a:pPr lvl="2"/>
            <a:r>
              <a:rPr lang="en-US" dirty="0">
                <a:solidFill>
                  <a:srgbClr val="221E1F"/>
                </a:solidFill>
                <a:latin typeface="Calibri" panose="020F0502020204030204" pitchFamily="34" charset="0"/>
              </a:rPr>
              <a:t>Hours per hoist is one of the criteria</a:t>
            </a:r>
          </a:p>
          <a:p>
            <a:pPr lvl="1"/>
            <a:r>
              <a:rPr lang="en-US" b="0" i="0" u="none" strike="noStrike" baseline="0" dirty="0">
                <a:solidFill>
                  <a:srgbClr val="221E1F"/>
                </a:solidFill>
                <a:latin typeface="Calibri" panose="020F0502020204030204" pitchFamily="34" charset="0"/>
              </a:rPr>
              <a:t>Suggestive Selling</a:t>
            </a:r>
          </a:p>
          <a:p>
            <a:r>
              <a:rPr lang="en-US" sz="1800" b="0" i="0" u="none" strike="noStrike" baseline="0" dirty="0">
                <a:solidFill>
                  <a:srgbClr val="221E1F"/>
                </a:solidFill>
                <a:latin typeface="Calibri" panose="020F0502020204030204" pitchFamily="34" charset="0"/>
              </a:rPr>
              <a:t>Plans to achieve your goals</a:t>
            </a:r>
          </a:p>
          <a:p>
            <a:pPr lvl="1"/>
            <a:r>
              <a:rPr lang="en-US" b="0" i="0" u="none" strike="noStrike" baseline="0" dirty="0">
                <a:solidFill>
                  <a:srgbClr val="221E1F"/>
                </a:solidFill>
                <a:latin typeface="Calibri" panose="020F0502020204030204" pitchFamily="34" charset="0"/>
              </a:rPr>
              <a:t>Video Inspections</a:t>
            </a:r>
          </a:p>
          <a:p>
            <a:pPr lvl="1"/>
            <a:r>
              <a:rPr lang="en-US" dirty="0">
                <a:solidFill>
                  <a:srgbClr val="221E1F"/>
                </a:solidFill>
                <a:latin typeface="Calibri" panose="020F0502020204030204" pitchFamily="34" charset="0"/>
              </a:rPr>
              <a:t>Scorecard</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err="1"/>
              <a:t>Xtime</a:t>
            </a:r>
            <a:r>
              <a:rPr lang="en-US" dirty="0"/>
              <a:t> has great data tracking</a:t>
            </a:r>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7371F15-D0CB-EB5E-A95D-18278B5ECFF2}"/>
              </a:ext>
            </a:extLst>
          </p:cNvPr>
          <p:cNvPicPr>
            <a:picLocks noChangeAspect="1"/>
          </p:cNvPicPr>
          <p:nvPr/>
        </p:nvPicPr>
        <p:blipFill>
          <a:blip r:embed="rId2"/>
          <a:stretch>
            <a:fillRect/>
          </a:stretch>
        </p:blipFill>
        <p:spPr>
          <a:xfrm>
            <a:off x="5549458" y="2196306"/>
            <a:ext cx="3199254" cy="4011899"/>
          </a:xfrm>
          <a:prstGeom prst="rect">
            <a:avLst/>
          </a:prstGeo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83520"/>
            <a:ext cx="4527055" cy="5174479"/>
          </a:xfrm>
        </p:spPr>
        <p:txBody>
          <a:bodyPr>
            <a:normAutofit lnSpcReduction="10000"/>
          </a:bodyPr>
          <a:lstStyle/>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M-F 7:30 – 6</a:t>
            </a:r>
          </a:p>
          <a:p>
            <a:pPr lvl="1"/>
            <a:r>
              <a:rPr lang="en-US" b="0" i="0" u="none" strike="noStrike" baseline="0" dirty="0">
                <a:solidFill>
                  <a:srgbClr val="221E1F"/>
                </a:solidFill>
                <a:latin typeface="Calibri" panose="020F0502020204030204" pitchFamily="34" charset="0"/>
              </a:rPr>
              <a:t>S 7:30 - Noon</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Get more productivity from technicians while they are at work</a:t>
            </a:r>
          </a:p>
          <a:p>
            <a:pPr lvl="1"/>
            <a:r>
              <a:rPr lang="en-US" b="0" i="0" u="none" strike="noStrike" baseline="0" dirty="0">
                <a:solidFill>
                  <a:srgbClr val="221E1F"/>
                </a:solidFill>
                <a:latin typeface="Calibri" panose="020F0502020204030204" pitchFamily="34" charset="0"/>
              </a:rPr>
              <a:t>Implemented 4 x 10hr sche</a:t>
            </a:r>
            <a:r>
              <a:rPr lang="en-US" dirty="0">
                <a:solidFill>
                  <a:srgbClr val="221E1F"/>
                </a:solidFill>
                <a:latin typeface="Calibri" panose="020F0502020204030204" pitchFamily="34" charset="0"/>
              </a:rPr>
              <a:t>dule 3 years ago with poor results</a:t>
            </a:r>
          </a:p>
          <a:p>
            <a:pPr lvl="1"/>
            <a:r>
              <a:rPr lang="en-US" dirty="0">
                <a:solidFill>
                  <a:srgbClr val="221E1F"/>
                </a:solidFill>
                <a:latin typeface="Calibri" panose="020F0502020204030204" pitchFamily="34" charset="0"/>
              </a:rPr>
              <a:t>O</a:t>
            </a:r>
            <a:r>
              <a:rPr lang="en-US" b="0" i="0" u="none" strike="noStrike" baseline="0" dirty="0">
                <a:solidFill>
                  <a:srgbClr val="221E1F"/>
                </a:solidFill>
                <a:latin typeface="Calibri" panose="020F0502020204030204" pitchFamily="34" charset="0"/>
              </a:rPr>
              <a:t>ffer </a:t>
            </a:r>
            <a:r>
              <a:rPr lang="en-US" dirty="0">
                <a:solidFill>
                  <a:srgbClr val="221E1F"/>
                </a:solidFill>
                <a:latin typeface="Calibri" panose="020F0502020204030204" pitchFamily="34" charset="0"/>
              </a:rPr>
              <a:t>flexible schedule for techs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Sell more gravy instead of hard jobs</a:t>
            </a:r>
          </a:p>
          <a:p>
            <a:pPr lvl="1"/>
            <a:r>
              <a:rPr lang="en-US" b="0" i="0" u="none" strike="noStrike" baseline="0" dirty="0">
                <a:solidFill>
                  <a:srgbClr val="221E1F"/>
                </a:solidFill>
                <a:latin typeface="Calibri" panose="020F0502020204030204" pitchFamily="34" charset="0"/>
              </a:rPr>
              <a:t>Techs more efficient and more excited about gravy</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Guide is 75%. Track performance monthly</a:t>
            </a:r>
            <a:endParaRPr lang="en-US" b="0" i="0" u="none" strike="noStrike" baseline="0" dirty="0">
              <a:solidFill>
                <a:srgbClr val="221E1F"/>
              </a:solidFill>
              <a:latin typeface="Calibri" panose="020F0502020204030204" pitchFamily="34" charset="0"/>
            </a:endParaRPr>
          </a:p>
        </p:txBody>
      </p:sp>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B94363-83C4-F61C-F8A4-76C4C20222A1}"/>
              </a:ext>
            </a:extLst>
          </p:cNvPr>
          <p:cNvPicPr>
            <a:picLocks noChangeAspect="1"/>
          </p:cNvPicPr>
          <p:nvPr/>
        </p:nvPicPr>
        <p:blipFill>
          <a:blip r:embed="rId2"/>
          <a:stretch>
            <a:fillRect/>
          </a:stretch>
        </p:blipFill>
        <p:spPr>
          <a:xfrm>
            <a:off x="5187897" y="1794617"/>
            <a:ext cx="5009452" cy="4257344"/>
          </a:xfrm>
          <a:prstGeom prst="rect">
            <a:avLst/>
          </a:prstGeom>
        </p:spPr>
      </p:pic>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455743" y="1384419"/>
            <a:ext cx="4732154" cy="5473582"/>
          </a:xfrm>
        </p:spPr>
        <p:txBody>
          <a:bodyPr>
            <a:normAutofit fontScale="92500" lnSpcReduction="10000"/>
          </a:bodyPr>
          <a:lstStyle/>
          <a:p>
            <a:pPr marL="0" indent="0">
              <a:buNone/>
            </a:pPr>
            <a:r>
              <a:rPr lang="en-US" dirty="0"/>
              <a:t>Questions to review:</a:t>
            </a:r>
          </a:p>
          <a:p>
            <a:r>
              <a:rPr lang="en-US" dirty="0"/>
              <a:t>How does your repair labor rate compare to your posted door rate?</a:t>
            </a:r>
          </a:p>
          <a:p>
            <a:pPr lvl="1"/>
            <a:r>
              <a:rPr lang="en-US" dirty="0"/>
              <a:t>Our labor rate matrix is very aggressive, but we need to look at our competitive and maintenance labor rate</a:t>
            </a:r>
          </a:p>
          <a:p>
            <a:r>
              <a:rPr lang="en-US" dirty="0"/>
              <a:t>Is there discounting?</a:t>
            </a:r>
          </a:p>
          <a:p>
            <a:pPr lvl="1"/>
            <a:r>
              <a:rPr lang="en-US" dirty="0"/>
              <a:t>The service advisors do not have access to discount tickets and do not have access to change labor rate</a:t>
            </a:r>
          </a:p>
          <a:p>
            <a:r>
              <a:rPr lang="en-US" dirty="0"/>
              <a:t>What are the hours per R. O.?</a:t>
            </a:r>
          </a:p>
          <a:p>
            <a:pPr lvl="1"/>
            <a:r>
              <a:rPr lang="en-US" dirty="0"/>
              <a:t>.92 is not even to the 1 – 1.5 goal for Express</a:t>
            </a:r>
          </a:p>
          <a:p>
            <a:r>
              <a:rPr lang="en-US" dirty="0"/>
              <a:t>What is the percent of one-line ROs?</a:t>
            </a:r>
          </a:p>
          <a:p>
            <a:pPr lvl="1"/>
            <a:r>
              <a:rPr lang="en-US" dirty="0"/>
              <a:t>83% are One Item ROs!</a:t>
            </a:r>
          </a:p>
          <a:p>
            <a:pPr lvl="1"/>
            <a:r>
              <a:rPr lang="en-US" dirty="0"/>
              <a:t>Menu Selling is being implemented with </a:t>
            </a:r>
            <a:r>
              <a:rPr lang="en-US" dirty="0" err="1"/>
              <a:t>Xtime</a:t>
            </a:r>
            <a:endParaRPr lang="en-US" dirty="0"/>
          </a:p>
          <a:p>
            <a:pPr lvl="1"/>
            <a:r>
              <a:rPr lang="en-US" dirty="0"/>
              <a:t>Video inspections are part of Employee’s Scorecard</a:t>
            </a:r>
          </a:p>
        </p:txBody>
      </p:sp>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Large Loaner Fleet</a:t>
            </a:r>
          </a:p>
          <a:p>
            <a:r>
              <a:rPr lang="en-US" dirty="0"/>
              <a:t>Experienced technicians who care</a:t>
            </a:r>
          </a:p>
          <a:p>
            <a:r>
              <a:rPr lang="en-US" dirty="0" err="1"/>
              <a:t>Xtime</a:t>
            </a:r>
            <a:endParaRPr lang="en-US" dirty="0"/>
          </a:p>
          <a:p>
            <a:r>
              <a:rPr lang="en-US" dirty="0"/>
              <a:t>New Service Manager</a:t>
            </a:r>
          </a:p>
          <a:p>
            <a:r>
              <a:rPr lang="en-US" dirty="0"/>
              <a:t>General Manager with fixed operations background</a:t>
            </a:r>
          </a:p>
          <a:p>
            <a:r>
              <a:rPr lang="en-US" dirty="0"/>
              <a:t>Close to the metro</a:t>
            </a:r>
          </a:p>
          <a:p>
            <a:r>
              <a:rPr lang="en-US" dirty="0"/>
              <a:t>Population boom</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Current Staff resistant to change</a:t>
            </a:r>
          </a:p>
          <a:p>
            <a:r>
              <a:rPr lang="en-US" dirty="0"/>
              <a:t>Techs make too much money and do not move fast</a:t>
            </a:r>
          </a:p>
          <a:p>
            <a:r>
              <a:rPr lang="en-US" dirty="0"/>
              <a:t>Parts Department FTFR is dismal</a:t>
            </a:r>
          </a:p>
          <a:p>
            <a:r>
              <a:rPr lang="en-US" dirty="0"/>
              <a:t>Apathy runs rampant</a:t>
            </a:r>
          </a:p>
          <a:p>
            <a:r>
              <a:rPr lang="en-US" dirty="0"/>
              <a:t>Old Facility – no A/C</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1250</TotalTime>
  <Words>1128</Words>
  <Application>Microsoft Office PowerPoint</Application>
  <PresentationFormat>Widescreen</PresentationFormat>
  <Paragraphs>158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 April MTD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Sean Masters</cp:lastModifiedBy>
  <cp:revision>6</cp:revision>
  <dcterms:created xsi:type="dcterms:W3CDTF">2022-12-04T13:10:55Z</dcterms:created>
  <dcterms:modified xsi:type="dcterms:W3CDTF">2024-05-21T13:36:19Z</dcterms:modified>
</cp:coreProperties>
</file>