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9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6200379-2032-45FC-9664-A09C84472CA7}" v="13" dt="2024-06-06T15:24:19.81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2" d="100"/>
          <a:sy n="112" d="100"/>
        </p:scale>
        <p:origin x="55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rey Burelli" userId="89a17e5c-2fcf-4aa6-9e65-e2ea01834e20" providerId="ADAL" clId="{F6200379-2032-45FC-9664-A09C84472CA7}"/>
    <pc:docChg chg="undo redo custSel modSld">
      <pc:chgData name="Trey Burelli" userId="89a17e5c-2fcf-4aa6-9e65-e2ea01834e20" providerId="ADAL" clId="{F6200379-2032-45FC-9664-A09C84472CA7}" dt="2024-06-06T17:17:05.635" v="10896" actId="20577"/>
      <pc:docMkLst>
        <pc:docMk/>
      </pc:docMkLst>
      <pc:sldChg chg="modSp mod">
        <pc:chgData name="Trey Burelli" userId="89a17e5c-2fcf-4aa6-9e65-e2ea01834e20" providerId="ADAL" clId="{F6200379-2032-45FC-9664-A09C84472CA7}" dt="2024-05-21T20:15:42.922" v="1306" actId="20577"/>
        <pc:sldMkLst>
          <pc:docMk/>
          <pc:sldMk cId="407074056" sldId="256"/>
        </pc:sldMkLst>
        <pc:spChg chg="mod">
          <ac:chgData name="Trey Burelli" userId="89a17e5c-2fcf-4aa6-9e65-e2ea01834e20" providerId="ADAL" clId="{F6200379-2032-45FC-9664-A09C84472CA7}" dt="2024-05-21T20:15:42.922" v="1306" actId="20577"/>
          <ac:spMkLst>
            <pc:docMk/>
            <pc:sldMk cId="407074056" sldId="256"/>
            <ac:spMk id="2" creationId="{3E0A9F39-3A40-DAF5-FB29-F9EF6B43BC8E}"/>
          </ac:spMkLst>
        </pc:spChg>
        <pc:spChg chg="mod">
          <ac:chgData name="Trey Burelli" userId="89a17e5c-2fcf-4aa6-9e65-e2ea01834e20" providerId="ADAL" clId="{F6200379-2032-45FC-9664-A09C84472CA7}" dt="2024-05-21T20:15:23.288" v="1286" actId="27636"/>
          <ac:spMkLst>
            <pc:docMk/>
            <pc:sldMk cId="407074056" sldId="256"/>
            <ac:spMk id="3" creationId="{3D24D94E-9ADE-FBA4-4E04-F5102B2316CA}"/>
          </ac:spMkLst>
        </pc:spChg>
      </pc:sldChg>
      <pc:sldChg chg="modSp mod">
        <pc:chgData name="Trey Burelli" userId="89a17e5c-2fcf-4aa6-9e65-e2ea01834e20" providerId="ADAL" clId="{F6200379-2032-45FC-9664-A09C84472CA7}" dt="2024-06-06T15:41:52.823" v="6135" actId="5793"/>
        <pc:sldMkLst>
          <pc:docMk/>
          <pc:sldMk cId="3839221384" sldId="257"/>
        </pc:sldMkLst>
        <pc:spChg chg="mod">
          <ac:chgData name="Trey Burelli" userId="89a17e5c-2fcf-4aa6-9e65-e2ea01834e20" providerId="ADAL" clId="{F6200379-2032-45FC-9664-A09C84472CA7}" dt="2024-05-21T19:57:06.586" v="3" actId="27636"/>
          <ac:spMkLst>
            <pc:docMk/>
            <pc:sldMk cId="3839221384" sldId="257"/>
            <ac:spMk id="2" creationId="{103DC290-7A27-95C0-53A2-21B3816BBA33}"/>
          </ac:spMkLst>
        </pc:spChg>
        <pc:spChg chg="mod">
          <ac:chgData name="Trey Burelli" userId="89a17e5c-2fcf-4aa6-9e65-e2ea01834e20" providerId="ADAL" clId="{F6200379-2032-45FC-9664-A09C84472CA7}" dt="2024-06-06T15:41:52.823" v="6135" actId="5793"/>
          <ac:spMkLst>
            <pc:docMk/>
            <pc:sldMk cId="3839221384" sldId="257"/>
            <ac:spMk id="3" creationId="{203A9D90-6288-FF85-A14B-EAAC61E0E9A8}"/>
          </ac:spMkLst>
        </pc:spChg>
      </pc:sldChg>
      <pc:sldChg chg="modSp mod">
        <pc:chgData name="Trey Burelli" userId="89a17e5c-2fcf-4aa6-9e65-e2ea01834e20" providerId="ADAL" clId="{F6200379-2032-45FC-9664-A09C84472CA7}" dt="2024-06-06T17:17:05.635" v="10896" actId="20577"/>
        <pc:sldMkLst>
          <pc:docMk/>
          <pc:sldMk cId="4167117408" sldId="258"/>
        </pc:sldMkLst>
        <pc:spChg chg="mod">
          <ac:chgData name="Trey Burelli" userId="89a17e5c-2fcf-4aa6-9e65-e2ea01834e20" providerId="ADAL" clId="{F6200379-2032-45FC-9664-A09C84472CA7}" dt="2024-06-06T17:17:05.635" v="10896" actId="20577"/>
          <ac:spMkLst>
            <pc:docMk/>
            <pc:sldMk cId="4167117408" sldId="258"/>
            <ac:spMk id="2" creationId="{5FFE6F10-0BA0-1313-9F7B-7EBE765BA7D5}"/>
          </ac:spMkLst>
        </pc:spChg>
        <pc:spChg chg="mod">
          <ac:chgData name="Trey Burelli" userId="89a17e5c-2fcf-4aa6-9e65-e2ea01834e20" providerId="ADAL" clId="{F6200379-2032-45FC-9664-A09C84472CA7}" dt="2024-06-06T15:33:52.878" v="5736" actId="255"/>
          <ac:spMkLst>
            <pc:docMk/>
            <pc:sldMk cId="4167117408" sldId="258"/>
            <ac:spMk id="3" creationId="{DC1AC215-6A1E-4C59-EFD0-D293BFB95537}"/>
          </ac:spMkLst>
        </pc:spChg>
        <pc:picChg chg="mod">
          <ac:chgData name="Trey Burelli" userId="89a17e5c-2fcf-4aa6-9e65-e2ea01834e20" providerId="ADAL" clId="{F6200379-2032-45FC-9664-A09C84472CA7}" dt="2024-06-06T15:24:19.812" v="4937" actId="14826"/>
          <ac:picMkLst>
            <pc:docMk/>
            <pc:sldMk cId="4167117408" sldId="258"/>
            <ac:picMk id="6" creationId="{7D7FBF6D-1B6B-4091-9ABF-B967D33EAC3F}"/>
          </ac:picMkLst>
        </pc:picChg>
      </pc:sldChg>
      <pc:sldChg chg="addSp modSp mod">
        <pc:chgData name="Trey Burelli" userId="89a17e5c-2fcf-4aa6-9e65-e2ea01834e20" providerId="ADAL" clId="{F6200379-2032-45FC-9664-A09C84472CA7}" dt="2024-05-21T21:46:02.392" v="4032" actId="20577"/>
        <pc:sldMkLst>
          <pc:docMk/>
          <pc:sldMk cId="2924363353" sldId="259"/>
        </pc:sldMkLst>
        <pc:spChg chg="mod">
          <ac:chgData name="Trey Burelli" userId="89a17e5c-2fcf-4aa6-9e65-e2ea01834e20" providerId="ADAL" clId="{F6200379-2032-45FC-9664-A09C84472CA7}" dt="2024-05-21T20:06:31.723" v="832" actId="20577"/>
          <ac:spMkLst>
            <pc:docMk/>
            <pc:sldMk cId="2924363353" sldId="259"/>
            <ac:spMk id="2" creationId="{CCC0419E-50F3-1F2F-1B8E-FED52940944C}"/>
          </ac:spMkLst>
        </pc:spChg>
        <pc:spChg chg="mod">
          <ac:chgData name="Trey Burelli" userId="89a17e5c-2fcf-4aa6-9e65-e2ea01834e20" providerId="ADAL" clId="{F6200379-2032-45FC-9664-A09C84472CA7}" dt="2024-05-21T21:46:02.392" v="4032" actId="20577"/>
          <ac:spMkLst>
            <pc:docMk/>
            <pc:sldMk cId="2924363353" sldId="259"/>
            <ac:spMk id="3" creationId="{0CC31931-4847-F763-D4D1-1433E7E0CE49}"/>
          </ac:spMkLst>
        </pc:spChg>
        <pc:picChg chg="add mod">
          <ac:chgData name="Trey Burelli" userId="89a17e5c-2fcf-4aa6-9e65-e2ea01834e20" providerId="ADAL" clId="{F6200379-2032-45FC-9664-A09C84472CA7}" dt="2024-05-21T20:06:29.728" v="831" actId="1076"/>
          <ac:picMkLst>
            <pc:docMk/>
            <pc:sldMk cId="2924363353" sldId="259"/>
            <ac:picMk id="5" creationId="{A5C8592B-288B-E23E-75A2-CF1951FC9B68}"/>
          </ac:picMkLst>
        </pc:picChg>
      </pc:sldChg>
      <pc:sldChg chg="modSp mod">
        <pc:chgData name="Trey Burelli" userId="89a17e5c-2fcf-4aa6-9e65-e2ea01834e20" providerId="ADAL" clId="{F6200379-2032-45FC-9664-A09C84472CA7}" dt="2024-06-06T15:45:21.289" v="6643" actId="5793"/>
        <pc:sldMkLst>
          <pc:docMk/>
          <pc:sldMk cId="2417698126" sldId="262"/>
        </pc:sldMkLst>
        <pc:spChg chg="mod">
          <ac:chgData name="Trey Burelli" userId="89a17e5c-2fcf-4aa6-9e65-e2ea01834e20" providerId="ADAL" clId="{F6200379-2032-45FC-9664-A09C84472CA7}" dt="2024-05-21T19:57:06.449" v="2"/>
          <ac:spMkLst>
            <pc:docMk/>
            <pc:sldMk cId="2417698126" sldId="262"/>
            <ac:spMk id="2" creationId="{103DC290-7A27-95C0-53A2-21B3816BBA33}"/>
          </ac:spMkLst>
        </pc:spChg>
        <pc:spChg chg="mod">
          <ac:chgData name="Trey Burelli" userId="89a17e5c-2fcf-4aa6-9e65-e2ea01834e20" providerId="ADAL" clId="{F6200379-2032-45FC-9664-A09C84472CA7}" dt="2024-06-06T15:45:21.289" v="6643" actId="5793"/>
          <ac:spMkLst>
            <pc:docMk/>
            <pc:sldMk cId="2417698126" sldId="262"/>
            <ac:spMk id="3" creationId="{203A9D90-6288-FF85-A14B-EAAC61E0E9A8}"/>
          </ac:spMkLst>
        </pc:spChg>
      </pc:sldChg>
      <pc:sldChg chg="modSp mod">
        <pc:chgData name="Trey Burelli" userId="89a17e5c-2fcf-4aa6-9e65-e2ea01834e20" providerId="ADAL" clId="{F6200379-2032-45FC-9664-A09C84472CA7}" dt="2024-06-06T15:48:46.094" v="7131" actId="20577"/>
        <pc:sldMkLst>
          <pc:docMk/>
          <pc:sldMk cId="3912869560" sldId="263"/>
        </pc:sldMkLst>
        <pc:spChg chg="mod">
          <ac:chgData name="Trey Burelli" userId="89a17e5c-2fcf-4aa6-9e65-e2ea01834e20" providerId="ADAL" clId="{F6200379-2032-45FC-9664-A09C84472CA7}" dt="2024-05-21T19:57:06.449" v="2"/>
          <ac:spMkLst>
            <pc:docMk/>
            <pc:sldMk cId="3912869560" sldId="263"/>
            <ac:spMk id="2" creationId="{103DC290-7A27-95C0-53A2-21B3816BBA33}"/>
          </ac:spMkLst>
        </pc:spChg>
        <pc:spChg chg="mod">
          <ac:chgData name="Trey Burelli" userId="89a17e5c-2fcf-4aa6-9e65-e2ea01834e20" providerId="ADAL" clId="{F6200379-2032-45FC-9664-A09C84472CA7}" dt="2024-06-06T15:48:46.094" v="7131" actId="20577"/>
          <ac:spMkLst>
            <pc:docMk/>
            <pc:sldMk cId="3912869560" sldId="263"/>
            <ac:spMk id="3" creationId="{203A9D90-6288-FF85-A14B-EAAC61E0E9A8}"/>
          </ac:spMkLst>
        </pc:spChg>
      </pc:sldChg>
      <pc:sldChg chg="modSp mod">
        <pc:chgData name="Trey Burelli" userId="89a17e5c-2fcf-4aa6-9e65-e2ea01834e20" providerId="ADAL" clId="{F6200379-2032-45FC-9664-A09C84472CA7}" dt="2024-06-06T16:54:21.343" v="9415" actId="20577"/>
        <pc:sldMkLst>
          <pc:docMk/>
          <pc:sldMk cId="627664966" sldId="264"/>
        </pc:sldMkLst>
        <pc:spChg chg="mod">
          <ac:chgData name="Trey Burelli" userId="89a17e5c-2fcf-4aa6-9e65-e2ea01834e20" providerId="ADAL" clId="{F6200379-2032-45FC-9664-A09C84472CA7}" dt="2024-05-21T19:57:06.449" v="2"/>
          <ac:spMkLst>
            <pc:docMk/>
            <pc:sldMk cId="627664966" sldId="264"/>
            <ac:spMk id="2" creationId="{103DC290-7A27-95C0-53A2-21B3816BBA33}"/>
          </ac:spMkLst>
        </pc:spChg>
        <pc:spChg chg="mod">
          <ac:chgData name="Trey Burelli" userId="89a17e5c-2fcf-4aa6-9e65-e2ea01834e20" providerId="ADAL" clId="{F6200379-2032-45FC-9664-A09C84472CA7}" dt="2024-06-06T16:54:21.343" v="9415" actId="20577"/>
          <ac:spMkLst>
            <pc:docMk/>
            <pc:sldMk cId="627664966" sldId="264"/>
            <ac:spMk id="3" creationId="{203A9D90-6288-FF85-A14B-EAAC61E0E9A8}"/>
          </ac:spMkLst>
        </pc:spChg>
      </pc:sldChg>
      <pc:sldChg chg="modSp mod">
        <pc:chgData name="Trey Burelli" userId="89a17e5c-2fcf-4aa6-9e65-e2ea01834e20" providerId="ADAL" clId="{F6200379-2032-45FC-9664-A09C84472CA7}" dt="2024-06-06T15:54:19.437" v="7778" actId="20577"/>
        <pc:sldMkLst>
          <pc:docMk/>
          <pc:sldMk cId="3985272254" sldId="265"/>
        </pc:sldMkLst>
        <pc:spChg chg="mod">
          <ac:chgData name="Trey Burelli" userId="89a17e5c-2fcf-4aa6-9e65-e2ea01834e20" providerId="ADAL" clId="{F6200379-2032-45FC-9664-A09C84472CA7}" dt="2024-05-21T19:57:06.449" v="2"/>
          <ac:spMkLst>
            <pc:docMk/>
            <pc:sldMk cId="3985272254" sldId="265"/>
            <ac:spMk id="2" creationId="{103DC290-7A27-95C0-53A2-21B3816BBA33}"/>
          </ac:spMkLst>
        </pc:spChg>
        <pc:spChg chg="mod">
          <ac:chgData name="Trey Burelli" userId="89a17e5c-2fcf-4aa6-9e65-e2ea01834e20" providerId="ADAL" clId="{F6200379-2032-45FC-9664-A09C84472CA7}" dt="2024-06-06T15:54:19.437" v="7778" actId="20577"/>
          <ac:spMkLst>
            <pc:docMk/>
            <pc:sldMk cId="3985272254" sldId="265"/>
            <ac:spMk id="3" creationId="{203A9D90-6288-FF85-A14B-EAAC61E0E9A8}"/>
          </ac:spMkLst>
        </pc:spChg>
      </pc:sldChg>
      <pc:sldChg chg="modSp mod">
        <pc:chgData name="Trey Burelli" userId="89a17e5c-2fcf-4aa6-9e65-e2ea01834e20" providerId="ADAL" clId="{F6200379-2032-45FC-9664-A09C84472CA7}" dt="2024-06-06T15:59:00.906" v="8223" actId="20577"/>
        <pc:sldMkLst>
          <pc:docMk/>
          <pc:sldMk cId="4226099158" sldId="266"/>
        </pc:sldMkLst>
        <pc:spChg chg="mod">
          <ac:chgData name="Trey Burelli" userId="89a17e5c-2fcf-4aa6-9e65-e2ea01834e20" providerId="ADAL" clId="{F6200379-2032-45FC-9664-A09C84472CA7}" dt="2024-05-21T19:57:06.586" v="4" actId="27636"/>
          <ac:spMkLst>
            <pc:docMk/>
            <pc:sldMk cId="4226099158" sldId="266"/>
            <ac:spMk id="2" creationId="{103DC290-7A27-95C0-53A2-21B3816BBA33}"/>
          </ac:spMkLst>
        </pc:spChg>
        <pc:spChg chg="mod">
          <ac:chgData name="Trey Burelli" userId="89a17e5c-2fcf-4aa6-9e65-e2ea01834e20" providerId="ADAL" clId="{F6200379-2032-45FC-9664-A09C84472CA7}" dt="2024-06-06T15:59:00.906" v="8223" actId="20577"/>
          <ac:spMkLst>
            <pc:docMk/>
            <pc:sldMk cId="4226099158" sldId="266"/>
            <ac:spMk id="3" creationId="{203A9D90-6288-FF85-A14B-EAAC61E0E9A8}"/>
          </ac:spMkLst>
        </pc:spChg>
      </pc:sldChg>
      <pc:sldChg chg="modSp mod">
        <pc:chgData name="Trey Burelli" userId="89a17e5c-2fcf-4aa6-9e65-e2ea01834e20" providerId="ADAL" clId="{F6200379-2032-45FC-9664-A09C84472CA7}" dt="2024-06-06T16:43:29.959" v="8780" actId="20577"/>
        <pc:sldMkLst>
          <pc:docMk/>
          <pc:sldMk cId="850427537" sldId="267"/>
        </pc:sldMkLst>
        <pc:spChg chg="mod">
          <ac:chgData name="Trey Burelli" userId="89a17e5c-2fcf-4aa6-9e65-e2ea01834e20" providerId="ADAL" clId="{F6200379-2032-45FC-9664-A09C84472CA7}" dt="2024-05-21T19:57:06.449" v="2"/>
          <ac:spMkLst>
            <pc:docMk/>
            <pc:sldMk cId="850427537" sldId="267"/>
            <ac:spMk id="2" creationId="{103DC290-7A27-95C0-53A2-21B3816BBA33}"/>
          </ac:spMkLst>
        </pc:spChg>
        <pc:spChg chg="mod">
          <ac:chgData name="Trey Burelli" userId="89a17e5c-2fcf-4aa6-9e65-e2ea01834e20" providerId="ADAL" clId="{F6200379-2032-45FC-9664-A09C84472CA7}" dt="2024-06-06T16:43:29.959" v="8780" actId="20577"/>
          <ac:spMkLst>
            <pc:docMk/>
            <pc:sldMk cId="850427537" sldId="267"/>
            <ac:spMk id="3" creationId="{203A9D90-6288-FF85-A14B-EAAC61E0E9A8}"/>
          </ac:spMkLst>
        </pc:spChg>
      </pc:sldChg>
      <pc:sldChg chg="modSp mod">
        <pc:chgData name="Trey Burelli" userId="89a17e5c-2fcf-4aa6-9e65-e2ea01834e20" providerId="ADAL" clId="{F6200379-2032-45FC-9664-A09C84472CA7}" dt="2024-06-06T16:52:04.870" v="9315" actId="20577"/>
        <pc:sldMkLst>
          <pc:docMk/>
          <pc:sldMk cId="3364109993" sldId="268"/>
        </pc:sldMkLst>
        <pc:spChg chg="mod">
          <ac:chgData name="Trey Burelli" userId="89a17e5c-2fcf-4aa6-9e65-e2ea01834e20" providerId="ADAL" clId="{F6200379-2032-45FC-9664-A09C84472CA7}" dt="2024-05-21T19:57:06.449" v="2"/>
          <ac:spMkLst>
            <pc:docMk/>
            <pc:sldMk cId="3364109993" sldId="268"/>
            <ac:spMk id="2" creationId="{103DC290-7A27-95C0-53A2-21B3816BBA33}"/>
          </ac:spMkLst>
        </pc:spChg>
        <pc:graphicFrameChg chg="modGraphic">
          <ac:chgData name="Trey Burelli" userId="89a17e5c-2fcf-4aa6-9e65-e2ea01834e20" providerId="ADAL" clId="{F6200379-2032-45FC-9664-A09C84472CA7}" dt="2024-06-06T16:52:04.870" v="9315" actId="20577"/>
          <ac:graphicFrameMkLst>
            <pc:docMk/>
            <pc:sldMk cId="3364109993" sldId="268"/>
            <ac:graphicFrameMk id="4" creationId="{BC8B6778-11BB-9A9A-F0BF-8949F85F8237}"/>
          </ac:graphicFrameMkLst>
        </pc:graphicFrameChg>
      </pc:sldChg>
      <pc:sldChg chg="modSp mod">
        <pc:chgData name="Trey Burelli" userId="89a17e5c-2fcf-4aa6-9e65-e2ea01834e20" providerId="ADAL" clId="{F6200379-2032-45FC-9664-A09C84472CA7}" dt="2024-06-06T17:05:46.342" v="10892" actId="20577"/>
        <pc:sldMkLst>
          <pc:docMk/>
          <pc:sldMk cId="3799370086" sldId="269"/>
        </pc:sldMkLst>
        <pc:spChg chg="mod">
          <ac:chgData name="Trey Burelli" userId="89a17e5c-2fcf-4aa6-9e65-e2ea01834e20" providerId="ADAL" clId="{F6200379-2032-45FC-9664-A09C84472CA7}" dt="2024-05-21T19:57:06.449" v="2"/>
          <ac:spMkLst>
            <pc:docMk/>
            <pc:sldMk cId="3799370086" sldId="269"/>
            <ac:spMk id="2" creationId="{103DC290-7A27-95C0-53A2-21B3816BBA33}"/>
          </ac:spMkLst>
        </pc:spChg>
        <pc:spChg chg="mod">
          <ac:chgData name="Trey Burelli" userId="89a17e5c-2fcf-4aa6-9e65-e2ea01834e20" providerId="ADAL" clId="{F6200379-2032-45FC-9664-A09C84472CA7}" dt="2024-06-06T17:05:46.342" v="10892" actId="20577"/>
          <ac:spMkLst>
            <pc:docMk/>
            <pc:sldMk cId="3799370086" sldId="269"/>
            <ac:spMk id="3" creationId="{203A9D90-6288-FF85-A14B-EAAC61E0E9A8}"/>
          </ac:spMkLst>
        </pc:spChg>
      </pc:sldChg>
      <pc:sldChg chg="modSp mod">
        <pc:chgData name="Trey Burelli" userId="89a17e5c-2fcf-4aa6-9e65-e2ea01834e20" providerId="ADAL" clId="{F6200379-2032-45FC-9664-A09C84472CA7}" dt="2024-05-21T21:47:27.342" v="4177" actId="20577"/>
        <pc:sldMkLst>
          <pc:docMk/>
          <pc:sldMk cId="3887641486" sldId="270"/>
        </pc:sldMkLst>
        <pc:spChg chg="mod">
          <ac:chgData name="Trey Burelli" userId="89a17e5c-2fcf-4aa6-9e65-e2ea01834e20" providerId="ADAL" clId="{F6200379-2032-45FC-9664-A09C84472CA7}" dt="2024-05-21T19:57:06.449" v="2"/>
          <ac:spMkLst>
            <pc:docMk/>
            <pc:sldMk cId="3887641486" sldId="270"/>
            <ac:spMk id="2" creationId="{CCC0419E-50F3-1F2F-1B8E-FED52940944C}"/>
          </ac:spMkLst>
        </pc:spChg>
        <pc:spChg chg="mod">
          <ac:chgData name="Trey Burelli" userId="89a17e5c-2fcf-4aa6-9e65-e2ea01834e20" providerId="ADAL" clId="{F6200379-2032-45FC-9664-A09C84472CA7}" dt="2024-05-21T21:47:27.342" v="4177" actId="20577"/>
          <ac:spMkLst>
            <pc:docMk/>
            <pc:sldMk cId="3887641486" sldId="270"/>
            <ac:spMk id="3" creationId="{0CC31931-4847-F763-D4D1-1433E7E0CE49}"/>
          </ac:spMkLst>
        </pc:spChg>
        <pc:picChg chg="mod">
          <ac:chgData name="Trey Burelli" userId="89a17e5c-2fcf-4aa6-9e65-e2ea01834e20" providerId="ADAL" clId="{F6200379-2032-45FC-9664-A09C84472CA7}" dt="2024-05-21T20:11:31.317" v="999" actId="1076"/>
          <ac:picMkLst>
            <pc:docMk/>
            <pc:sldMk cId="3887641486" sldId="270"/>
            <ac:picMk id="10" creationId="{C3022619-ABD1-BF3C-F7D9-E56C642C5D22}"/>
          </ac:picMkLst>
        </pc:picChg>
      </pc:sldChg>
      <pc:sldChg chg="modSp mod">
        <pc:chgData name="Trey Burelli" userId="89a17e5c-2fcf-4aa6-9e65-e2ea01834e20" providerId="ADAL" clId="{F6200379-2032-45FC-9664-A09C84472CA7}" dt="2024-05-21T20:25:33.056" v="2282" actId="20577"/>
        <pc:sldMkLst>
          <pc:docMk/>
          <pc:sldMk cId="1306592365" sldId="271"/>
        </pc:sldMkLst>
        <pc:spChg chg="mod">
          <ac:chgData name="Trey Burelli" userId="89a17e5c-2fcf-4aa6-9e65-e2ea01834e20" providerId="ADAL" clId="{F6200379-2032-45FC-9664-A09C84472CA7}" dt="2024-05-21T19:57:06.449" v="2"/>
          <ac:spMkLst>
            <pc:docMk/>
            <pc:sldMk cId="1306592365" sldId="271"/>
            <ac:spMk id="2" creationId="{CCC0419E-50F3-1F2F-1B8E-FED52940944C}"/>
          </ac:spMkLst>
        </pc:spChg>
        <pc:spChg chg="mod">
          <ac:chgData name="Trey Burelli" userId="89a17e5c-2fcf-4aa6-9e65-e2ea01834e20" providerId="ADAL" clId="{F6200379-2032-45FC-9664-A09C84472CA7}" dt="2024-05-21T20:25:33.056" v="2282" actId="20577"/>
          <ac:spMkLst>
            <pc:docMk/>
            <pc:sldMk cId="1306592365" sldId="271"/>
            <ac:spMk id="3" creationId="{0CC31931-4847-F763-D4D1-1433E7E0CE49}"/>
          </ac:spMkLst>
        </pc:spChg>
        <pc:picChg chg="mod">
          <ac:chgData name="Trey Burelli" userId="89a17e5c-2fcf-4aa6-9e65-e2ea01834e20" providerId="ADAL" clId="{F6200379-2032-45FC-9664-A09C84472CA7}" dt="2024-05-21T20:18:07.003" v="1518" actId="14826"/>
          <ac:picMkLst>
            <pc:docMk/>
            <pc:sldMk cId="1306592365" sldId="271"/>
            <ac:picMk id="6" creationId="{C2A3775D-51A5-D12F-8A3D-32A5B63F1D82}"/>
          </ac:picMkLst>
        </pc:picChg>
      </pc:sldChg>
      <pc:sldChg chg="modSp mod">
        <pc:chgData name="Trey Burelli" userId="89a17e5c-2fcf-4aa6-9e65-e2ea01834e20" providerId="ADAL" clId="{F6200379-2032-45FC-9664-A09C84472CA7}" dt="2024-05-21T21:44:07.998" v="3716" actId="20577"/>
        <pc:sldMkLst>
          <pc:docMk/>
          <pc:sldMk cId="1901477980" sldId="272"/>
        </pc:sldMkLst>
        <pc:spChg chg="mod">
          <ac:chgData name="Trey Burelli" userId="89a17e5c-2fcf-4aa6-9e65-e2ea01834e20" providerId="ADAL" clId="{F6200379-2032-45FC-9664-A09C84472CA7}" dt="2024-05-21T19:57:06.449" v="2"/>
          <ac:spMkLst>
            <pc:docMk/>
            <pc:sldMk cId="1901477980" sldId="272"/>
            <ac:spMk id="2" creationId="{CCC0419E-50F3-1F2F-1B8E-FED52940944C}"/>
          </ac:spMkLst>
        </pc:spChg>
        <pc:spChg chg="mod">
          <ac:chgData name="Trey Burelli" userId="89a17e5c-2fcf-4aa6-9e65-e2ea01834e20" providerId="ADAL" clId="{F6200379-2032-45FC-9664-A09C84472CA7}" dt="2024-05-21T21:44:07.998" v="3716" actId="20577"/>
          <ac:spMkLst>
            <pc:docMk/>
            <pc:sldMk cId="1901477980" sldId="272"/>
            <ac:spMk id="3" creationId="{0CC31931-4847-F763-D4D1-1433E7E0CE49}"/>
          </ac:spMkLst>
        </pc:spChg>
        <pc:picChg chg="mod">
          <ac:chgData name="Trey Burelli" userId="89a17e5c-2fcf-4aa6-9e65-e2ea01834e20" providerId="ADAL" clId="{F6200379-2032-45FC-9664-A09C84472CA7}" dt="2024-05-21T21:36:37.154" v="2898" actId="14826"/>
          <ac:picMkLst>
            <pc:docMk/>
            <pc:sldMk cId="1901477980" sldId="272"/>
            <ac:picMk id="6" creationId="{D4C80DC3-BDC2-5C76-B2D1-6B01142DEC0F}"/>
          </ac:picMkLst>
        </pc:picChg>
      </pc:sldChg>
      <pc:sldChg chg="addSp delSp modSp mod">
        <pc:chgData name="Trey Burelli" userId="89a17e5c-2fcf-4aa6-9e65-e2ea01834e20" providerId="ADAL" clId="{F6200379-2032-45FC-9664-A09C84472CA7}" dt="2024-05-21T21:54:57.217" v="4935" actId="21"/>
        <pc:sldMkLst>
          <pc:docMk/>
          <pc:sldMk cId="3333452679" sldId="273"/>
        </pc:sldMkLst>
        <pc:spChg chg="mod">
          <ac:chgData name="Trey Burelli" userId="89a17e5c-2fcf-4aa6-9e65-e2ea01834e20" providerId="ADAL" clId="{F6200379-2032-45FC-9664-A09C84472CA7}" dt="2024-05-21T19:57:06.449" v="2"/>
          <ac:spMkLst>
            <pc:docMk/>
            <pc:sldMk cId="3333452679" sldId="273"/>
            <ac:spMk id="2" creationId="{CCC0419E-50F3-1F2F-1B8E-FED52940944C}"/>
          </ac:spMkLst>
        </pc:spChg>
        <pc:spChg chg="mod">
          <ac:chgData name="Trey Burelli" userId="89a17e5c-2fcf-4aa6-9e65-e2ea01834e20" providerId="ADAL" clId="{F6200379-2032-45FC-9664-A09C84472CA7}" dt="2024-05-21T21:54:40.440" v="4933" actId="20577"/>
          <ac:spMkLst>
            <pc:docMk/>
            <pc:sldMk cId="3333452679" sldId="273"/>
            <ac:spMk id="3" creationId="{0CC31931-4847-F763-D4D1-1433E7E0CE49}"/>
          </ac:spMkLst>
        </pc:spChg>
        <pc:picChg chg="add del">
          <ac:chgData name="Trey Burelli" userId="89a17e5c-2fcf-4aa6-9e65-e2ea01834e20" providerId="ADAL" clId="{F6200379-2032-45FC-9664-A09C84472CA7}" dt="2024-05-21T21:54:57.217" v="4935" actId="21"/>
          <ac:picMkLst>
            <pc:docMk/>
            <pc:sldMk cId="3333452679" sldId="273"/>
            <ac:picMk id="5" creationId="{B5EF6BC3-81B7-E216-B6FF-A842AB8BE17D}"/>
          </ac:picMkLst>
        </pc:picChg>
        <pc:picChg chg="mod">
          <ac:chgData name="Trey Burelli" userId="89a17e5c-2fcf-4aa6-9e65-e2ea01834e20" providerId="ADAL" clId="{F6200379-2032-45FC-9664-A09C84472CA7}" dt="2024-05-21T21:50:46.008" v="4179" actId="14826"/>
          <ac:picMkLst>
            <pc:docMk/>
            <pc:sldMk cId="3333452679" sldId="273"/>
            <ac:picMk id="6" creationId="{681EB027-545B-A4F6-0B0F-100EA5E6CAB4}"/>
          </ac:picMkLst>
        </pc:picChg>
      </pc:sld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B61BEF0D-F0BB-DE4B-95CE-6DB70DBA9567}" type="datetimeFigureOut">
              <a:rPr lang="en-US" smtClean="0"/>
              <a:pPr/>
              <a:t>6/6/2024</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D57F1E4F-1CFF-5643-939E-217C01CDF565}" type="slidenum">
              <a:rPr lang="en-US" smtClean="0"/>
              <a:pPr/>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302361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6/6/2024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773822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6/6/2024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19817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6/6/2024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544075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6/6/2024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651293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6/6/2024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608807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6/6/2024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834570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6/6/2024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188971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6/6/2024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859946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6/6/2024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85947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6/6/2024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342017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6/6/2024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11513329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6/6/2024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48715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6/6/2024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137185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6/6/2024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510920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6/6/2024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623072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6/6/2024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451134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smtClean="0"/>
              <a:pPr/>
              <a:t>6/6/2024</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28488849"/>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 id="2147483712" r:id="rId14"/>
    <p:sldLayoutId id="2147483713" r:id="rId15"/>
    <p:sldLayoutId id="2147483714" r:id="rId16"/>
    <p:sldLayoutId id="2147483715"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sz="4800" dirty="0">
                <a:solidFill>
                  <a:schemeClr val="tx1"/>
                </a:solidFill>
              </a:rPr>
              <a:t>NADA Service Homework</a:t>
            </a:r>
            <a:br>
              <a:rPr lang="en-US" sz="4800" dirty="0">
                <a:solidFill>
                  <a:schemeClr val="tx1"/>
                </a:solidFill>
              </a:rPr>
            </a:br>
            <a:r>
              <a:rPr lang="en-US" sz="4800" dirty="0">
                <a:solidFill>
                  <a:schemeClr val="tx1"/>
                </a:solidFill>
              </a:rPr>
              <a:t>April 24 Review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Toyota of Merrillville </a:t>
            </a:r>
          </a:p>
          <a:p>
            <a:pPr algn="ctr"/>
            <a:r>
              <a:rPr lang="en-US" sz="3200" dirty="0"/>
              <a:t>Trey Burelli Bryan Dypkowski</a:t>
            </a:r>
          </a:p>
          <a:p>
            <a:pPr algn="ct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r>
              <a:rPr lang="en-US" dirty="0"/>
              <a:t>Selling maintenance in the service lane. </a:t>
            </a:r>
          </a:p>
          <a:p>
            <a:r>
              <a:rPr lang="en-US" dirty="0"/>
              <a:t>2 Technicians are a few ASE’s away from master level/Hybrid </a:t>
            </a:r>
            <a:r>
              <a:rPr lang="en-US" dirty="0" err="1"/>
              <a:t>Ev</a:t>
            </a:r>
            <a:r>
              <a:rPr lang="en-US" dirty="0"/>
              <a:t> </a:t>
            </a:r>
          </a:p>
          <a:p>
            <a:r>
              <a:rPr lang="en-US" dirty="0"/>
              <a:t>Expand shop hours for customer convenience </a:t>
            </a:r>
          </a:p>
          <a:p>
            <a:r>
              <a:rPr lang="en-US" dirty="0"/>
              <a:t>Night shift crew to do PDI’s and Used vehicle reconditioning</a:t>
            </a:r>
          </a:p>
          <a:p>
            <a:endParaRPr lang="en-US" dirty="0"/>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r>
              <a:rPr lang="en-US" dirty="0"/>
              <a:t>Longer wait times during peak hours at the dealership 8am-10am</a:t>
            </a:r>
          </a:p>
          <a:p>
            <a:r>
              <a:rPr lang="en-US" dirty="0"/>
              <a:t>Customer retention drops after </a:t>
            </a:r>
            <a:r>
              <a:rPr lang="en-US" dirty="0" err="1"/>
              <a:t>Toyotacare</a:t>
            </a:r>
            <a:r>
              <a:rPr lang="en-US" dirty="0"/>
              <a:t> expires </a:t>
            </a:r>
          </a:p>
          <a:p>
            <a:r>
              <a:rPr lang="en-US" dirty="0"/>
              <a:t>Losing technicians we invested in to other shops</a:t>
            </a:r>
          </a:p>
          <a:p>
            <a:r>
              <a:rPr lang="en-US" dirty="0"/>
              <a:t>Economic crisis recession, war, uncontrollable inflation</a:t>
            </a:r>
          </a:p>
          <a:p>
            <a:r>
              <a:rPr lang="en-US" dirty="0"/>
              <a:t>EV vehicles becoming more mainstream</a:t>
            </a:r>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r>
              <a:rPr lang="en-US" dirty="0"/>
              <a:t>Extend service hours</a:t>
            </a:r>
          </a:p>
          <a:p>
            <a:r>
              <a:rPr lang="en-US" dirty="0"/>
              <a:t>Spread business throughout the day to eliminate longer wait times</a:t>
            </a:r>
          </a:p>
          <a:p>
            <a:r>
              <a:rPr lang="en-US" dirty="0"/>
              <a:t>Hire additional express technicians to complete express in under 45 min</a:t>
            </a:r>
          </a:p>
          <a:p>
            <a:r>
              <a:rPr lang="en-US" dirty="0"/>
              <a:t>Expand customer scheduling availability </a:t>
            </a:r>
          </a:p>
          <a:p>
            <a:r>
              <a:rPr lang="en-US" dirty="0"/>
              <a:t>Improve shop technology issues</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normAutofit fontScale="90000"/>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r>
              <a:rPr lang="en-US" dirty="0"/>
              <a:t>Strategic scheduling to be staffed accordingly during peak hours.</a:t>
            </a:r>
          </a:p>
          <a:p>
            <a:r>
              <a:rPr lang="en-US" dirty="0"/>
              <a:t>Improve marketing campaigns to improve customer RO count.</a:t>
            </a:r>
          </a:p>
          <a:p>
            <a:r>
              <a:rPr lang="en-US" dirty="0"/>
              <a:t>Service advisor training to improve selling skills.</a:t>
            </a:r>
          </a:p>
          <a:p>
            <a:r>
              <a:rPr lang="en-US" dirty="0"/>
              <a:t>Attract new talent to the shop through local hiring programs </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r>
              <a:rPr lang="en-US" dirty="0"/>
              <a:t>Technicians staffed heavier in morning to accommodate the rush of business</a:t>
            </a:r>
          </a:p>
          <a:p>
            <a:r>
              <a:rPr lang="en-US" dirty="0"/>
              <a:t>Service wait time monitoring to ensure improvement is being made.</a:t>
            </a:r>
          </a:p>
          <a:p>
            <a:r>
              <a:rPr lang="en-US" dirty="0"/>
              <a:t>Service advisor training requirements to help improve skills.</a:t>
            </a:r>
          </a:p>
          <a:p>
            <a:r>
              <a:rPr lang="en-US" dirty="0"/>
              <a:t>Express service parts stored in quick lube bay to eliminate lube techs going to parts.</a:t>
            </a:r>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777889657"/>
              </p:ext>
            </p:extLst>
          </p:nvPr>
        </p:nvGraphicFramePr>
        <p:xfrm>
          <a:off x="677334" y="1818624"/>
          <a:ext cx="9132492" cy="497048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Hire 2 new express technicians</a:t>
                      </a:r>
                    </a:p>
                  </a:txBody>
                  <a:tcPr/>
                </a:tc>
                <a:tc>
                  <a:txBody>
                    <a:bodyPr/>
                    <a:lstStyle/>
                    <a:p>
                      <a:r>
                        <a:rPr lang="en-US" dirty="0"/>
                        <a:t>Service manager</a:t>
                      </a:r>
                    </a:p>
                  </a:txBody>
                  <a:tcPr/>
                </a:tc>
                <a:tc>
                  <a:txBody>
                    <a:bodyPr/>
                    <a:lstStyle/>
                    <a:p>
                      <a:r>
                        <a:rPr lang="en-US" dirty="0"/>
                        <a:t>7/1/24</a:t>
                      </a:r>
                    </a:p>
                  </a:txBody>
                  <a:tcPr/>
                </a:tc>
                <a:extLst>
                  <a:ext uri="{0D108BD9-81ED-4DB2-BD59-A6C34878D82A}">
                    <a16:rowId xmlns:a16="http://schemas.microsoft.com/office/drawing/2014/main" val="2400365483"/>
                  </a:ext>
                </a:extLst>
              </a:tr>
              <a:tr h="565004">
                <a:tc>
                  <a:txBody>
                    <a:bodyPr/>
                    <a:lstStyle/>
                    <a:p>
                      <a:r>
                        <a:rPr lang="en-US" dirty="0"/>
                        <a:t>Extend service shop hours till 7pm</a:t>
                      </a:r>
                    </a:p>
                  </a:txBody>
                  <a:tcPr/>
                </a:tc>
                <a:tc>
                  <a:txBody>
                    <a:bodyPr/>
                    <a:lstStyle/>
                    <a:p>
                      <a:r>
                        <a:rPr lang="en-US" dirty="0"/>
                        <a:t>Service MGR/GM/FOD</a:t>
                      </a:r>
                    </a:p>
                  </a:txBody>
                  <a:tcPr/>
                </a:tc>
                <a:tc>
                  <a:txBody>
                    <a:bodyPr/>
                    <a:lstStyle/>
                    <a:p>
                      <a:r>
                        <a:rPr lang="en-US" dirty="0"/>
                        <a:t>8/1/24</a:t>
                      </a:r>
                    </a:p>
                  </a:txBody>
                  <a:tcPr/>
                </a:tc>
                <a:extLst>
                  <a:ext uri="{0D108BD9-81ED-4DB2-BD59-A6C34878D82A}">
                    <a16:rowId xmlns:a16="http://schemas.microsoft.com/office/drawing/2014/main" val="107845787"/>
                  </a:ext>
                </a:extLst>
              </a:tr>
              <a:tr h="565004">
                <a:tc>
                  <a:txBody>
                    <a:bodyPr/>
                    <a:lstStyle/>
                    <a:p>
                      <a:r>
                        <a:rPr lang="en-US" dirty="0"/>
                        <a:t>Service Advisor Communication training</a:t>
                      </a:r>
                    </a:p>
                  </a:txBody>
                  <a:tcPr/>
                </a:tc>
                <a:tc>
                  <a:txBody>
                    <a:bodyPr/>
                    <a:lstStyle/>
                    <a:p>
                      <a:r>
                        <a:rPr lang="en-US" dirty="0"/>
                        <a:t>Service MGR/FOD</a:t>
                      </a:r>
                    </a:p>
                  </a:txBody>
                  <a:tcPr/>
                </a:tc>
                <a:tc>
                  <a:txBody>
                    <a:bodyPr/>
                    <a:lstStyle/>
                    <a:p>
                      <a:r>
                        <a:rPr lang="en-US" dirty="0"/>
                        <a:t>9/1/24</a:t>
                      </a:r>
                    </a:p>
                  </a:txBody>
                  <a:tcPr/>
                </a:tc>
                <a:extLst>
                  <a:ext uri="{0D108BD9-81ED-4DB2-BD59-A6C34878D82A}">
                    <a16:rowId xmlns:a16="http://schemas.microsoft.com/office/drawing/2014/main" val="1530126605"/>
                  </a:ext>
                </a:extLst>
              </a:tr>
              <a:tr h="565004">
                <a:tc>
                  <a:txBody>
                    <a:bodyPr/>
                    <a:lstStyle/>
                    <a:p>
                      <a:r>
                        <a:rPr lang="en-US" dirty="0"/>
                        <a:t>Improve internet/ computers in shop</a:t>
                      </a:r>
                    </a:p>
                  </a:txBody>
                  <a:tcPr/>
                </a:tc>
                <a:tc>
                  <a:txBody>
                    <a:bodyPr/>
                    <a:lstStyle/>
                    <a:p>
                      <a:r>
                        <a:rPr lang="en-US" dirty="0"/>
                        <a:t>IT/GM/Service MGR</a:t>
                      </a:r>
                    </a:p>
                  </a:txBody>
                  <a:tcPr/>
                </a:tc>
                <a:tc>
                  <a:txBody>
                    <a:bodyPr/>
                    <a:lstStyle/>
                    <a:p>
                      <a:r>
                        <a:rPr lang="en-US" dirty="0"/>
                        <a:t>8/1/24</a:t>
                      </a:r>
                    </a:p>
                  </a:txBody>
                  <a:tcPr/>
                </a:tc>
                <a:extLst>
                  <a:ext uri="{0D108BD9-81ED-4DB2-BD59-A6C34878D82A}">
                    <a16:rowId xmlns:a16="http://schemas.microsoft.com/office/drawing/2014/main" val="1950345431"/>
                  </a:ext>
                </a:extLst>
              </a:tr>
              <a:tr h="565004">
                <a:tc>
                  <a:txBody>
                    <a:bodyPr/>
                    <a:lstStyle/>
                    <a:p>
                      <a:r>
                        <a:rPr lang="en-US" dirty="0"/>
                        <a:t>Promote 1 express tech to apprenticeship program</a:t>
                      </a:r>
                    </a:p>
                  </a:txBody>
                  <a:tcPr/>
                </a:tc>
                <a:tc>
                  <a:txBody>
                    <a:bodyPr/>
                    <a:lstStyle/>
                    <a:p>
                      <a:r>
                        <a:rPr lang="en-US" dirty="0"/>
                        <a:t>Service Manager</a:t>
                      </a:r>
                    </a:p>
                  </a:txBody>
                  <a:tcPr/>
                </a:tc>
                <a:tc>
                  <a:txBody>
                    <a:bodyPr/>
                    <a:lstStyle/>
                    <a:p>
                      <a:r>
                        <a:rPr lang="en-US" dirty="0"/>
                        <a:t>9/1/24</a:t>
                      </a:r>
                    </a:p>
                  </a:txBody>
                  <a:tcPr/>
                </a:tc>
                <a:extLst>
                  <a:ext uri="{0D108BD9-81ED-4DB2-BD59-A6C34878D82A}">
                    <a16:rowId xmlns:a16="http://schemas.microsoft.com/office/drawing/2014/main" val="1960891333"/>
                  </a:ext>
                </a:extLst>
              </a:tr>
              <a:tr h="565004">
                <a:tc>
                  <a:txBody>
                    <a:bodyPr/>
                    <a:lstStyle/>
                    <a:p>
                      <a:r>
                        <a:rPr lang="en-US" dirty="0"/>
                        <a:t>Add night crew to work on PDI’s and Used vehicle </a:t>
                      </a:r>
                      <a:r>
                        <a:rPr lang="en-US" dirty="0" err="1"/>
                        <a:t>insp</a:t>
                      </a:r>
                      <a:endParaRPr lang="en-US" dirty="0"/>
                    </a:p>
                  </a:txBody>
                  <a:tcPr/>
                </a:tc>
                <a:tc>
                  <a:txBody>
                    <a:bodyPr/>
                    <a:lstStyle/>
                    <a:p>
                      <a:r>
                        <a:rPr lang="en-US" dirty="0"/>
                        <a:t>GM/Service Manager</a:t>
                      </a:r>
                    </a:p>
                  </a:txBody>
                  <a:tcPr/>
                </a:tc>
                <a:tc>
                  <a:txBody>
                    <a:bodyPr/>
                    <a:lstStyle/>
                    <a:p>
                      <a:r>
                        <a:rPr lang="en-US" dirty="0"/>
                        <a:t>1/1/25</a:t>
                      </a:r>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 </a:t>
            </a:r>
          </a:p>
          <a:p>
            <a:r>
              <a:rPr lang="en-US" sz="1800" dirty="0"/>
              <a:t>At Toyota of Merrillville we run a great operation in our service department. The Service department captures and retains the most profit inside of our dealership.  We still have plenty of opportunity to grow by expanding our hours of operation, staffing to proper levels, and training our advisors properly on customer service and word tracks. In addition to proper training for our advisors we also need to prioritize sales in the lane before the vehicle makes it to a rack. The more we can upsell the better our potential is for sustainable growth. Improvements in our advertising strategies will allow us to bring more customers into the dealership and continue our CP RO growth. During the time of change we must continue to monitor our expenses to make sure we are not overspending on any unnecessary items to retain as much gross as possible.  </a:t>
            </a:r>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Current practices: We are currently using Toyotas national service specials and Team Velocity to target at risk and lost customers to bring them back into the store. </a:t>
            </a:r>
          </a:p>
          <a:p>
            <a:r>
              <a:rPr lang="en-US" sz="1800" b="0" i="0" u="none" strike="noStrike" baseline="0" dirty="0">
                <a:solidFill>
                  <a:schemeClr val="tx1"/>
                </a:solidFill>
                <a:latin typeface="Calibri" panose="020F0502020204030204" pitchFamily="34" charset="0"/>
              </a:rPr>
              <a:t>Goals for improvement: our current Toyota TLE score is 99.54 we need 102% to win presidents awar</a:t>
            </a:r>
            <a:r>
              <a:rPr lang="en-US" sz="1800" dirty="0">
                <a:solidFill>
                  <a:schemeClr val="tx1"/>
                </a:solidFill>
                <a:latin typeface="Calibri" panose="020F0502020204030204" pitchFamily="34" charset="0"/>
              </a:rPr>
              <a:t>d from the factory. We need to monitor our Service connect customers quicker, our BDC handles this and is not handling in a timely manner. </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Plans to achieve your goals: specifically targeting a select group of lost customers with a great offer to bring them back in the store. Add a onsite BDC agent that focuses on Service connect and lost customers. </a:t>
            </a:r>
          </a:p>
          <a:p>
            <a:r>
              <a:rPr lang="en-US" sz="1800" b="0" i="0" u="none" strike="noStrike" baseline="0" dirty="0">
                <a:solidFill>
                  <a:schemeClr val="tx1"/>
                </a:solidFill>
                <a:latin typeface="Calibri" panose="020F0502020204030204" pitchFamily="34" charset="0"/>
              </a:rPr>
              <a:t>Plans to evaluate your changes: Each month we track our cp </a:t>
            </a:r>
            <a:r>
              <a:rPr lang="en-US" sz="1800" b="0" i="0" u="none" strike="noStrike" baseline="0" dirty="0" err="1">
                <a:solidFill>
                  <a:schemeClr val="tx1"/>
                </a:solidFill>
                <a:latin typeface="Calibri" panose="020F0502020204030204" pitchFamily="34" charset="0"/>
              </a:rPr>
              <a:t>ro</a:t>
            </a:r>
            <a:r>
              <a:rPr lang="en-US" sz="1800" b="0" i="0" u="none" strike="noStrike" baseline="0" dirty="0">
                <a:solidFill>
                  <a:schemeClr val="tx1"/>
                </a:solidFill>
                <a:latin typeface="Calibri" panose="020F0502020204030204" pitchFamily="34" charset="0"/>
              </a:rPr>
              <a:t> growth and our TLE metrics to measure the growth of the department. So far we are up 2% for 2024. </a:t>
            </a:r>
          </a:p>
          <a:p>
            <a:endParaRPr lang="en-US" dirty="0"/>
          </a:p>
        </p:txBody>
      </p:sp>
      <p:pic>
        <p:nvPicPr>
          <p:cNvPr id="5" name="Picture 4" descr="A red and white text on a black background&#10;&#10;Description automatically generated">
            <a:extLst>
              <a:ext uri="{FF2B5EF4-FFF2-40B4-BE49-F238E27FC236}">
                <a16:creationId xmlns:a16="http://schemas.microsoft.com/office/drawing/2014/main" id="{A5C8592B-288B-E23E-75A2-CF1951FC9B68}"/>
              </a:ext>
            </a:extLst>
          </p:cNvPr>
          <p:cNvPicPr>
            <a:picLocks noChangeAspect="1"/>
          </p:cNvPicPr>
          <p:nvPr/>
        </p:nvPicPr>
        <p:blipFill>
          <a:blip r:embed="rId2"/>
          <a:stretch>
            <a:fillRect/>
          </a:stretch>
        </p:blipFill>
        <p:spPr>
          <a:xfrm>
            <a:off x="1295401" y="1013660"/>
            <a:ext cx="3782748" cy="1240810"/>
          </a:xfrm>
          <a:prstGeom prst="rect">
            <a:avLst/>
          </a:prstGeom>
        </p:spPr>
      </p:pic>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5472210" cy="3304117"/>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600" b="0" i="0" u="none" strike="noStrike" baseline="0" dirty="0">
                <a:solidFill>
                  <a:srgbClr val="221E1F"/>
                </a:solidFill>
                <a:latin typeface="Calibri" panose="020F0502020204030204" pitchFamily="34" charset="0"/>
              </a:rPr>
              <a:t>Current practices: We are currently averaging a 79.08% GP Retention vs Guide of 76%</a:t>
            </a:r>
            <a:endParaRPr lang="en-US" sz="1600" dirty="0">
              <a:solidFill>
                <a:srgbClr val="221E1F"/>
              </a:solidFill>
              <a:latin typeface="Calibri" panose="020F0502020204030204" pitchFamily="34" charset="0"/>
            </a:endParaRPr>
          </a:p>
          <a:p>
            <a:r>
              <a:rPr lang="en-US" sz="1600" b="0" i="0" u="none" strike="noStrike" baseline="0" dirty="0">
                <a:solidFill>
                  <a:srgbClr val="221E1F"/>
                </a:solidFill>
                <a:latin typeface="Calibri" panose="020F0502020204030204" pitchFamily="34" charset="0"/>
              </a:rPr>
              <a:t>Goals for improvement: Spread work evenly to put more gross to bottom line. Continue growing apprentice techs from lube rack. Keep our avg tech pay below $25 Per hour</a:t>
            </a:r>
          </a:p>
          <a:p>
            <a:r>
              <a:rPr lang="en-US" sz="1600" b="0" i="0" u="none" strike="noStrike" baseline="0" dirty="0">
                <a:solidFill>
                  <a:srgbClr val="221E1F"/>
                </a:solidFill>
                <a:latin typeface="Calibri" panose="020F0502020204030204" pitchFamily="34" charset="0"/>
              </a:rPr>
              <a:t>Plans to achieve your goals: proper dispatching, even flow of right work per tech. Avoid guaranteed pay to technicians. </a:t>
            </a:r>
          </a:p>
          <a:p>
            <a:r>
              <a:rPr lang="en-US" sz="1600" b="0" i="0" u="none" strike="noStrike" baseline="0" dirty="0">
                <a:solidFill>
                  <a:srgbClr val="221E1F"/>
                </a:solidFill>
                <a:latin typeface="Calibri" panose="020F0502020204030204" pitchFamily="34" charset="0"/>
              </a:rPr>
              <a:t>Plans to evaluate your changes: Analyze technician hours daily, communicate with shop dispatch if any issues come up. </a:t>
            </a:r>
          </a:p>
          <a:p>
            <a:endParaRPr lang="en-US" dirty="0"/>
          </a:p>
        </p:txBody>
      </p:sp>
      <p:pic>
        <p:nvPicPr>
          <p:cNvPr id="10" name="Content Placeholder 9">
            <a:extLst>
              <a:ext uri="{FF2B5EF4-FFF2-40B4-BE49-F238E27FC236}">
                <a16:creationId xmlns:a16="http://schemas.microsoft.com/office/drawing/2014/main" id="{C3022619-ABD1-BF3C-F7D9-E56C642C5D22}"/>
              </a:ext>
            </a:extLst>
          </p:cNvPr>
          <p:cNvPicPr>
            <a:picLocks noGrp="1" noChangeAspect="1"/>
          </p:cNvPicPr>
          <p:nvPr>
            <p:ph sz="quarter" idx="4"/>
          </p:nvPr>
        </p:nvPicPr>
        <p:blipFill>
          <a:blip r:embed="rId2"/>
          <a:srcRect/>
          <a:stretch/>
        </p:blipFill>
        <p:spPr>
          <a:xfrm>
            <a:off x="6446655" y="2446463"/>
            <a:ext cx="4186237" cy="2271990"/>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1298447" y="2560320"/>
            <a:ext cx="5083879" cy="3310128"/>
          </a:xfrm>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Technician Guarantee, mistakes hit policy, tech training. </a:t>
            </a:r>
          </a:p>
          <a:p>
            <a:r>
              <a:rPr lang="en-US" sz="1800" b="0" i="0" u="none" strike="noStrike" baseline="0" dirty="0">
                <a:solidFill>
                  <a:srgbClr val="221E1F"/>
                </a:solidFill>
                <a:latin typeface="Calibri" panose="020F0502020204030204" pitchFamily="34" charset="0"/>
              </a:rPr>
              <a:t>Goals for improvement: Drive more Business into store to avoid paying out guarantees. </a:t>
            </a:r>
            <a:r>
              <a:rPr lang="en-US" sz="1800" dirty="0">
                <a:solidFill>
                  <a:srgbClr val="221E1F"/>
                </a:solidFill>
                <a:latin typeface="Calibri" panose="020F0502020204030204" pitchFamily="34" charset="0"/>
              </a:rPr>
              <a:t>Avoid giving techs jobs they will spend to much time on due to difficulty or skills. Avoid rushing and breaking parts that end up hitting policy.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Increased advertising budget in 24, Proper allocation of workflow to qualified technicians.  </a:t>
            </a:r>
          </a:p>
          <a:p>
            <a:r>
              <a:rPr lang="en-US" sz="1800" b="0" i="0" u="none" strike="noStrike" baseline="0" dirty="0">
                <a:solidFill>
                  <a:srgbClr val="221E1F"/>
                </a:solidFill>
                <a:latin typeface="Calibri" panose="020F0502020204030204" pitchFamily="34" charset="0"/>
              </a:rPr>
              <a:t>Plans to evaluate your changes: Manage policy account monthly, get technicians proper training to avoid mistakes made. </a:t>
            </a:r>
          </a:p>
          <a:p>
            <a:endParaRPr lang="en-US" dirty="0"/>
          </a:p>
        </p:txBody>
      </p:sp>
      <p:pic>
        <p:nvPicPr>
          <p:cNvPr id="6" name="Content Placeholder 5">
            <a:extLst>
              <a:ext uri="{FF2B5EF4-FFF2-40B4-BE49-F238E27FC236}">
                <a16:creationId xmlns:a16="http://schemas.microsoft.com/office/drawing/2014/main" id="{C2A3775D-51A5-D12F-8A3D-32A5B63F1D82}"/>
              </a:ext>
            </a:extLst>
          </p:cNvPr>
          <p:cNvPicPr>
            <a:picLocks noGrp="1" noChangeAspect="1"/>
          </p:cNvPicPr>
          <p:nvPr>
            <p:ph sz="half" idx="2"/>
          </p:nvPr>
        </p:nvPicPr>
        <p:blipFill>
          <a:blip r:embed="rId2"/>
          <a:srcRect/>
          <a:stretch/>
        </p:blipFill>
        <p:spPr>
          <a:xfrm>
            <a:off x="6457033" y="2560638"/>
            <a:ext cx="4167433" cy="3309937"/>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400" b="0" i="0" u="none" strike="noStrike" baseline="0" dirty="0">
                <a:solidFill>
                  <a:srgbClr val="221E1F"/>
                </a:solidFill>
                <a:latin typeface="Calibri" panose="020F0502020204030204" pitchFamily="34" charset="0"/>
              </a:rPr>
              <a:t>Current practices:</a:t>
            </a:r>
            <a:r>
              <a:rPr lang="en-US" sz="1400" dirty="0">
                <a:solidFill>
                  <a:srgbClr val="221E1F"/>
                </a:solidFill>
                <a:latin typeface="Calibri" panose="020F0502020204030204" pitchFamily="34" charset="0"/>
              </a:rPr>
              <a:t> Our Tech Proficiency is 109.06% </a:t>
            </a:r>
            <a:endParaRPr lang="en-US" sz="1400" b="0" i="0" u="none" strike="noStrike" baseline="0" dirty="0">
              <a:solidFill>
                <a:srgbClr val="221E1F"/>
              </a:solidFill>
              <a:latin typeface="Calibri" panose="020F0502020204030204" pitchFamily="34" charset="0"/>
            </a:endParaRPr>
          </a:p>
          <a:p>
            <a:r>
              <a:rPr lang="en-US" sz="1400" b="0" i="0" u="none" strike="noStrike" baseline="0" dirty="0">
                <a:solidFill>
                  <a:srgbClr val="221E1F"/>
                </a:solidFill>
                <a:latin typeface="Calibri" panose="020F0502020204030204" pitchFamily="34" charset="0"/>
              </a:rPr>
              <a:t>Goals for improvement: Drive more customers into the service department to help get our efficiency to NADA guide of 125%. Our overall ELR is low and should be higher for our market. Our </a:t>
            </a:r>
            <a:r>
              <a:rPr lang="en-US" sz="1400" dirty="0">
                <a:solidFill>
                  <a:srgbClr val="221E1F"/>
                </a:solidFill>
                <a:latin typeface="Calibri" panose="020F0502020204030204" pitchFamily="34" charset="0"/>
              </a:rPr>
              <a:t>detail department drives down this number.</a:t>
            </a:r>
            <a:endParaRPr lang="en-US" sz="1400" b="0" i="0" u="none" strike="noStrike" baseline="0" dirty="0">
              <a:solidFill>
                <a:srgbClr val="221E1F"/>
              </a:solidFill>
              <a:latin typeface="Calibri" panose="020F0502020204030204" pitchFamily="34" charset="0"/>
            </a:endParaRPr>
          </a:p>
          <a:p>
            <a:r>
              <a:rPr lang="en-US" sz="1400" b="0" i="0" u="none" strike="noStrike" baseline="0" dirty="0">
                <a:solidFill>
                  <a:srgbClr val="221E1F"/>
                </a:solidFill>
                <a:latin typeface="Calibri" panose="020F0502020204030204" pitchFamily="34" charset="0"/>
              </a:rPr>
              <a:t>Plans to achieve your goals: Increase our overall ELR by raising our detail price. </a:t>
            </a:r>
            <a:r>
              <a:rPr lang="en-US" sz="1400" dirty="0">
                <a:solidFill>
                  <a:srgbClr val="221E1F"/>
                </a:solidFill>
                <a:latin typeface="Calibri" panose="020F0502020204030204" pitchFamily="34" charset="0"/>
              </a:rPr>
              <a:t>Continued customer pay RO Growth will raise our sales dollars and hours billed. </a:t>
            </a:r>
            <a:endParaRPr lang="en-US" sz="1400" b="0" i="0" u="none" strike="noStrike" baseline="0" dirty="0">
              <a:solidFill>
                <a:srgbClr val="221E1F"/>
              </a:solidFill>
              <a:latin typeface="Calibri" panose="020F0502020204030204" pitchFamily="34" charset="0"/>
            </a:endParaRPr>
          </a:p>
          <a:p>
            <a:r>
              <a:rPr lang="en-US" sz="1400" b="0" i="0" u="none" strike="noStrike" baseline="0" dirty="0">
                <a:solidFill>
                  <a:srgbClr val="221E1F"/>
                </a:solidFill>
                <a:latin typeface="Calibri" panose="020F0502020204030204" pitchFamily="34" charset="0"/>
              </a:rPr>
              <a:t>Plans to evaluate your changes I plan on evaluating our CP Ro growth along with our ELR regularly to make sure we are increasing every month. </a:t>
            </a:r>
          </a:p>
          <a:p>
            <a:endParaRPr lang="en-US" dirty="0"/>
          </a:p>
        </p:txBody>
      </p:sp>
      <p:pic>
        <p:nvPicPr>
          <p:cNvPr id="6" name="Content Placeholder 5">
            <a:extLst>
              <a:ext uri="{FF2B5EF4-FFF2-40B4-BE49-F238E27FC236}">
                <a16:creationId xmlns:a16="http://schemas.microsoft.com/office/drawing/2014/main" id="{D4C80DC3-BDC2-5C76-B2D1-6B01142DEC0F}"/>
              </a:ext>
            </a:extLst>
          </p:cNvPr>
          <p:cNvPicPr>
            <a:picLocks noGrp="1" noChangeAspect="1"/>
          </p:cNvPicPr>
          <p:nvPr>
            <p:ph sz="half" idx="2"/>
          </p:nvPr>
        </p:nvPicPr>
        <p:blipFill>
          <a:blip r:embed="rId2"/>
          <a:srcRect/>
          <a:stretch/>
        </p:blipFill>
        <p:spPr>
          <a:xfrm>
            <a:off x="6314941" y="2285999"/>
            <a:ext cx="4184650" cy="3403434"/>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We were short on technicians and allowing them to have multiple bays.  Our utilization is strong at 76% vs NADA guide at 75%</a:t>
            </a:r>
          </a:p>
          <a:p>
            <a:r>
              <a:rPr lang="en-US" sz="1800" b="0" i="0" u="none" strike="noStrike" baseline="0" dirty="0">
                <a:solidFill>
                  <a:srgbClr val="221E1F"/>
                </a:solidFill>
                <a:latin typeface="Calibri" panose="020F0502020204030204" pitchFamily="34" charset="0"/>
              </a:rPr>
              <a:t>Goals for improvement: We just hired 2 more technicians to stalls. We need to increase our hours we are open to increase customer availabilit</a:t>
            </a:r>
            <a:r>
              <a:rPr lang="en-US" sz="1800" dirty="0">
                <a:solidFill>
                  <a:srgbClr val="221E1F"/>
                </a:solidFill>
                <a:latin typeface="Calibri" panose="020F0502020204030204" pitchFamily="34" charset="0"/>
              </a:rPr>
              <a:t>y.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WE plan to expand our house of operation till 7pm Mon-Thurs to be more convenient for customers. </a:t>
            </a:r>
          </a:p>
          <a:p>
            <a:r>
              <a:rPr lang="en-US" sz="1800" b="0" i="0" u="none" strike="noStrike" baseline="0" dirty="0">
                <a:solidFill>
                  <a:srgbClr val="221E1F"/>
                </a:solidFill>
                <a:latin typeface="Calibri" panose="020F0502020204030204" pitchFamily="34" charset="0"/>
              </a:rPr>
              <a:t>Plans to evaluate your changes: we will measure our growth YOY and continue to monitor our facility utilization after we expand hours of operation. </a:t>
            </a:r>
          </a:p>
          <a:p>
            <a:endParaRPr lang="en-US" dirty="0"/>
          </a:p>
        </p:txBody>
      </p:sp>
      <p:pic>
        <p:nvPicPr>
          <p:cNvPr id="6" name="Content Placeholder 5">
            <a:extLst>
              <a:ext uri="{FF2B5EF4-FFF2-40B4-BE49-F238E27FC236}">
                <a16:creationId xmlns:a16="http://schemas.microsoft.com/office/drawing/2014/main" id="{681EB027-545B-A4F6-0B0F-100EA5E6CAB4}"/>
              </a:ext>
            </a:extLst>
          </p:cNvPr>
          <p:cNvPicPr>
            <a:picLocks noGrp="1" noChangeAspect="1"/>
          </p:cNvPicPr>
          <p:nvPr>
            <p:ph sz="half" idx="2"/>
          </p:nvPr>
        </p:nvPicPr>
        <p:blipFill>
          <a:blip r:embed="rId2"/>
          <a:srcRect/>
          <a:stretch/>
        </p:blipFill>
        <p:spPr>
          <a:xfrm>
            <a:off x="7179538" y="2560638"/>
            <a:ext cx="2722423" cy="3309937"/>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a:bodyPr>
          <a:lstStyle/>
          <a:p>
            <a:pPr marL="0" indent="0">
              <a:buNone/>
            </a:pPr>
            <a:r>
              <a:rPr lang="en-US" sz="1800" dirty="0"/>
              <a:t>Bryan and I sat down and reviewed the results of our RO analysis. We were $9.64 over our ELR Target for the month we still have plenty of room to improve. 38% of our 100 repair order sample were one liners. Nada guideline is 10% we were 28% over guide. We need to improve our advisor selling techniques and increase our maintenance item sales. We discussed having our advisors try to upsell in the service lane and our putting a process into action immediately. </a:t>
            </a:r>
          </a:p>
        </p:txBody>
      </p:sp>
      <p:pic>
        <p:nvPicPr>
          <p:cNvPr id="6" name="Content Placeholder 5">
            <a:extLst>
              <a:ext uri="{FF2B5EF4-FFF2-40B4-BE49-F238E27FC236}">
                <a16:creationId xmlns:a16="http://schemas.microsoft.com/office/drawing/2014/main" id="{7D7FBF6D-1B6B-4091-9ABF-B967D33EAC3F}"/>
              </a:ext>
            </a:extLst>
          </p:cNvPr>
          <p:cNvPicPr>
            <a:picLocks noGrp="1" noChangeAspect="1"/>
          </p:cNvPicPr>
          <p:nvPr>
            <p:ph sz="half" idx="2"/>
          </p:nvPr>
        </p:nvPicPr>
        <p:blipFill>
          <a:blip r:embed="rId2"/>
          <a:srcRect/>
          <a:stretch/>
        </p:blipFill>
        <p:spPr>
          <a:xfrm>
            <a:off x="6502372" y="2560638"/>
            <a:ext cx="4076755" cy="3309937"/>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normAutofit fontScale="90000"/>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r>
              <a:rPr lang="en-US" dirty="0"/>
              <a:t>Technician Apprentice program to develop and retain lube technicians</a:t>
            </a:r>
          </a:p>
          <a:p>
            <a:r>
              <a:rPr lang="en-US" dirty="0"/>
              <a:t>Shop foreman that helps diagnose and dispatch</a:t>
            </a:r>
          </a:p>
          <a:p>
            <a:r>
              <a:rPr lang="en-US" dirty="0"/>
              <a:t>Annual tool reimbursement program to help technicians buy expensive tools</a:t>
            </a:r>
          </a:p>
          <a:p>
            <a:r>
              <a:rPr lang="en-US" dirty="0"/>
              <a:t>4 weeks PTO plan for employees</a:t>
            </a:r>
          </a:p>
          <a:p>
            <a:r>
              <a:rPr lang="en-US" dirty="0"/>
              <a:t>Air conditioned shop to keep technicians cool in the hot summer months</a:t>
            </a:r>
          </a:p>
          <a:p>
            <a:pPr marL="0" indent="0">
              <a:buNone/>
            </a:pPr>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r>
              <a:rPr lang="en-US" dirty="0"/>
              <a:t>Service advisors can take 30 min to get </a:t>
            </a:r>
            <a:r>
              <a:rPr lang="en-US" dirty="0" err="1"/>
              <a:t>mpi’s</a:t>
            </a:r>
            <a:r>
              <a:rPr lang="en-US" dirty="0"/>
              <a:t> back to technicians </a:t>
            </a:r>
          </a:p>
          <a:p>
            <a:r>
              <a:rPr lang="en-US" dirty="0"/>
              <a:t>Technicians feel that shop work is dispatched unfairly </a:t>
            </a:r>
          </a:p>
          <a:p>
            <a:r>
              <a:rPr lang="en-US" dirty="0"/>
              <a:t>Insufficient </a:t>
            </a:r>
            <a:r>
              <a:rPr lang="en-US" dirty="0" err="1"/>
              <a:t>wifi</a:t>
            </a:r>
            <a:r>
              <a:rPr lang="en-US" dirty="0"/>
              <a:t> and computer restrictions slows diagnoses times down</a:t>
            </a:r>
          </a:p>
          <a:p>
            <a:r>
              <a:rPr lang="en-US" dirty="0"/>
              <a:t>Video MPI videos are to short or missing dialogue  </a:t>
            </a:r>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7124</TotalTime>
  <Words>1237</Words>
  <Application>Microsoft Office PowerPoint</Application>
  <PresentationFormat>Widescreen</PresentationFormat>
  <Paragraphs>109</Paragraphs>
  <Slides>16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Garamond</vt:lpstr>
      <vt:lpstr>Organic</vt:lpstr>
      <vt:lpstr>NADA Service Homework April 24 Review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Trey Burelli</cp:lastModifiedBy>
  <cp:revision>6</cp:revision>
  <dcterms:created xsi:type="dcterms:W3CDTF">2022-12-04T13:10:55Z</dcterms:created>
  <dcterms:modified xsi:type="dcterms:W3CDTF">2024-06-06T17:17:10Z</dcterms:modified>
</cp:coreProperties>
</file>