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handoutMasterIdLst>
    <p:handoutMasterId r:id="rId14"/>
  </p:handoutMasterIdLst>
  <p:sldIdLst>
    <p:sldId id="288" r:id="rId5"/>
    <p:sldId id="273" r:id="rId6"/>
    <p:sldId id="275" r:id="rId7"/>
    <p:sldId id="282" r:id="rId8"/>
    <p:sldId id="281" r:id="rId9"/>
    <p:sldId id="290" r:id="rId10"/>
    <p:sldId id="289" r:id="rId11"/>
    <p:sldId id="278"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912C8C85-51F0-491E-9774-3900AFEF0FD7}">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94694" autoAdjust="0"/>
  </p:normalViewPr>
  <p:slideViewPr>
    <p:cSldViewPr snapToGrid="0">
      <p:cViewPr varScale="1">
        <p:scale>
          <a:sx n="118" d="100"/>
          <a:sy n="118" d="100"/>
        </p:scale>
        <p:origin x="198" y="10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3480" y="55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diagrams/_rels/data1.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sv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17.sv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sv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17.sv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pn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345A9A-89A7-4DA2-BEEE-4F6CAC7E29D5}"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89DF1649-AFC2-4FAD-BAF1-66572AFA5990}">
      <dgm:prSet/>
      <dgm:spPr/>
      <dgm:t>
        <a:bodyPr/>
        <a:lstStyle/>
        <a:p>
          <a:r>
            <a:rPr lang="en-US" b="1"/>
            <a:t>Revenue Growth</a:t>
          </a:r>
          <a:r>
            <a:rPr lang="en-US"/>
            <a:t>: Increase annual revenue by at least 10% bringing the store (including corporate overhead) to 118% absorbed by Dec. 31</a:t>
          </a:r>
          <a:r>
            <a:rPr lang="en-US" baseline="30000"/>
            <a:t>st</a:t>
          </a:r>
          <a:r>
            <a:rPr lang="en-US"/>
            <a:t> 2025 through new market expansion, product diversification, and improved sales strategies.</a:t>
          </a:r>
        </a:p>
      </dgm:t>
    </dgm:pt>
    <dgm:pt modelId="{05CDD6D7-4F29-4A72-9200-4BD1EBE8A4F7}" type="parTrans" cxnId="{53C3D19A-4C82-4C18-A17A-3D1D36E6D6C3}">
      <dgm:prSet/>
      <dgm:spPr/>
      <dgm:t>
        <a:bodyPr/>
        <a:lstStyle/>
        <a:p>
          <a:endParaRPr lang="en-US"/>
        </a:p>
      </dgm:t>
    </dgm:pt>
    <dgm:pt modelId="{8843D629-9D67-4CA7-B55D-5F4E765BD4B7}" type="sibTrans" cxnId="{53C3D19A-4C82-4C18-A17A-3D1D36E6D6C3}">
      <dgm:prSet/>
      <dgm:spPr/>
      <dgm:t>
        <a:bodyPr/>
        <a:lstStyle/>
        <a:p>
          <a:pPr>
            <a:lnSpc>
              <a:spcPct val="100000"/>
            </a:lnSpc>
          </a:pPr>
          <a:endParaRPr lang="en-US"/>
        </a:p>
      </dgm:t>
    </dgm:pt>
    <dgm:pt modelId="{4F88AEF8-979E-4340-9D2E-15480B4969C8}">
      <dgm:prSet/>
      <dgm:spPr/>
      <dgm:t>
        <a:bodyPr/>
        <a:lstStyle/>
        <a:p>
          <a:r>
            <a:rPr lang="en-US" b="1"/>
            <a:t>Cost Reduction</a:t>
          </a:r>
          <a:r>
            <a:rPr lang="en-US"/>
            <a:t>: Achieve a 5-10% reduction in operational and overhead costs through efficiency improvements, renegotiated contracts, and strategic outsourcing.</a:t>
          </a:r>
        </a:p>
      </dgm:t>
    </dgm:pt>
    <dgm:pt modelId="{18534B20-1750-49D9-8870-C3EA21ACB7CE}" type="parTrans" cxnId="{AAD04BA2-1976-4EC1-9849-D43F33D7DC05}">
      <dgm:prSet/>
      <dgm:spPr/>
      <dgm:t>
        <a:bodyPr/>
        <a:lstStyle/>
        <a:p>
          <a:endParaRPr lang="en-US"/>
        </a:p>
      </dgm:t>
    </dgm:pt>
    <dgm:pt modelId="{EE7F8988-87E8-4AC8-9655-3AC25961098D}" type="sibTrans" cxnId="{AAD04BA2-1976-4EC1-9849-D43F33D7DC05}">
      <dgm:prSet/>
      <dgm:spPr/>
      <dgm:t>
        <a:bodyPr/>
        <a:lstStyle/>
        <a:p>
          <a:pPr>
            <a:lnSpc>
              <a:spcPct val="100000"/>
            </a:lnSpc>
          </a:pPr>
          <a:endParaRPr lang="en-US"/>
        </a:p>
      </dgm:t>
    </dgm:pt>
    <dgm:pt modelId="{38E3727C-909D-4482-A0DA-5D189F1BA28B}">
      <dgm:prSet/>
      <dgm:spPr/>
      <dgm:t>
        <a:bodyPr/>
        <a:lstStyle/>
        <a:p>
          <a:r>
            <a:rPr lang="en-US" b="1" dirty="0"/>
            <a:t>Improved Cash Flow</a:t>
          </a:r>
          <a:r>
            <a:rPr lang="en-US" dirty="0"/>
            <a:t>: Enhance cash flow by improving receivables collection, optimizing inventory management, reducing policy/nonproductive time, and unnecessary expenditures, targeting a 20% improvement in working capital within 12 months (Dec 2025).</a:t>
          </a:r>
        </a:p>
      </dgm:t>
    </dgm:pt>
    <dgm:pt modelId="{CCAED1E9-5A28-4DE1-926F-F7356B3D2516}" type="parTrans" cxnId="{13EC37EE-0704-486C-A05A-61C48004AB27}">
      <dgm:prSet/>
      <dgm:spPr/>
      <dgm:t>
        <a:bodyPr/>
        <a:lstStyle/>
        <a:p>
          <a:endParaRPr lang="en-US"/>
        </a:p>
      </dgm:t>
    </dgm:pt>
    <dgm:pt modelId="{7E2BC9F8-B06B-4364-B0B7-C4C00326D414}" type="sibTrans" cxnId="{13EC37EE-0704-486C-A05A-61C48004AB27}">
      <dgm:prSet/>
      <dgm:spPr/>
      <dgm:t>
        <a:bodyPr/>
        <a:lstStyle/>
        <a:p>
          <a:pPr>
            <a:lnSpc>
              <a:spcPct val="100000"/>
            </a:lnSpc>
          </a:pPr>
          <a:endParaRPr lang="en-US"/>
        </a:p>
      </dgm:t>
    </dgm:pt>
    <dgm:pt modelId="{1ED05A34-22FD-43DC-99DA-DD0D50A918F5}">
      <dgm:prSet/>
      <dgm:spPr/>
      <dgm:t>
        <a:bodyPr/>
        <a:lstStyle/>
        <a:p>
          <a:r>
            <a:rPr lang="en-US" b="1"/>
            <a:t>Employee Performance</a:t>
          </a:r>
          <a:r>
            <a:rPr lang="en-US"/>
            <a:t>: Align employee KPIs with organizational financial goals, improving productivity, increasing employee engagement and retention.</a:t>
          </a:r>
        </a:p>
      </dgm:t>
    </dgm:pt>
    <dgm:pt modelId="{82A507F7-2271-48CB-B06F-1CF618D72EB6}" type="parTrans" cxnId="{57A2070F-BF48-47B4-9476-2532CF8ECE6E}">
      <dgm:prSet/>
      <dgm:spPr/>
      <dgm:t>
        <a:bodyPr/>
        <a:lstStyle/>
        <a:p>
          <a:endParaRPr lang="en-US"/>
        </a:p>
      </dgm:t>
    </dgm:pt>
    <dgm:pt modelId="{F7C59C52-3D46-412D-9171-4EEF79150F75}" type="sibTrans" cxnId="{57A2070F-BF48-47B4-9476-2532CF8ECE6E}">
      <dgm:prSet/>
      <dgm:spPr/>
      <dgm:t>
        <a:bodyPr/>
        <a:lstStyle/>
        <a:p>
          <a:pPr>
            <a:lnSpc>
              <a:spcPct val="100000"/>
            </a:lnSpc>
          </a:pPr>
          <a:endParaRPr lang="en-US"/>
        </a:p>
      </dgm:t>
    </dgm:pt>
    <dgm:pt modelId="{E60994DC-DE97-4FA8-A304-F0548A596D8A}">
      <dgm:prSet/>
      <dgm:spPr/>
      <dgm:t>
        <a:bodyPr/>
        <a:lstStyle/>
        <a:p>
          <a:r>
            <a:rPr lang="en-US" b="1" dirty="0"/>
            <a:t>Strategic Partnerships</a:t>
          </a:r>
          <a:r>
            <a:rPr lang="en-US" dirty="0"/>
            <a:t>: Establish at least 3 to 5 new customers in Service and Bodyshop that contribute directly to gross profit and operational efficiencies.</a:t>
          </a:r>
        </a:p>
      </dgm:t>
    </dgm:pt>
    <dgm:pt modelId="{DB29CDCE-05AF-402C-BF48-E1C04C968D77}" type="parTrans" cxnId="{46DF2233-C3E1-4AEC-A5AD-B49D3FA29A11}">
      <dgm:prSet/>
      <dgm:spPr/>
      <dgm:t>
        <a:bodyPr/>
        <a:lstStyle/>
        <a:p>
          <a:endParaRPr lang="en-US"/>
        </a:p>
      </dgm:t>
    </dgm:pt>
    <dgm:pt modelId="{64C56982-0A48-41E3-B778-DD9D3C18E16B}" type="sibTrans" cxnId="{46DF2233-C3E1-4AEC-A5AD-B49D3FA29A11}">
      <dgm:prSet/>
      <dgm:spPr/>
      <dgm:t>
        <a:bodyPr/>
        <a:lstStyle/>
        <a:p>
          <a:pPr>
            <a:lnSpc>
              <a:spcPct val="100000"/>
            </a:lnSpc>
          </a:pPr>
          <a:endParaRPr lang="en-US"/>
        </a:p>
      </dgm:t>
    </dgm:pt>
    <dgm:pt modelId="{3015E690-B32C-42A5-B8C2-9886AEA3920A}">
      <dgm:prSet/>
      <dgm:spPr/>
      <dgm:t>
        <a:bodyPr/>
        <a:lstStyle/>
        <a:p>
          <a:r>
            <a:rPr lang="en-US" b="1" dirty="0"/>
            <a:t>Positive Cash Flow</a:t>
          </a:r>
          <a:r>
            <a:rPr lang="en-US" dirty="0"/>
            <a:t>: Achieve a positive cash flow position within the first 6 months.</a:t>
          </a:r>
        </a:p>
      </dgm:t>
    </dgm:pt>
    <dgm:pt modelId="{981AEA72-07AA-485E-935B-CD52C09034E9}" type="parTrans" cxnId="{572F82F4-3B48-4BC7-A883-2844D9CABED8}">
      <dgm:prSet/>
      <dgm:spPr/>
      <dgm:t>
        <a:bodyPr/>
        <a:lstStyle/>
        <a:p>
          <a:endParaRPr lang="en-US"/>
        </a:p>
      </dgm:t>
    </dgm:pt>
    <dgm:pt modelId="{1F0C2359-D1B1-491E-B79B-87884C016134}" type="sibTrans" cxnId="{572F82F4-3B48-4BC7-A883-2844D9CABED8}">
      <dgm:prSet/>
      <dgm:spPr/>
      <dgm:t>
        <a:bodyPr/>
        <a:lstStyle/>
        <a:p>
          <a:endParaRPr lang="en-US"/>
        </a:p>
      </dgm:t>
    </dgm:pt>
    <dgm:pt modelId="{8A96CB75-C4DA-436A-927E-46F7BE30412C}" type="pres">
      <dgm:prSet presAssocID="{BE345A9A-89A7-4DA2-BEEE-4F6CAC7E29D5}" presName="root" presStyleCnt="0">
        <dgm:presLayoutVars>
          <dgm:dir/>
          <dgm:resizeHandles val="exact"/>
        </dgm:presLayoutVars>
      </dgm:prSet>
      <dgm:spPr/>
    </dgm:pt>
    <dgm:pt modelId="{1A93CD19-B1AE-48EA-B3A2-7004FBCF5520}" type="pres">
      <dgm:prSet presAssocID="{89DF1649-AFC2-4FAD-BAF1-66572AFA5990}" presName="compNode" presStyleCnt="0"/>
      <dgm:spPr/>
    </dgm:pt>
    <dgm:pt modelId="{EC2AFDEC-4F1C-49A1-8A1D-D8B370C96BA3}" type="pres">
      <dgm:prSet presAssocID="{89DF1649-AFC2-4FAD-BAF1-66572AFA5990}" presName="bgRect" presStyleLbl="bgShp" presStyleIdx="0" presStyleCnt="6"/>
      <dgm:spPr/>
    </dgm:pt>
    <dgm:pt modelId="{2BE84C03-1693-41EF-A46C-76EEC70314DA}" type="pres">
      <dgm:prSet presAssocID="{89DF1649-AFC2-4FAD-BAF1-66572AFA5990}"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ity"/>
        </a:ext>
      </dgm:extLst>
    </dgm:pt>
    <dgm:pt modelId="{676E093B-0975-4689-8B3B-64369E7411E9}" type="pres">
      <dgm:prSet presAssocID="{89DF1649-AFC2-4FAD-BAF1-66572AFA5990}" presName="spaceRect" presStyleCnt="0"/>
      <dgm:spPr/>
    </dgm:pt>
    <dgm:pt modelId="{16FA572F-5B44-4D8D-898A-904895EB027E}" type="pres">
      <dgm:prSet presAssocID="{89DF1649-AFC2-4FAD-BAF1-66572AFA5990}" presName="parTx" presStyleLbl="revTx" presStyleIdx="0" presStyleCnt="6">
        <dgm:presLayoutVars>
          <dgm:chMax val="0"/>
          <dgm:chPref val="0"/>
        </dgm:presLayoutVars>
      </dgm:prSet>
      <dgm:spPr/>
    </dgm:pt>
    <dgm:pt modelId="{D8317AB8-CB47-47DC-8B58-7B36A8C3094E}" type="pres">
      <dgm:prSet presAssocID="{8843D629-9D67-4CA7-B55D-5F4E765BD4B7}" presName="sibTrans" presStyleCnt="0"/>
      <dgm:spPr/>
    </dgm:pt>
    <dgm:pt modelId="{411D8AD4-A946-477A-BB77-982EF64D3F4D}" type="pres">
      <dgm:prSet presAssocID="{4F88AEF8-979E-4340-9D2E-15480B4969C8}" presName="compNode" presStyleCnt="0"/>
      <dgm:spPr/>
    </dgm:pt>
    <dgm:pt modelId="{BC965437-8629-44EE-A1FF-A7752E794D79}" type="pres">
      <dgm:prSet presAssocID="{4F88AEF8-979E-4340-9D2E-15480B4969C8}" presName="bgRect" presStyleLbl="bgShp" presStyleIdx="1" presStyleCnt="6"/>
      <dgm:spPr/>
    </dgm:pt>
    <dgm:pt modelId="{57FDB8F4-AE7D-4488-BF1D-2A2291D1EA0B}" type="pres">
      <dgm:prSet presAssocID="{4F88AEF8-979E-4340-9D2E-15480B4969C8}"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ar Graph with Upward Trend"/>
        </a:ext>
      </dgm:extLst>
    </dgm:pt>
    <dgm:pt modelId="{AE5F40C5-D93E-4943-ADE6-526B2066BF37}" type="pres">
      <dgm:prSet presAssocID="{4F88AEF8-979E-4340-9D2E-15480B4969C8}" presName="spaceRect" presStyleCnt="0"/>
      <dgm:spPr/>
    </dgm:pt>
    <dgm:pt modelId="{FD47A723-2215-4F86-AF6C-1A9CC0BC60CD}" type="pres">
      <dgm:prSet presAssocID="{4F88AEF8-979E-4340-9D2E-15480B4969C8}" presName="parTx" presStyleLbl="revTx" presStyleIdx="1" presStyleCnt="6">
        <dgm:presLayoutVars>
          <dgm:chMax val="0"/>
          <dgm:chPref val="0"/>
        </dgm:presLayoutVars>
      </dgm:prSet>
      <dgm:spPr/>
    </dgm:pt>
    <dgm:pt modelId="{1D068E4F-1FC9-4D8F-A445-CAD04E9B44F0}" type="pres">
      <dgm:prSet presAssocID="{EE7F8988-87E8-4AC8-9655-3AC25961098D}" presName="sibTrans" presStyleCnt="0"/>
      <dgm:spPr/>
    </dgm:pt>
    <dgm:pt modelId="{B1C598ED-25F1-4544-8103-9FA1089C5BA5}" type="pres">
      <dgm:prSet presAssocID="{38E3727C-909D-4482-A0DA-5D189F1BA28B}" presName="compNode" presStyleCnt="0"/>
      <dgm:spPr/>
    </dgm:pt>
    <dgm:pt modelId="{06E5C864-C7C6-4CBB-8A3C-0624FF1FD5DE}" type="pres">
      <dgm:prSet presAssocID="{38E3727C-909D-4482-A0DA-5D189F1BA28B}" presName="bgRect" presStyleLbl="bgShp" presStyleIdx="2" presStyleCnt="6"/>
      <dgm:spPr/>
    </dgm:pt>
    <dgm:pt modelId="{8C7E9114-C3E0-404E-BF2D-0D94A6317F4B}" type="pres">
      <dgm:prSet presAssocID="{38E3727C-909D-4482-A0DA-5D189F1BA28B}"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Upward trend"/>
        </a:ext>
      </dgm:extLst>
    </dgm:pt>
    <dgm:pt modelId="{8E6E0131-E780-4413-B2E4-E20CC4B3EA7F}" type="pres">
      <dgm:prSet presAssocID="{38E3727C-909D-4482-A0DA-5D189F1BA28B}" presName="spaceRect" presStyleCnt="0"/>
      <dgm:spPr/>
    </dgm:pt>
    <dgm:pt modelId="{67B9D12E-5724-4F7C-8106-30702A5C94DE}" type="pres">
      <dgm:prSet presAssocID="{38E3727C-909D-4482-A0DA-5D189F1BA28B}" presName="parTx" presStyleLbl="revTx" presStyleIdx="2" presStyleCnt="6">
        <dgm:presLayoutVars>
          <dgm:chMax val="0"/>
          <dgm:chPref val="0"/>
        </dgm:presLayoutVars>
      </dgm:prSet>
      <dgm:spPr/>
    </dgm:pt>
    <dgm:pt modelId="{87C8A26A-711C-44F8-8FB6-0F35A97B695C}" type="pres">
      <dgm:prSet presAssocID="{7E2BC9F8-B06B-4364-B0B7-C4C00326D414}" presName="sibTrans" presStyleCnt="0"/>
      <dgm:spPr/>
    </dgm:pt>
    <dgm:pt modelId="{099A5F2D-9F6C-4CCF-9BA2-ABB612052FD7}" type="pres">
      <dgm:prSet presAssocID="{1ED05A34-22FD-43DC-99DA-DD0D50A918F5}" presName="compNode" presStyleCnt="0"/>
      <dgm:spPr/>
    </dgm:pt>
    <dgm:pt modelId="{1DD78FE5-E841-4EB4-94A5-71DD7A690879}" type="pres">
      <dgm:prSet presAssocID="{1ED05A34-22FD-43DC-99DA-DD0D50A918F5}" presName="bgRect" presStyleLbl="bgShp" presStyleIdx="3" presStyleCnt="6"/>
      <dgm:spPr/>
    </dgm:pt>
    <dgm:pt modelId="{9C5A3BDF-70C5-4210-AA30-4E99C9D4C64B}" type="pres">
      <dgm:prSet presAssocID="{1ED05A34-22FD-43DC-99DA-DD0D50A918F5}"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Business Growth"/>
        </a:ext>
      </dgm:extLst>
    </dgm:pt>
    <dgm:pt modelId="{444AC6E6-3CC0-4791-8289-46F55051AA5A}" type="pres">
      <dgm:prSet presAssocID="{1ED05A34-22FD-43DC-99DA-DD0D50A918F5}" presName="spaceRect" presStyleCnt="0"/>
      <dgm:spPr/>
    </dgm:pt>
    <dgm:pt modelId="{311FF0E5-915F-455F-8A03-6DF6648A49B5}" type="pres">
      <dgm:prSet presAssocID="{1ED05A34-22FD-43DC-99DA-DD0D50A918F5}" presName="parTx" presStyleLbl="revTx" presStyleIdx="3" presStyleCnt="6">
        <dgm:presLayoutVars>
          <dgm:chMax val="0"/>
          <dgm:chPref val="0"/>
        </dgm:presLayoutVars>
      </dgm:prSet>
      <dgm:spPr/>
    </dgm:pt>
    <dgm:pt modelId="{88D90406-C790-4B1B-B681-FEFD59E4AB18}" type="pres">
      <dgm:prSet presAssocID="{F7C59C52-3D46-412D-9171-4EEF79150F75}" presName="sibTrans" presStyleCnt="0"/>
      <dgm:spPr/>
    </dgm:pt>
    <dgm:pt modelId="{14441D3E-47AB-4D89-9D78-8266FA6578D6}" type="pres">
      <dgm:prSet presAssocID="{E60994DC-DE97-4FA8-A304-F0548A596D8A}" presName="compNode" presStyleCnt="0"/>
      <dgm:spPr/>
    </dgm:pt>
    <dgm:pt modelId="{C464A6C6-72FC-4D4C-A02D-05B502FF9279}" type="pres">
      <dgm:prSet presAssocID="{E60994DC-DE97-4FA8-A304-F0548A596D8A}" presName="bgRect" presStyleLbl="bgShp" presStyleIdx="4" presStyleCnt="6"/>
      <dgm:spPr/>
    </dgm:pt>
    <dgm:pt modelId="{85E0614C-B512-4C05-A6EA-B751C9B704F6}" type="pres">
      <dgm:prSet presAssocID="{E60994DC-DE97-4FA8-A304-F0548A596D8A}"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Handshake"/>
        </a:ext>
      </dgm:extLst>
    </dgm:pt>
    <dgm:pt modelId="{B5B15847-8489-4E71-8AEC-43385CF126B6}" type="pres">
      <dgm:prSet presAssocID="{E60994DC-DE97-4FA8-A304-F0548A596D8A}" presName="spaceRect" presStyleCnt="0"/>
      <dgm:spPr/>
    </dgm:pt>
    <dgm:pt modelId="{E06EA164-6C38-448B-B50F-61B0C0AB26E9}" type="pres">
      <dgm:prSet presAssocID="{E60994DC-DE97-4FA8-A304-F0548A596D8A}" presName="parTx" presStyleLbl="revTx" presStyleIdx="4" presStyleCnt="6">
        <dgm:presLayoutVars>
          <dgm:chMax val="0"/>
          <dgm:chPref val="0"/>
        </dgm:presLayoutVars>
      </dgm:prSet>
      <dgm:spPr/>
    </dgm:pt>
    <dgm:pt modelId="{7AF6145F-CF45-464E-B194-FFB0059BEC1F}" type="pres">
      <dgm:prSet presAssocID="{64C56982-0A48-41E3-B778-DD9D3C18E16B}" presName="sibTrans" presStyleCnt="0"/>
      <dgm:spPr/>
    </dgm:pt>
    <dgm:pt modelId="{C976A491-5BD7-45B4-8405-CDEEADC3430C}" type="pres">
      <dgm:prSet presAssocID="{3015E690-B32C-42A5-B8C2-9886AEA3920A}" presName="compNode" presStyleCnt="0"/>
      <dgm:spPr/>
    </dgm:pt>
    <dgm:pt modelId="{9A0EDC0F-7477-4F35-AFA7-BFDFDC403F51}" type="pres">
      <dgm:prSet presAssocID="{3015E690-B32C-42A5-B8C2-9886AEA3920A}" presName="bgRect" presStyleLbl="bgShp" presStyleIdx="5" presStyleCnt="6"/>
      <dgm:spPr/>
    </dgm:pt>
    <dgm:pt modelId="{F6F05B14-1A0A-4749-A2A1-B344F68AA137}" type="pres">
      <dgm:prSet presAssocID="{3015E690-B32C-42A5-B8C2-9886AEA3920A}"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Coins"/>
        </a:ext>
      </dgm:extLst>
    </dgm:pt>
    <dgm:pt modelId="{1A5036F7-2D1D-4ED4-8C9B-44B3842FA2AE}" type="pres">
      <dgm:prSet presAssocID="{3015E690-B32C-42A5-B8C2-9886AEA3920A}" presName="spaceRect" presStyleCnt="0"/>
      <dgm:spPr/>
    </dgm:pt>
    <dgm:pt modelId="{7271CC61-4C73-4D95-A808-3BC08EB05D5F}" type="pres">
      <dgm:prSet presAssocID="{3015E690-B32C-42A5-B8C2-9886AEA3920A}" presName="parTx" presStyleLbl="revTx" presStyleIdx="5" presStyleCnt="6">
        <dgm:presLayoutVars>
          <dgm:chMax val="0"/>
          <dgm:chPref val="0"/>
        </dgm:presLayoutVars>
      </dgm:prSet>
      <dgm:spPr/>
    </dgm:pt>
  </dgm:ptLst>
  <dgm:cxnLst>
    <dgm:cxn modelId="{57A2070F-BF48-47B4-9476-2532CF8ECE6E}" srcId="{BE345A9A-89A7-4DA2-BEEE-4F6CAC7E29D5}" destId="{1ED05A34-22FD-43DC-99DA-DD0D50A918F5}" srcOrd="3" destOrd="0" parTransId="{82A507F7-2271-48CB-B06F-1CF618D72EB6}" sibTransId="{F7C59C52-3D46-412D-9171-4EEF79150F75}"/>
    <dgm:cxn modelId="{46DF2233-C3E1-4AEC-A5AD-B49D3FA29A11}" srcId="{BE345A9A-89A7-4DA2-BEEE-4F6CAC7E29D5}" destId="{E60994DC-DE97-4FA8-A304-F0548A596D8A}" srcOrd="4" destOrd="0" parTransId="{DB29CDCE-05AF-402C-BF48-E1C04C968D77}" sibTransId="{64C56982-0A48-41E3-B778-DD9D3C18E16B}"/>
    <dgm:cxn modelId="{F8BC6A79-F93B-4373-A843-A507B5391DE7}" type="presOf" srcId="{3015E690-B32C-42A5-B8C2-9886AEA3920A}" destId="{7271CC61-4C73-4D95-A808-3BC08EB05D5F}" srcOrd="0" destOrd="0" presId="urn:microsoft.com/office/officeart/2018/2/layout/IconVerticalSolidList"/>
    <dgm:cxn modelId="{4913AE88-0B90-4963-A1A5-93C7932B216B}" type="presOf" srcId="{E60994DC-DE97-4FA8-A304-F0548A596D8A}" destId="{E06EA164-6C38-448B-B50F-61B0C0AB26E9}" srcOrd="0" destOrd="0" presId="urn:microsoft.com/office/officeart/2018/2/layout/IconVerticalSolidList"/>
    <dgm:cxn modelId="{53C3D19A-4C82-4C18-A17A-3D1D36E6D6C3}" srcId="{BE345A9A-89A7-4DA2-BEEE-4F6CAC7E29D5}" destId="{89DF1649-AFC2-4FAD-BAF1-66572AFA5990}" srcOrd="0" destOrd="0" parTransId="{05CDD6D7-4F29-4A72-9200-4BD1EBE8A4F7}" sibTransId="{8843D629-9D67-4CA7-B55D-5F4E765BD4B7}"/>
    <dgm:cxn modelId="{5F4B249D-7869-44C7-BD0E-28FACA674344}" type="presOf" srcId="{BE345A9A-89A7-4DA2-BEEE-4F6CAC7E29D5}" destId="{8A96CB75-C4DA-436A-927E-46F7BE30412C}" srcOrd="0" destOrd="0" presId="urn:microsoft.com/office/officeart/2018/2/layout/IconVerticalSolidList"/>
    <dgm:cxn modelId="{AAD04BA2-1976-4EC1-9849-D43F33D7DC05}" srcId="{BE345A9A-89A7-4DA2-BEEE-4F6CAC7E29D5}" destId="{4F88AEF8-979E-4340-9D2E-15480B4969C8}" srcOrd="1" destOrd="0" parTransId="{18534B20-1750-49D9-8870-C3EA21ACB7CE}" sibTransId="{EE7F8988-87E8-4AC8-9655-3AC25961098D}"/>
    <dgm:cxn modelId="{71ACF5A7-D422-457F-A928-985A18ECA724}" type="presOf" srcId="{4F88AEF8-979E-4340-9D2E-15480B4969C8}" destId="{FD47A723-2215-4F86-AF6C-1A9CC0BC60CD}" srcOrd="0" destOrd="0" presId="urn:microsoft.com/office/officeart/2018/2/layout/IconVerticalSolidList"/>
    <dgm:cxn modelId="{58718CB5-5905-4117-9AB5-6BCCE4252223}" type="presOf" srcId="{38E3727C-909D-4482-A0DA-5D189F1BA28B}" destId="{67B9D12E-5724-4F7C-8106-30702A5C94DE}" srcOrd="0" destOrd="0" presId="urn:microsoft.com/office/officeart/2018/2/layout/IconVerticalSolidList"/>
    <dgm:cxn modelId="{80F325E6-B6FB-4822-989D-10A27445BD1E}" type="presOf" srcId="{1ED05A34-22FD-43DC-99DA-DD0D50A918F5}" destId="{311FF0E5-915F-455F-8A03-6DF6648A49B5}" srcOrd="0" destOrd="0" presId="urn:microsoft.com/office/officeart/2018/2/layout/IconVerticalSolidList"/>
    <dgm:cxn modelId="{13EC37EE-0704-486C-A05A-61C48004AB27}" srcId="{BE345A9A-89A7-4DA2-BEEE-4F6CAC7E29D5}" destId="{38E3727C-909D-4482-A0DA-5D189F1BA28B}" srcOrd="2" destOrd="0" parTransId="{CCAED1E9-5A28-4DE1-926F-F7356B3D2516}" sibTransId="{7E2BC9F8-B06B-4364-B0B7-C4C00326D414}"/>
    <dgm:cxn modelId="{572F82F4-3B48-4BC7-A883-2844D9CABED8}" srcId="{BE345A9A-89A7-4DA2-BEEE-4F6CAC7E29D5}" destId="{3015E690-B32C-42A5-B8C2-9886AEA3920A}" srcOrd="5" destOrd="0" parTransId="{981AEA72-07AA-485E-935B-CD52C09034E9}" sibTransId="{1F0C2359-D1B1-491E-B79B-87884C016134}"/>
    <dgm:cxn modelId="{428B16FB-2227-4BF2-812A-3C47655B47ED}" type="presOf" srcId="{89DF1649-AFC2-4FAD-BAF1-66572AFA5990}" destId="{16FA572F-5B44-4D8D-898A-904895EB027E}" srcOrd="0" destOrd="0" presId="urn:microsoft.com/office/officeart/2018/2/layout/IconVerticalSolidList"/>
    <dgm:cxn modelId="{DEE5DE41-0545-430C-92E7-DAF548007CBA}" type="presParOf" srcId="{8A96CB75-C4DA-436A-927E-46F7BE30412C}" destId="{1A93CD19-B1AE-48EA-B3A2-7004FBCF5520}" srcOrd="0" destOrd="0" presId="urn:microsoft.com/office/officeart/2018/2/layout/IconVerticalSolidList"/>
    <dgm:cxn modelId="{AC3AD063-55B0-4B76-8BC4-D267CCBA3B8C}" type="presParOf" srcId="{1A93CD19-B1AE-48EA-B3A2-7004FBCF5520}" destId="{EC2AFDEC-4F1C-49A1-8A1D-D8B370C96BA3}" srcOrd="0" destOrd="0" presId="urn:microsoft.com/office/officeart/2018/2/layout/IconVerticalSolidList"/>
    <dgm:cxn modelId="{EF1710B0-095E-4B1E-9462-E3023598152D}" type="presParOf" srcId="{1A93CD19-B1AE-48EA-B3A2-7004FBCF5520}" destId="{2BE84C03-1693-41EF-A46C-76EEC70314DA}" srcOrd="1" destOrd="0" presId="urn:microsoft.com/office/officeart/2018/2/layout/IconVerticalSolidList"/>
    <dgm:cxn modelId="{C97EC326-9504-4120-860F-338B11C8AC1B}" type="presParOf" srcId="{1A93CD19-B1AE-48EA-B3A2-7004FBCF5520}" destId="{676E093B-0975-4689-8B3B-64369E7411E9}" srcOrd="2" destOrd="0" presId="urn:microsoft.com/office/officeart/2018/2/layout/IconVerticalSolidList"/>
    <dgm:cxn modelId="{0E46FA9C-DC7D-4209-8464-B5F02EDE9E80}" type="presParOf" srcId="{1A93CD19-B1AE-48EA-B3A2-7004FBCF5520}" destId="{16FA572F-5B44-4D8D-898A-904895EB027E}" srcOrd="3" destOrd="0" presId="urn:microsoft.com/office/officeart/2018/2/layout/IconVerticalSolidList"/>
    <dgm:cxn modelId="{B4DBEF9B-DA52-4D8E-89F1-F5493776B2CF}" type="presParOf" srcId="{8A96CB75-C4DA-436A-927E-46F7BE30412C}" destId="{D8317AB8-CB47-47DC-8B58-7B36A8C3094E}" srcOrd="1" destOrd="0" presId="urn:microsoft.com/office/officeart/2018/2/layout/IconVerticalSolidList"/>
    <dgm:cxn modelId="{457D3F92-2DA8-445A-886F-0E820C213C67}" type="presParOf" srcId="{8A96CB75-C4DA-436A-927E-46F7BE30412C}" destId="{411D8AD4-A946-477A-BB77-982EF64D3F4D}" srcOrd="2" destOrd="0" presId="urn:microsoft.com/office/officeart/2018/2/layout/IconVerticalSolidList"/>
    <dgm:cxn modelId="{D79594CA-01D7-400A-B16A-C2CD0908582F}" type="presParOf" srcId="{411D8AD4-A946-477A-BB77-982EF64D3F4D}" destId="{BC965437-8629-44EE-A1FF-A7752E794D79}" srcOrd="0" destOrd="0" presId="urn:microsoft.com/office/officeart/2018/2/layout/IconVerticalSolidList"/>
    <dgm:cxn modelId="{0F64CD69-D8BB-44F6-AD3E-A610CDC86748}" type="presParOf" srcId="{411D8AD4-A946-477A-BB77-982EF64D3F4D}" destId="{57FDB8F4-AE7D-4488-BF1D-2A2291D1EA0B}" srcOrd="1" destOrd="0" presId="urn:microsoft.com/office/officeart/2018/2/layout/IconVerticalSolidList"/>
    <dgm:cxn modelId="{BA1BCD80-31F8-46F0-B1CE-70C5FEB3C00B}" type="presParOf" srcId="{411D8AD4-A946-477A-BB77-982EF64D3F4D}" destId="{AE5F40C5-D93E-4943-ADE6-526B2066BF37}" srcOrd="2" destOrd="0" presId="urn:microsoft.com/office/officeart/2018/2/layout/IconVerticalSolidList"/>
    <dgm:cxn modelId="{CFCD85F9-C901-4CD4-8BCB-5CC0EFEDF84E}" type="presParOf" srcId="{411D8AD4-A946-477A-BB77-982EF64D3F4D}" destId="{FD47A723-2215-4F86-AF6C-1A9CC0BC60CD}" srcOrd="3" destOrd="0" presId="urn:microsoft.com/office/officeart/2018/2/layout/IconVerticalSolidList"/>
    <dgm:cxn modelId="{894775A3-CCC0-4971-9F6D-C725DA585911}" type="presParOf" srcId="{8A96CB75-C4DA-436A-927E-46F7BE30412C}" destId="{1D068E4F-1FC9-4D8F-A445-CAD04E9B44F0}" srcOrd="3" destOrd="0" presId="urn:microsoft.com/office/officeart/2018/2/layout/IconVerticalSolidList"/>
    <dgm:cxn modelId="{778CBA22-C0E7-43B5-BB2A-A0039CE72256}" type="presParOf" srcId="{8A96CB75-C4DA-436A-927E-46F7BE30412C}" destId="{B1C598ED-25F1-4544-8103-9FA1089C5BA5}" srcOrd="4" destOrd="0" presId="urn:microsoft.com/office/officeart/2018/2/layout/IconVerticalSolidList"/>
    <dgm:cxn modelId="{C4F2731A-C664-474A-82CB-E50280F87458}" type="presParOf" srcId="{B1C598ED-25F1-4544-8103-9FA1089C5BA5}" destId="{06E5C864-C7C6-4CBB-8A3C-0624FF1FD5DE}" srcOrd="0" destOrd="0" presId="urn:microsoft.com/office/officeart/2018/2/layout/IconVerticalSolidList"/>
    <dgm:cxn modelId="{EF4C6D5E-1FBE-4961-B553-3053A19ADDBE}" type="presParOf" srcId="{B1C598ED-25F1-4544-8103-9FA1089C5BA5}" destId="{8C7E9114-C3E0-404E-BF2D-0D94A6317F4B}" srcOrd="1" destOrd="0" presId="urn:microsoft.com/office/officeart/2018/2/layout/IconVerticalSolidList"/>
    <dgm:cxn modelId="{49928D53-9F97-4830-9B85-A8C93FCD1F4A}" type="presParOf" srcId="{B1C598ED-25F1-4544-8103-9FA1089C5BA5}" destId="{8E6E0131-E780-4413-B2E4-E20CC4B3EA7F}" srcOrd="2" destOrd="0" presId="urn:microsoft.com/office/officeart/2018/2/layout/IconVerticalSolidList"/>
    <dgm:cxn modelId="{40EFAF5C-B9BA-4B81-A99A-AB52A7206ABA}" type="presParOf" srcId="{B1C598ED-25F1-4544-8103-9FA1089C5BA5}" destId="{67B9D12E-5724-4F7C-8106-30702A5C94DE}" srcOrd="3" destOrd="0" presId="urn:microsoft.com/office/officeart/2018/2/layout/IconVerticalSolidList"/>
    <dgm:cxn modelId="{7D55E241-9AB5-47CE-BC50-1139A5001287}" type="presParOf" srcId="{8A96CB75-C4DA-436A-927E-46F7BE30412C}" destId="{87C8A26A-711C-44F8-8FB6-0F35A97B695C}" srcOrd="5" destOrd="0" presId="urn:microsoft.com/office/officeart/2018/2/layout/IconVerticalSolidList"/>
    <dgm:cxn modelId="{15AC10C8-F487-45DB-AE7D-EE1789AB5066}" type="presParOf" srcId="{8A96CB75-C4DA-436A-927E-46F7BE30412C}" destId="{099A5F2D-9F6C-4CCF-9BA2-ABB612052FD7}" srcOrd="6" destOrd="0" presId="urn:microsoft.com/office/officeart/2018/2/layout/IconVerticalSolidList"/>
    <dgm:cxn modelId="{A5CE3FA6-9682-49A3-AC22-E26D8DBEA83D}" type="presParOf" srcId="{099A5F2D-9F6C-4CCF-9BA2-ABB612052FD7}" destId="{1DD78FE5-E841-4EB4-94A5-71DD7A690879}" srcOrd="0" destOrd="0" presId="urn:microsoft.com/office/officeart/2018/2/layout/IconVerticalSolidList"/>
    <dgm:cxn modelId="{B79A47B8-D0BB-4B4D-AADD-C64FC12D28BB}" type="presParOf" srcId="{099A5F2D-9F6C-4CCF-9BA2-ABB612052FD7}" destId="{9C5A3BDF-70C5-4210-AA30-4E99C9D4C64B}" srcOrd="1" destOrd="0" presId="urn:microsoft.com/office/officeart/2018/2/layout/IconVerticalSolidList"/>
    <dgm:cxn modelId="{06E691A2-7CA1-4C86-9222-DDA9C57A24F0}" type="presParOf" srcId="{099A5F2D-9F6C-4CCF-9BA2-ABB612052FD7}" destId="{444AC6E6-3CC0-4791-8289-46F55051AA5A}" srcOrd="2" destOrd="0" presId="urn:microsoft.com/office/officeart/2018/2/layout/IconVerticalSolidList"/>
    <dgm:cxn modelId="{74D37ADC-42B2-4ED2-95C8-5CEE740AA742}" type="presParOf" srcId="{099A5F2D-9F6C-4CCF-9BA2-ABB612052FD7}" destId="{311FF0E5-915F-455F-8A03-6DF6648A49B5}" srcOrd="3" destOrd="0" presId="urn:microsoft.com/office/officeart/2018/2/layout/IconVerticalSolidList"/>
    <dgm:cxn modelId="{BE0A66FA-A46D-453C-8E6F-F91FF6B93B72}" type="presParOf" srcId="{8A96CB75-C4DA-436A-927E-46F7BE30412C}" destId="{88D90406-C790-4B1B-B681-FEFD59E4AB18}" srcOrd="7" destOrd="0" presId="urn:microsoft.com/office/officeart/2018/2/layout/IconVerticalSolidList"/>
    <dgm:cxn modelId="{AB281E65-1647-483B-AB8C-721222958C38}" type="presParOf" srcId="{8A96CB75-C4DA-436A-927E-46F7BE30412C}" destId="{14441D3E-47AB-4D89-9D78-8266FA6578D6}" srcOrd="8" destOrd="0" presId="urn:microsoft.com/office/officeart/2018/2/layout/IconVerticalSolidList"/>
    <dgm:cxn modelId="{73BE02DC-ACBD-42C9-8EB4-886B18B6E04F}" type="presParOf" srcId="{14441D3E-47AB-4D89-9D78-8266FA6578D6}" destId="{C464A6C6-72FC-4D4C-A02D-05B502FF9279}" srcOrd="0" destOrd="0" presId="urn:microsoft.com/office/officeart/2018/2/layout/IconVerticalSolidList"/>
    <dgm:cxn modelId="{BD8342D2-37D5-4268-9CA4-078B38B9692A}" type="presParOf" srcId="{14441D3E-47AB-4D89-9D78-8266FA6578D6}" destId="{85E0614C-B512-4C05-A6EA-B751C9B704F6}" srcOrd="1" destOrd="0" presId="urn:microsoft.com/office/officeart/2018/2/layout/IconVerticalSolidList"/>
    <dgm:cxn modelId="{A9785B4D-BD8C-490D-8E09-C21E3050CD2B}" type="presParOf" srcId="{14441D3E-47AB-4D89-9D78-8266FA6578D6}" destId="{B5B15847-8489-4E71-8AEC-43385CF126B6}" srcOrd="2" destOrd="0" presId="urn:microsoft.com/office/officeart/2018/2/layout/IconVerticalSolidList"/>
    <dgm:cxn modelId="{B1C5A810-DD6C-4471-9810-739CA2A7DF7E}" type="presParOf" srcId="{14441D3E-47AB-4D89-9D78-8266FA6578D6}" destId="{E06EA164-6C38-448B-B50F-61B0C0AB26E9}" srcOrd="3" destOrd="0" presId="urn:microsoft.com/office/officeart/2018/2/layout/IconVerticalSolidList"/>
    <dgm:cxn modelId="{0263C6DD-907E-4775-A6FE-91CA30B2888F}" type="presParOf" srcId="{8A96CB75-C4DA-436A-927E-46F7BE30412C}" destId="{7AF6145F-CF45-464E-B194-FFB0059BEC1F}" srcOrd="9" destOrd="0" presId="urn:microsoft.com/office/officeart/2018/2/layout/IconVerticalSolidList"/>
    <dgm:cxn modelId="{1AC39D41-89E0-409F-B8B0-629A7131AD29}" type="presParOf" srcId="{8A96CB75-C4DA-436A-927E-46F7BE30412C}" destId="{C976A491-5BD7-45B4-8405-CDEEADC3430C}" srcOrd="10" destOrd="0" presId="urn:microsoft.com/office/officeart/2018/2/layout/IconVerticalSolidList"/>
    <dgm:cxn modelId="{D4DF7977-2F99-4A07-87FA-2921A73919D6}" type="presParOf" srcId="{C976A491-5BD7-45B4-8405-CDEEADC3430C}" destId="{9A0EDC0F-7477-4F35-AFA7-BFDFDC403F51}" srcOrd="0" destOrd="0" presId="urn:microsoft.com/office/officeart/2018/2/layout/IconVerticalSolidList"/>
    <dgm:cxn modelId="{F327CDBA-D496-4C48-89A3-55A7F80DDEA5}" type="presParOf" srcId="{C976A491-5BD7-45B4-8405-CDEEADC3430C}" destId="{F6F05B14-1A0A-4749-A2A1-B344F68AA137}" srcOrd="1" destOrd="0" presId="urn:microsoft.com/office/officeart/2018/2/layout/IconVerticalSolidList"/>
    <dgm:cxn modelId="{9D54F8A1-9358-4283-9DC0-110F2CB215A2}" type="presParOf" srcId="{C976A491-5BD7-45B4-8405-CDEEADC3430C}" destId="{1A5036F7-2D1D-4ED4-8C9B-44B3842FA2AE}" srcOrd="2" destOrd="0" presId="urn:microsoft.com/office/officeart/2018/2/layout/IconVerticalSolidList"/>
    <dgm:cxn modelId="{1C3242DE-6674-4264-9C1F-6981F2295114}" type="presParOf" srcId="{C976A491-5BD7-45B4-8405-CDEEADC3430C}" destId="{7271CC61-4C73-4D95-A808-3BC08EB05D5F}"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0937CB0-7604-4868-8C09-306863F7326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35BABAA-A1EB-4CC7-881A-B1CAE0246BB9}">
      <dgm:prSet/>
      <dgm:spPr/>
      <dgm:t>
        <a:bodyPr/>
        <a:lstStyle/>
        <a:p>
          <a:r>
            <a:rPr lang="en-US" b="0" dirty="0">
              <a:solidFill>
                <a:srgbClr val="FF0000"/>
              </a:solidFill>
            </a:rPr>
            <a:t>Actions</a:t>
          </a:r>
          <a:r>
            <a:rPr lang="en-US" dirty="0">
              <a:solidFill>
                <a:srgbClr val="FF0000"/>
              </a:solidFill>
            </a:rPr>
            <a:t>:</a:t>
          </a:r>
        </a:p>
      </dgm:t>
    </dgm:pt>
    <dgm:pt modelId="{78E98091-0E3B-441F-B1B1-9DED94FE4820}" type="parTrans" cxnId="{C438D201-C527-4703-9ADD-1738E04C5BA4}">
      <dgm:prSet/>
      <dgm:spPr/>
      <dgm:t>
        <a:bodyPr/>
        <a:lstStyle/>
        <a:p>
          <a:endParaRPr lang="en-US"/>
        </a:p>
      </dgm:t>
    </dgm:pt>
    <dgm:pt modelId="{A86221FB-D632-40AE-9F41-67CCCE1B9629}" type="sibTrans" cxnId="{C438D201-C527-4703-9ADD-1738E04C5BA4}">
      <dgm:prSet/>
      <dgm:spPr/>
      <dgm:t>
        <a:bodyPr/>
        <a:lstStyle/>
        <a:p>
          <a:endParaRPr lang="en-US"/>
        </a:p>
      </dgm:t>
    </dgm:pt>
    <dgm:pt modelId="{A20E37D2-2329-44C0-9A00-C2F9CB533BE8}">
      <dgm:prSet/>
      <dgm:spPr/>
      <dgm:t>
        <a:bodyPr/>
        <a:lstStyle/>
        <a:p>
          <a:r>
            <a:rPr lang="en-US"/>
            <a:t>Explore new markets and customer segments – utilize our OPS.</a:t>
          </a:r>
        </a:p>
      </dgm:t>
    </dgm:pt>
    <dgm:pt modelId="{284718B9-66F4-4008-97A8-F6EE3E1F9C51}" type="parTrans" cxnId="{E2E70985-9B49-42CB-8784-5F924692D7B2}">
      <dgm:prSet/>
      <dgm:spPr/>
      <dgm:t>
        <a:bodyPr/>
        <a:lstStyle/>
        <a:p>
          <a:endParaRPr lang="en-US"/>
        </a:p>
      </dgm:t>
    </dgm:pt>
    <dgm:pt modelId="{F57F28F8-13AD-4A8F-B0A5-296BFEEA919E}" type="sibTrans" cxnId="{E2E70985-9B49-42CB-8784-5F924692D7B2}">
      <dgm:prSet/>
      <dgm:spPr/>
      <dgm:t>
        <a:bodyPr/>
        <a:lstStyle/>
        <a:p>
          <a:endParaRPr lang="en-US"/>
        </a:p>
      </dgm:t>
    </dgm:pt>
    <dgm:pt modelId="{B1E1D7B2-E463-4FF0-AC20-3B29E57ED407}">
      <dgm:prSet/>
      <dgm:spPr/>
      <dgm:t>
        <a:bodyPr/>
        <a:lstStyle/>
        <a:p>
          <a:r>
            <a:rPr lang="en-US" dirty="0"/>
            <a:t>Diversify product</a:t>
          </a:r>
        </a:p>
      </dgm:t>
    </dgm:pt>
    <dgm:pt modelId="{0B8ECD8B-4FAA-4AC6-BF94-6045E75DB0E5}" type="parTrans" cxnId="{D6E69C4F-8461-4704-B04A-F24FDED74BCE}">
      <dgm:prSet/>
      <dgm:spPr/>
      <dgm:t>
        <a:bodyPr/>
        <a:lstStyle/>
        <a:p>
          <a:endParaRPr lang="en-US"/>
        </a:p>
      </dgm:t>
    </dgm:pt>
    <dgm:pt modelId="{5C49A2A0-60E3-4727-B428-637F11AE5FAA}" type="sibTrans" cxnId="{D6E69C4F-8461-4704-B04A-F24FDED74BCE}">
      <dgm:prSet/>
      <dgm:spPr/>
      <dgm:t>
        <a:bodyPr/>
        <a:lstStyle/>
        <a:p>
          <a:endParaRPr lang="en-US"/>
        </a:p>
      </dgm:t>
    </dgm:pt>
    <dgm:pt modelId="{F7089D33-95DB-4814-B059-2F7D63761FA1}">
      <dgm:prSet/>
      <dgm:spPr/>
      <dgm:t>
        <a:bodyPr/>
        <a:lstStyle/>
        <a:p>
          <a:r>
            <a:rPr lang="en-US" dirty="0"/>
            <a:t>Implement stronger cross-selling, upselling, and subscription models in parts.</a:t>
          </a:r>
        </a:p>
      </dgm:t>
    </dgm:pt>
    <dgm:pt modelId="{546D211F-42AC-485F-971A-2736A3600D63}" type="parTrans" cxnId="{ECEFB807-4B4A-411B-B871-4C2A9583A70B}">
      <dgm:prSet/>
      <dgm:spPr/>
      <dgm:t>
        <a:bodyPr/>
        <a:lstStyle/>
        <a:p>
          <a:endParaRPr lang="en-US"/>
        </a:p>
      </dgm:t>
    </dgm:pt>
    <dgm:pt modelId="{A58156CD-19DB-4FDD-9B71-CB13DB92538E}" type="sibTrans" cxnId="{ECEFB807-4B4A-411B-B871-4C2A9583A70B}">
      <dgm:prSet/>
      <dgm:spPr/>
      <dgm:t>
        <a:bodyPr/>
        <a:lstStyle/>
        <a:p>
          <a:endParaRPr lang="en-US"/>
        </a:p>
      </dgm:t>
    </dgm:pt>
    <dgm:pt modelId="{6E5DD97A-7C8E-48AC-828C-5D5645DA52AD}">
      <dgm:prSet/>
      <dgm:spPr/>
      <dgm:t>
        <a:bodyPr/>
        <a:lstStyle/>
        <a:p>
          <a:r>
            <a:rPr lang="en-US" dirty="0"/>
            <a:t>Conduct a pricing audit and optimize prices to ensure we are competitive</a:t>
          </a:r>
        </a:p>
      </dgm:t>
    </dgm:pt>
    <dgm:pt modelId="{E1C2B762-3500-4BDD-903F-BE9181ED1420}" type="parTrans" cxnId="{73859AAC-0C01-48D1-9B39-7412C63FD4D3}">
      <dgm:prSet/>
      <dgm:spPr/>
      <dgm:t>
        <a:bodyPr/>
        <a:lstStyle/>
        <a:p>
          <a:endParaRPr lang="en-US"/>
        </a:p>
      </dgm:t>
    </dgm:pt>
    <dgm:pt modelId="{1975D4EA-E1C9-4214-A271-F478A6E1EB61}" type="sibTrans" cxnId="{73859AAC-0C01-48D1-9B39-7412C63FD4D3}">
      <dgm:prSet/>
      <dgm:spPr/>
      <dgm:t>
        <a:bodyPr/>
        <a:lstStyle/>
        <a:p>
          <a:endParaRPr lang="en-US"/>
        </a:p>
      </dgm:t>
    </dgm:pt>
    <dgm:pt modelId="{BCC063F3-5C95-485B-AFF8-468C6306BD42}">
      <dgm:prSet/>
      <dgm:spPr/>
      <dgm:t>
        <a:bodyPr/>
        <a:lstStyle/>
        <a:p>
          <a:r>
            <a:rPr lang="en-US" b="1" dirty="0">
              <a:solidFill>
                <a:srgbClr val="FF0000"/>
              </a:solidFill>
            </a:rPr>
            <a:t>Timeline</a:t>
          </a:r>
          <a:r>
            <a:rPr lang="en-US" dirty="0">
              <a:solidFill>
                <a:srgbClr val="FF0000"/>
              </a:solidFill>
            </a:rPr>
            <a:t>: 3-6 months</a:t>
          </a:r>
          <a:r>
            <a:rPr lang="en-US" dirty="0"/>
            <a:t>.</a:t>
          </a:r>
        </a:p>
      </dgm:t>
    </dgm:pt>
    <dgm:pt modelId="{44930F04-B00B-4FA1-A081-B6A1B3D375BE}" type="parTrans" cxnId="{2E94F0E0-0409-4B1D-8CAC-6DE64D68C3C8}">
      <dgm:prSet/>
      <dgm:spPr/>
      <dgm:t>
        <a:bodyPr/>
        <a:lstStyle/>
        <a:p>
          <a:endParaRPr lang="en-US"/>
        </a:p>
      </dgm:t>
    </dgm:pt>
    <dgm:pt modelId="{E454DCAA-0EAB-409B-A020-0965F670C44A}" type="sibTrans" cxnId="{2E94F0E0-0409-4B1D-8CAC-6DE64D68C3C8}">
      <dgm:prSet/>
      <dgm:spPr/>
      <dgm:t>
        <a:bodyPr/>
        <a:lstStyle/>
        <a:p>
          <a:endParaRPr lang="en-US"/>
        </a:p>
      </dgm:t>
    </dgm:pt>
    <dgm:pt modelId="{F4E6458B-606C-4833-A9F7-2428FD082749}">
      <dgm:prSet/>
      <dgm:spPr/>
      <dgm:t>
        <a:bodyPr/>
        <a:lstStyle/>
        <a:p>
          <a:r>
            <a:rPr lang="en-US" b="1" dirty="0">
              <a:solidFill>
                <a:srgbClr val="FF0000"/>
              </a:solidFill>
            </a:rPr>
            <a:t>Desired Results</a:t>
          </a:r>
          <a:r>
            <a:rPr lang="en-US" dirty="0">
              <a:solidFill>
                <a:srgbClr val="FF0000"/>
              </a:solidFill>
            </a:rPr>
            <a:t>: 10% increase in revenue within 12 months.</a:t>
          </a:r>
        </a:p>
      </dgm:t>
    </dgm:pt>
    <dgm:pt modelId="{B30D2B8C-F865-43AD-8435-378B6135C8FD}" type="parTrans" cxnId="{134D5EE8-4A9A-4BE0-9290-1DD61942A575}">
      <dgm:prSet/>
      <dgm:spPr/>
      <dgm:t>
        <a:bodyPr/>
        <a:lstStyle/>
        <a:p>
          <a:endParaRPr lang="en-US"/>
        </a:p>
      </dgm:t>
    </dgm:pt>
    <dgm:pt modelId="{F291D03C-FF20-4AE7-B909-CCD1C6167C5D}" type="sibTrans" cxnId="{134D5EE8-4A9A-4BE0-9290-1DD61942A575}">
      <dgm:prSet/>
      <dgm:spPr/>
      <dgm:t>
        <a:bodyPr/>
        <a:lstStyle/>
        <a:p>
          <a:endParaRPr lang="en-US"/>
        </a:p>
      </dgm:t>
    </dgm:pt>
    <dgm:pt modelId="{7225B5BC-8F43-426D-8F36-4D262030A8A0}">
      <dgm:prSet/>
      <dgm:spPr/>
      <dgm:t>
        <a:bodyPr/>
        <a:lstStyle/>
        <a:p>
          <a:r>
            <a:rPr lang="en-US" dirty="0"/>
            <a:t>Service offerings – create specials to get customers in the door.</a:t>
          </a:r>
        </a:p>
      </dgm:t>
    </dgm:pt>
    <dgm:pt modelId="{F7D1451E-19AB-4929-8342-12790AA96B51}" type="parTrans" cxnId="{C0A249A9-F91A-4161-BF6F-8D1DE8FC9257}">
      <dgm:prSet/>
      <dgm:spPr/>
    </dgm:pt>
    <dgm:pt modelId="{FC6508E9-899F-44ED-B3E8-10B9F9F18932}" type="sibTrans" cxnId="{C0A249A9-F91A-4161-BF6F-8D1DE8FC9257}">
      <dgm:prSet/>
      <dgm:spPr/>
    </dgm:pt>
    <dgm:pt modelId="{B2328598-4AC8-4766-89A7-54667532AF1A}" type="pres">
      <dgm:prSet presAssocID="{A0937CB0-7604-4868-8C09-306863F73263}" presName="linear" presStyleCnt="0">
        <dgm:presLayoutVars>
          <dgm:animLvl val="lvl"/>
          <dgm:resizeHandles val="exact"/>
        </dgm:presLayoutVars>
      </dgm:prSet>
      <dgm:spPr/>
    </dgm:pt>
    <dgm:pt modelId="{D3674C90-A9C1-42B0-BF38-3865B0AC7BB7}" type="pres">
      <dgm:prSet presAssocID="{E35BABAA-A1EB-4CC7-881A-B1CAE0246BB9}" presName="parentText" presStyleLbl="node1" presStyleIdx="0" presStyleCnt="3">
        <dgm:presLayoutVars>
          <dgm:chMax val="0"/>
          <dgm:bulletEnabled val="1"/>
        </dgm:presLayoutVars>
      </dgm:prSet>
      <dgm:spPr/>
    </dgm:pt>
    <dgm:pt modelId="{DA93C4E5-D827-467F-9261-C4A3618747F9}" type="pres">
      <dgm:prSet presAssocID="{E35BABAA-A1EB-4CC7-881A-B1CAE0246BB9}" presName="childText" presStyleLbl="revTx" presStyleIdx="0" presStyleCnt="1">
        <dgm:presLayoutVars>
          <dgm:bulletEnabled val="1"/>
        </dgm:presLayoutVars>
      </dgm:prSet>
      <dgm:spPr/>
    </dgm:pt>
    <dgm:pt modelId="{6ADD23F6-393E-4D21-8374-A19F1B31F80A}" type="pres">
      <dgm:prSet presAssocID="{BCC063F3-5C95-485B-AFF8-468C6306BD42}" presName="parentText" presStyleLbl="node1" presStyleIdx="1" presStyleCnt="3">
        <dgm:presLayoutVars>
          <dgm:chMax val="0"/>
          <dgm:bulletEnabled val="1"/>
        </dgm:presLayoutVars>
      </dgm:prSet>
      <dgm:spPr/>
    </dgm:pt>
    <dgm:pt modelId="{2119335F-EB57-4092-8B59-7E112F32599D}" type="pres">
      <dgm:prSet presAssocID="{E454DCAA-0EAB-409B-A020-0965F670C44A}" presName="spacer" presStyleCnt="0"/>
      <dgm:spPr/>
    </dgm:pt>
    <dgm:pt modelId="{67AB869A-8BDF-4718-B529-8E2CEA951BAB}" type="pres">
      <dgm:prSet presAssocID="{F4E6458B-606C-4833-A9F7-2428FD082749}" presName="parentText" presStyleLbl="node1" presStyleIdx="2" presStyleCnt="3">
        <dgm:presLayoutVars>
          <dgm:chMax val="0"/>
          <dgm:bulletEnabled val="1"/>
        </dgm:presLayoutVars>
      </dgm:prSet>
      <dgm:spPr/>
    </dgm:pt>
  </dgm:ptLst>
  <dgm:cxnLst>
    <dgm:cxn modelId="{C438D201-C527-4703-9ADD-1738E04C5BA4}" srcId="{A0937CB0-7604-4868-8C09-306863F73263}" destId="{E35BABAA-A1EB-4CC7-881A-B1CAE0246BB9}" srcOrd="0" destOrd="0" parTransId="{78E98091-0E3B-441F-B1B1-9DED94FE4820}" sibTransId="{A86221FB-D632-40AE-9F41-67CCCE1B9629}"/>
    <dgm:cxn modelId="{CECD2505-7D62-4C3A-97F4-83AA76FFC7DF}" type="presOf" srcId="{6E5DD97A-7C8E-48AC-828C-5D5645DA52AD}" destId="{DA93C4E5-D827-467F-9261-C4A3618747F9}" srcOrd="0" destOrd="4" presId="urn:microsoft.com/office/officeart/2005/8/layout/vList2"/>
    <dgm:cxn modelId="{ECEFB807-4B4A-411B-B871-4C2A9583A70B}" srcId="{E35BABAA-A1EB-4CC7-881A-B1CAE0246BB9}" destId="{F7089D33-95DB-4814-B059-2F7D63761FA1}" srcOrd="3" destOrd="0" parTransId="{546D211F-42AC-485F-971A-2736A3600D63}" sibTransId="{A58156CD-19DB-4FDD-9B71-CB13DB92538E}"/>
    <dgm:cxn modelId="{40C3762D-B562-4C35-8E4E-345E65526441}" type="presOf" srcId="{B1E1D7B2-E463-4FF0-AC20-3B29E57ED407}" destId="{DA93C4E5-D827-467F-9261-C4A3618747F9}" srcOrd="0" destOrd="1" presId="urn:microsoft.com/office/officeart/2005/8/layout/vList2"/>
    <dgm:cxn modelId="{CF9A9A37-FC46-4798-8D08-49B9471B62FB}" type="presOf" srcId="{F4E6458B-606C-4833-A9F7-2428FD082749}" destId="{67AB869A-8BDF-4718-B529-8E2CEA951BAB}" srcOrd="0" destOrd="0" presId="urn:microsoft.com/office/officeart/2005/8/layout/vList2"/>
    <dgm:cxn modelId="{A4FD363B-1655-467E-BD16-907B1F2D65CE}" type="presOf" srcId="{BCC063F3-5C95-485B-AFF8-468C6306BD42}" destId="{6ADD23F6-393E-4D21-8374-A19F1B31F80A}" srcOrd="0" destOrd="0" presId="urn:microsoft.com/office/officeart/2005/8/layout/vList2"/>
    <dgm:cxn modelId="{B5E39E3F-F59F-4774-8506-65E8AA5028FF}" type="presOf" srcId="{E35BABAA-A1EB-4CC7-881A-B1CAE0246BB9}" destId="{D3674C90-A9C1-42B0-BF38-3865B0AC7BB7}" srcOrd="0" destOrd="0" presId="urn:microsoft.com/office/officeart/2005/8/layout/vList2"/>
    <dgm:cxn modelId="{D6E69C4F-8461-4704-B04A-F24FDED74BCE}" srcId="{E35BABAA-A1EB-4CC7-881A-B1CAE0246BB9}" destId="{B1E1D7B2-E463-4FF0-AC20-3B29E57ED407}" srcOrd="1" destOrd="0" parTransId="{0B8ECD8B-4FAA-4AC6-BF94-6045E75DB0E5}" sibTransId="{5C49A2A0-60E3-4727-B428-637F11AE5FAA}"/>
    <dgm:cxn modelId="{1AC6677C-83CC-4A07-827F-355E77619848}" type="presOf" srcId="{7225B5BC-8F43-426D-8F36-4D262030A8A0}" destId="{DA93C4E5-D827-467F-9261-C4A3618747F9}" srcOrd="0" destOrd="2" presId="urn:microsoft.com/office/officeart/2005/8/layout/vList2"/>
    <dgm:cxn modelId="{E2E70985-9B49-42CB-8784-5F924692D7B2}" srcId="{E35BABAA-A1EB-4CC7-881A-B1CAE0246BB9}" destId="{A20E37D2-2329-44C0-9A00-C2F9CB533BE8}" srcOrd="0" destOrd="0" parTransId="{284718B9-66F4-4008-97A8-F6EE3E1F9C51}" sibTransId="{F57F28F8-13AD-4A8F-B0A5-296BFEEA919E}"/>
    <dgm:cxn modelId="{5595E6A4-8C4D-4554-84C5-769BBEDC8A52}" type="presOf" srcId="{A20E37D2-2329-44C0-9A00-C2F9CB533BE8}" destId="{DA93C4E5-D827-467F-9261-C4A3618747F9}" srcOrd="0" destOrd="0" presId="urn:microsoft.com/office/officeart/2005/8/layout/vList2"/>
    <dgm:cxn modelId="{C0A249A9-F91A-4161-BF6F-8D1DE8FC9257}" srcId="{E35BABAA-A1EB-4CC7-881A-B1CAE0246BB9}" destId="{7225B5BC-8F43-426D-8F36-4D262030A8A0}" srcOrd="2" destOrd="0" parTransId="{F7D1451E-19AB-4929-8342-12790AA96B51}" sibTransId="{FC6508E9-899F-44ED-B3E8-10B9F9F18932}"/>
    <dgm:cxn modelId="{F13092AC-9215-4A19-91D6-AB1227CF3326}" type="presOf" srcId="{F7089D33-95DB-4814-B059-2F7D63761FA1}" destId="{DA93C4E5-D827-467F-9261-C4A3618747F9}" srcOrd="0" destOrd="3" presId="urn:microsoft.com/office/officeart/2005/8/layout/vList2"/>
    <dgm:cxn modelId="{73859AAC-0C01-48D1-9B39-7412C63FD4D3}" srcId="{E35BABAA-A1EB-4CC7-881A-B1CAE0246BB9}" destId="{6E5DD97A-7C8E-48AC-828C-5D5645DA52AD}" srcOrd="4" destOrd="0" parTransId="{E1C2B762-3500-4BDD-903F-BE9181ED1420}" sibTransId="{1975D4EA-E1C9-4214-A271-F478A6E1EB61}"/>
    <dgm:cxn modelId="{7B1BAEB0-8C90-4855-8B82-C6A51D162B0D}" type="presOf" srcId="{A0937CB0-7604-4868-8C09-306863F73263}" destId="{B2328598-4AC8-4766-89A7-54667532AF1A}" srcOrd="0" destOrd="0" presId="urn:microsoft.com/office/officeart/2005/8/layout/vList2"/>
    <dgm:cxn modelId="{2E94F0E0-0409-4B1D-8CAC-6DE64D68C3C8}" srcId="{A0937CB0-7604-4868-8C09-306863F73263}" destId="{BCC063F3-5C95-485B-AFF8-468C6306BD42}" srcOrd="1" destOrd="0" parTransId="{44930F04-B00B-4FA1-A081-B6A1B3D375BE}" sibTransId="{E454DCAA-0EAB-409B-A020-0965F670C44A}"/>
    <dgm:cxn modelId="{134D5EE8-4A9A-4BE0-9290-1DD61942A575}" srcId="{A0937CB0-7604-4868-8C09-306863F73263}" destId="{F4E6458B-606C-4833-A9F7-2428FD082749}" srcOrd="2" destOrd="0" parTransId="{B30D2B8C-F865-43AD-8435-378B6135C8FD}" sibTransId="{F291D03C-FF20-4AE7-B909-CCD1C6167C5D}"/>
    <dgm:cxn modelId="{43D59948-A07E-403C-8399-7FB65EFD3AC2}" type="presParOf" srcId="{B2328598-4AC8-4766-89A7-54667532AF1A}" destId="{D3674C90-A9C1-42B0-BF38-3865B0AC7BB7}" srcOrd="0" destOrd="0" presId="urn:microsoft.com/office/officeart/2005/8/layout/vList2"/>
    <dgm:cxn modelId="{F8C4E54E-F987-4BCF-B996-BD0E81EA5502}" type="presParOf" srcId="{B2328598-4AC8-4766-89A7-54667532AF1A}" destId="{DA93C4E5-D827-467F-9261-C4A3618747F9}" srcOrd="1" destOrd="0" presId="urn:microsoft.com/office/officeart/2005/8/layout/vList2"/>
    <dgm:cxn modelId="{F0DDB026-DAE1-4427-9AA6-45E35D5556E7}" type="presParOf" srcId="{B2328598-4AC8-4766-89A7-54667532AF1A}" destId="{6ADD23F6-393E-4D21-8374-A19F1B31F80A}" srcOrd="2" destOrd="0" presId="urn:microsoft.com/office/officeart/2005/8/layout/vList2"/>
    <dgm:cxn modelId="{86B88F8F-2DF1-42FC-A33F-E0548EA37786}" type="presParOf" srcId="{B2328598-4AC8-4766-89A7-54667532AF1A}" destId="{2119335F-EB57-4092-8B59-7E112F32599D}" srcOrd="3" destOrd="0" presId="urn:microsoft.com/office/officeart/2005/8/layout/vList2"/>
    <dgm:cxn modelId="{A5C9AD47-3954-463C-AC81-912A05B7A49D}" type="presParOf" srcId="{B2328598-4AC8-4766-89A7-54667532AF1A}" destId="{67AB869A-8BDF-4718-B529-8E2CEA951BAB}"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2AFDEC-4F1C-49A1-8A1D-D8B370C96BA3}">
      <dsp:nvSpPr>
        <dsp:cNvPr id="0" name=""/>
        <dsp:cNvSpPr/>
      </dsp:nvSpPr>
      <dsp:spPr>
        <a:xfrm>
          <a:off x="0" y="3725"/>
          <a:ext cx="9581743" cy="56202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BE84C03-1693-41EF-A46C-76EEC70314DA}">
      <dsp:nvSpPr>
        <dsp:cNvPr id="0" name=""/>
        <dsp:cNvSpPr/>
      </dsp:nvSpPr>
      <dsp:spPr>
        <a:xfrm>
          <a:off x="170012" y="130181"/>
          <a:ext cx="309415" cy="30911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6FA572F-5B44-4D8D-898A-904895EB027E}">
      <dsp:nvSpPr>
        <dsp:cNvPr id="0" name=""/>
        <dsp:cNvSpPr/>
      </dsp:nvSpPr>
      <dsp:spPr>
        <a:xfrm>
          <a:off x="649439" y="3725"/>
          <a:ext cx="8893295" cy="6322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916" tIns="66916" rIns="66916" bIns="66916" numCol="1" spcCol="1270" anchor="ctr" anchorCtr="0">
          <a:noAutofit/>
        </a:bodyPr>
        <a:lstStyle/>
        <a:p>
          <a:pPr marL="0" lvl="0" indent="0" algn="l" defTabSz="622300">
            <a:lnSpc>
              <a:spcPct val="90000"/>
            </a:lnSpc>
            <a:spcBef>
              <a:spcPct val="0"/>
            </a:spcBef>
            <a:spcAft>
              <a:spcPct val="35000"/>
            </a:spcAft>
            <a:buNone/>
          </a:pPr>
          <a:r>
            <a:rPr lang="en-US" sz="1400" b="1" kern="1200"/>
            <a:t>Revenue Growth</a:t>
          </a:r>
          <a:r>
            <a:rPr lang="en-US" sz="1400" kern="1200"/>
            <a:t>: Increase annual revenue by at least 10% bringing the store (including corporate overhead) to 118% absorbed by Dec. 31</a:t>
          </a:r>
          <a:r>
            <a:rPr lang="en-US" sz="1400" kern="1200" baseline="30000"/>
            <a:t>st</a:t>
          </a:r>
          <a:r>
            <a:rPr lang="en-US" sz="1400" kern="1200"/>
            <a:t> 2025 through new market expansion, product diversification, and improved sales strategies.</a:t>
          </a:r>
        </a:p>
      </dsp:txBody>
      <dsp:txXfrm>
        <a:off x="649439" y="3725"/>
        <a:ext cx="8893295" cy="632276"/>
      </dsp:txXfrm>
    </dsp:sp>
    <dsp:sp modelId="{BC965437-8629-44EE-A1FF-A7752E794D79}">
      <dsp:nvSpPr>
        <dsp:cNvPr id="0" name=""/>
        <dsp:cNvSpPr/>
      </dsp:nvSpPr>
      <dsp:spPr>
        <a:xfrm>
          <a:off x="0" y="794071"/>
          <a:ext cx="9581743" cy="56202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7FDB8F4-AE7D-4488-BF1D-2A2291D1EA0B}">
      <dsp:nvSpPr>
        <dsp:cNvPr id="0" name=""/>
        <dsp:cNvSpPr/>
      </dsp:nvSpPr>
      <dsp:spPr>
        <a:xfrm>
          <a:off x="170012" y="920526"/>
          <a:ext cx="309415" cy="30911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D47A723-2215-4F86-AF6C-1A9CC0BC60CD}">
      <dsp:nvSpPr>
        <dsp:cNvPr id="0" name=""/>
        <dsp:cNvSpPr/>
      </dsp:nvSpPr>
      <dsp:spPr>
        <a:xfrm>
          <a:off x="649439" y="794071"/>
          <a:ext cx="8893295" cy="6322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916" tIns="66916" rIns="66916" bIns="66916" numCol="1" spcCol="1270" anchor="ctr" anchorCtr="0">
          <a:noAutofit/>
        </a:bodyPr>
        <a:lstStyle/>
        <a:p>
          <a:pPr marL="0" lvl="0" indent="0" algn="l" defTabSz="622300">
            <a:lnSpc>
              <a:spcPct val="90000"/>
            </a:lnSpc>
            <a:spcBef>
              <a:spcPct val="0"/>
            </a:spcBef>
            <a:spcAft>
              <a:spcPct val="35000"/>
            </a:spcAft>
            <a:buNone/>
          </a:pPr>
          <a:r>
            <a:rPr lang="en-US" sz="1400" b="1" kern="1200"/>
            <a:t>Cost Reduction</a:t>
          </a:r>
          <a:r>
            <a:rPr lang="en-US" sz="1400" kern="1200"/>
            <a:t>: Achieve a 5-10% reduction in operational and overhead costs through efficiency improvements, renegotiated contracts, and strategic outsourcing.</a:t>
          </a:r>
        </a:p>
      </dsp:txBody>
      <dsp:txXfrm>
        <a:off x="649439" y="794071"/>
        <a:ext cx="8893295" cy="632276"/>
      </dsp:txXfrm>
    </dsp:sp>
    <dsp:sp modelId="{06E5C864-C7C6-4CBB-8A3C-0624FF1FD5DE}">
      <dsp:nvSpPr>
        <dsp:cNvPr id="0" name=""/>
        <dsp:cNvSpPr/>
      </dsp:nvSpPr>
      <dsp:spPr>
        <a:xfrm>
          <a:off x="0" y="1584416"/>
          <a:ext cx="9581743" cy="56202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C7E9114-C3E0-404E-BF2D-0D94A6317F4B}">
      <dsp:nvSpPr>
        <dsp:cNvPr id="0" name=""/>
        <dsp:cNvSpPr/>
      </dsp:nvSpPr>
      <dsp:spPr>
        <a:xfrm>
          <a:off x="170012" y="1710872"/>
          <a:ext cx="309415" cy="30911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7B9D12E-5724-4F7C-8106-30702A5C94DE}">
      <dsp:nvSpPr>
        <dsp:cNvPr id="0" name=""/>
        <dsp:cNvSpPr/>
      </dsp:nvSpPr>
      <dsp:spPr>
        <a:xfrm>
          <a:off x="649439" y="1584416"/>
          <a:ext cx="8893295" cy="6322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916" tIns="66916" rIns="66916" bIns="66916" numCol="1" spcCol="1270" anchor="ctr" anchorCtr="0">
          <a:noAutofit/>
        </a:bodyPr>
        <a:lstStyle/>
        <a:p>
          <a:pPr marL="0" lvl="0" indent="0" algn="l" defTabSz="622300">
            <a:lnSpc>
              <a:spcPct val="90000"/>
            </a:lnSpc>
            <a:spcBef>
              <a:spcPct val="0"/>
            </a:spcBef>
            <a:spcAft>
              <a:spcPct val="35000"/>
            </a:spcAft>
            <a:buNone/>
          </a:pPr>
          <a:r>
            <a:rPr lang="en-US" sz="1400" b="1" kern="1200" dirty="0"/>
            <a:t>Improved Cash Flow</a:t>
          </a:r>
          <a:r>
            <a:rPr lang="en-US" sz="1400" kern="1200" dirty="0"/>
            <a:t>: Enhance cash flow by improving receivables collection, optimizing inventory management, reducing policy/nonproductive time, and unnecessary expenditures, targeting a 20% improvement in working capital within 12 months (Dec 2025).</a:t>
          </a:r>
        </a:p>
      </dsp:txBody>
      <dsp:txXfrm>
        <a:off x="649439" y="1584416"/>
        <a:ext cx="8893295" cy="632276"/>
      </dsp:txXfrm>
    </dsp:sp>
    <dsp:sp modelId="{1DD78FE5-E841-4EB4-94A5-71DD7A690879}">
      <dsp:nvSpPr>
        <dsp:cNvPr id="0" name=""/>
        <dsp:cNvSpPr/>
      </dsp:nvSpPr>
      <dsp:spPr>
        <a:xfrm>
          <a:off x="0" y="2374762"/>
          <a:ext cx="9581743" cy="56202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C5A3BDF-70C5-4210-AA30-4E99C9D4C64B}">
      <dsp:nvSpPr>
        <dsp:cNvPr id="0" name=""/>
        <dsp:cNvSpPr/>
      </dsp:nvSpPr>
      <dsp:spPr>
        <a:xfrm>
          <a:off x="170012" y="2501217"/>
          <a:ext cx="309415" cy="30911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11FF0E5-915F-455F-8A03-6DF6648A49B5}">
      <dsp:nvSpPr>
        <dsp:cNvPr id="0" name=""/>
        <dsp:cNvSpPr/>
      </dsp:nvSpPr>
      <dsp:spPr>
        <a:xfrm>
          <a:off x="649439" y="2374762"/>
          <a:ext cx="8893295" cy="6322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916" tIns="66916" rIns="66916" bIns="66916" numCol="1" spcCol="1270" anchor="ctr" anchorCtr="0">
          <a:noAutofit/>
        </a:bodyPr>
        <a:lstStyle/>
        <a:p>
          <a:pPr marL="0" lvl="0" indent="0" algn="l" defTabSz="622300">
            <a:lnSpc>
              <a:spcPct val="90000"/>
            </a:lnSpc>
            <a:spcBef>
              <a:spcPct val="0"/>
            </a:spcBef>
            <a:spcAft>
              <a:spcPct val="35000"/>
            </a:spcAft>
            <a:buNone/>
          </a:pPr>
          <a:r>
            <a:rPr lang="en-US" sz="1400" b="1" kern="1200"/>
            <a:t>Employee Performance</a:t>
          </a:r>
          <a:r>
            <a:rPr lang="en-US" sz="1400" kern="1200"/>
            <a:t>: Align employee KPIs with organizational financial goals, improving productivity, increasing employee engagement and retention.</a:t>
          </a:r>
        </a:p>
      </dsp:txBody>
      <dsp:txXfrm>
        <a:off x="649439" y="2374762"/>
        <a:ext cx="8893295" cy="632276"/>
      </dsp:txXfrm>
    </dsp:sp>
    <dsp:sp modelId="{C464A6C6-72FC-4D4C-A02D-05B502FF9279}">
      <dsp:nvSpPr>
        <dsp:cNvPr id="0" name=""/>
        <dsp:cNvSpPr/>
      </dsp:nvSpPr>
      <dsp:spPr>
        <a:xfrm>
          <a:off x="0" y="3165108"/>
          <a:ext cx="9581743" cy="56202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5E0614C-B512-4C05-A6EA-B751C9B704F6}">
      <dsp:nvSpPr>
        <dsp:cNvPr id="0" name=""/>
        <dsp:cNvSpPr/>
      </dsp:nvSpPr>
      <dsp:spPr>
        <a:xfrm>
          <a:off x="170012" y="3291563"/>
          <a:ext cx="309415" cy="309112"/>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06EA164-6C38-448B-B50F-61B0C0AB26E9}">
      <dsp:nvSpPr>
        <dsp:cNvPr id="0" name=""/>
        <dsp:cNvSpPr/>
      </dsp:nvSpPr>
      <dsp:spPr>
        <a:xfrm>
          <a:off x="649439" y="3165108"/>
          <a:ext cx="8893295" cy="6322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916" tIns="66916" rIns="66916" bIns="66916" numCol="1" spcCol="1270" anchor="ctr" anchorCtr="0">
          <a:noAutofit/>
        </a:bodyPr>
        <a:lstStyle/>
        <a:p>
          <a:pPr marL="0" lvl="0" indent="0" algn="l" defTabSz="622300">
            <a:lnSpc>
              <a:spcPct val="90000"/>
            </a:lnSpc>
            <a:spcBef>
              <a:spcPct val="0"/>
            </a:spcBef>
            <a:spcAft>
              <a:spcPct val="35000"/>
            </a:spcAft>
            <a:buNone/>
          </a:pPr>
          <a:r>
            <a:rPr lang="en-US" sz="1400" b="1" kern="1200" dirty="0"/>
            <a:t>Strategic Partnerships</a:t>
          </a:r>
          <a:r>
            <a:rPr lang="en-US" sz="1400" kern="1200" dirty="0"/>
            <a:t>: Establish at least 3 to 5 new customers in Service and Bodyshop that contribute directly to gross profit and operational efficiencies.</a:t>
          </a:r>
        </a:p>
      </dsp:txBody>
      <dsp:txXfrm>
        <a:off x="649439" y="3165108"/>
        <a:ext cx="8893295" cy="632276"/>
      </dsp:txXfrm>
    </dsp:sp>
    <dsp:sp modelId="{9A0EDC0F-7477-4F35-AFA7-BFDFDC403F51}">
      <dsp:nvSpPr>
        <dsp:cNvPr id="0" name=""/>
        <dsp:cNvSpPr/>
      </dsp:nvSpPr>
      <dsp:spPr>
        <a:xfrm>
          <a:off x="0" y="3955453"/>
          <a:ext cx="9581743" cy="562023"/>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F05B14-1A0A-4749-A2A1-B344F68AA137}">
      <dsp:nvSpPr>
        <dsp:cNvPr id="0" name=""/>
        <dsp:cNvSpPr/>
      </dsp:nvSpPr>
      <dsp:spPr>
        <a:xfrm>
          <a:off x="170012" y="4081909"/>
          <a:ext cx="309415" cy="309112"/>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271CC61-4C73-4D95-A808-3BC08EB05D5F}">
      <dsp:nvSpPr>
        <dsp:cNvPr id="0" name=""/>
        <dsp:cNvSpPr/>
      </dsp:nvSpPr>
      <dsp:spPr>
        <a:xfrm>
          <a:off x="649439" y="3955453"/>
          <a:ext cx="8893295" cy="6322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916" tIns="66916" rIns="66916" bIns="66916" numCol="1" spcCol="1270" anchor="ctr" anchorCtr="0">
          <a:noAutofit/>
        </a:bodyPr>
        <a:lstStyle/>
        <a:p>
          <a:pPr marL="0" lvl="0" indent="0" algn="l" defTabSz="622300">
            <a:lnSpc>
              <a:spcPct val="90000"/>
            </a:lnSpc>
            <a:spcBef>
              <a:spcPct val="0"/>
            </a:spcBef>
            <a:spcAft>
              <a:spcPct val="35000"/>
            </a:spcAft>
            <a:buNone/>
          </a:pPr>
          <a:r>
            <a:rPr lang="en-US" sz="1400" b="1" kern="1200" dirty="0"/>
            <a:t>Positive Cash Flow</a:t>
          </a:r>
          <a:r>
            <a:rPr lang="en-US" sz="1400" kern="1200" dirty="0"/>
            <a:t>: Achieve a positive cash flow position within the first 6 months.</a:t>
          </a:r>
        </a:p>
      </dsp:txBody>
      <dsp:txXfrm>
        <a:off x="649439" y="3955453"/>
        <a:ext cx="8893295" cy="6322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674C90-A9C1-42B0-BF38-3865B0AC7BB7}">
      <dsp:nvSpPr>
        <dsp:cNvPr id="0" name=""/>
        <dsp:cNvSpPr/>
      </dsp:nvSpPr>
      <dsp:spPr>
        <a:xfrm>
          <a:off x="0" y="10787"/>
          <a:ext cx="5592762" cy="68445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0" kern="1200" dirty="0">
              <a:solidFill>
                <a:srgbClr val="FF0000"/>
              </a:solidFill>
            </a:rPr>
            <a:t>Actions</a:t>
          </a:r>
          <a:r>
            <a:rPr lang="en-US" sz="1800" kern="1200" dirty="0">
              <a:solidFill>
                <a:srgbClr val="FF0000"/>
              </a:solidFill>
            </a:rPr>
            <a:t>:</a:t>
          </a:r>
        </a:p>
      </dsp:txBody>
      <dsp:txXfrm>
        <a:off x="33412" y="44199"/>
        <a:ext cx="5525938" cy="617626"/>
      </dsp:txXfrm>
    </dsp:sp>
    <dsp:sp modelId="{DA93C4E5-D827-467F-9261-C4A3618747F9}">
      <dsp:nvSpPr>
        <dsp:cNvPr id="0" name=""/>
        <dsp:cNvSpPr/>
      </dsp:nvSpPr>
      <dsp:spPr>
        <a:xfrm>
          <a:off x="0" y="695237"/>
          <a:ext cx="5592762" cy="15276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570" tIns="22860" rIns="128016" bIns="22860" numCol="1" spcCol="1270" anchor="t" anchorCtr="0">
          <a:noAutofit/>
        </a:bodyPr>
        <a:lstStyle/>
        <a:p>
          <a:pPr marL="114300" lvl="1" indent="-114300" algn="l" defTabSz="622300">
            <a:lnSpc>
              <a:spcPct val="90000"/>
            </a:lnSpc>
            <a:spcBef>
              <a:spcPct val="0"/>
            </a:spcBef>
            <a:spcAft>
              <a:spcPct val="20000"/>
            </a:spcAft>
            <a:buChar char="•"/>
          </a:pPr>
          <a:r>
            <a:rPr lang="en-US" sz="1400" kern="1200"/>
            <a:t>Explore new markets and customer segments – utilize our OPS.</a:t>
          </a:r>
        </a:p>
        <a:p>
          <a:pPr marL="114300" lvl="1" indent="-114300" algn="l" defTabSz="622300">
            <a:lnSpc>
              <a:spcPct val="90000"/>
            </a:lnSpc>
            <a:spcBef>
              <a:spcPct val="0"/>
            </a:spcBef>
            <a:spcAft>
              <a:spcPct val="20000"/>
            </a:spcAft>
            <a:buChar char="•"/>
          </a:pPr>
          <a:r>
            <a:rPr lang="en-US" sz="1400" kern="1200" dirty="0"/>
            <a:t>Diversify product</a:t>
          </a:r>
        </a:p>
        <a:p>
          <a:pPr marL="114300" lvl="1" indent="-114300" algn="l" defTabSz="622300">
            <a:lnSpc>
              <a:spcPct val="90000"/>
            </a:lnSpc>
            <a:spcBef>
              <a:spcPct val="0"/>
            </a:spcBef>
            <a:spcAft>
              <a:spcPct val="20000"/>
            </a:spcAft>
            <a:buChar char="•"/>
          </a:pPr>
          <a:r>
            <a:rPr lang="en-US" sz="1400" kern="1200" dirty="0"/>
            <a:t>Service offerings – create specials to get customers in the door.</a:t>
          </a:r>
        </a:p>
        <a:p>
          <a:pPr marL="114300" lvl="1" indent="-114300" algn="l" defTabSz="622300">
            <a:lnSpc>
              <a:spcPct val="90000"/>
            </a:lnSpc>
            <a:spcBef>
              <a:spcPct val="0"/>
            </a:spcBef>
            <a:spcAft>
              <a:spcPct val="20000"/>
            </a:spcAft>
            <a:buChar char="•"/>
          </a:pPr>
          <a:r>
            <a:rPr lang="en-US" sz="1400" kern="1200" dirty="0"/>
            <a:t>Implement stronger cross-selling, upselling, and subscription models in parts.</a:t>
          </a:r>
        </a:p>
        <a:p>
          <a:pPr marL="114300" lvl="1" indent="-114300" algn="l" defTabSz="622300">
            <a:lnSpc>
              <a:spcPct val="90000"/>
            </a:lnSpc>
            <a:spcBef>
              <a:spcPct val="0"/>
            </a:spcBef>
            <a:spcAft>
              <a:spcPct val="20000"/>
            </a:spcAft>
            <a:buChar char="•"/>
          </a:pPr>
          <a:r>
            <a:rPr lang="en-US" sz="1400" kern="1200" dirty="0"/>
            <a:t>Conduct a pricing audit and optimize prices to ensure we are competitive</a:t>
          </a:r>
        </a:p>
      </dsp:txBody>
      <dsp:txXfrm>
        <a:off x="0" y="695237"/>
        <a:ext cx="5592762" cy="1527660"/>
      </dsp:txXfrm>
    </dsp:sp>
    <dsp:sp modelId="{6ADD23F6-393E-4D21-8374-A19F1B31F80A}">
      <dsp:nvSpPr>
        <dsp:cNvPr id="0" name=""/>
        <dsp:cNvSpPr/>
      </dsp:nvSpPr>
      <dsp:spPr>
        <a:xfrm>
          <a:off x="0" y="2222897"/>
          <a:ext cx="5592762" cy="68445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rgbClr val="FF0000"/>
              </a:solidFill>
            </a:rPr>
            <a:t>Timeline</a:t>
          </a:r>
          <a:r>
            <a:rPr lang="en-US" sz="1800" kern="1200" dirty="0">
              <a:solidFill>
                <a:srgbClr val="FF0000"/>
              </a:solidFill>
            </a:rPr>
            <a:t>: 3-6 months</a:t>
          </a:r>
          <a:r>
            <a:rPr lang="en-US" sz="1800" kern="1200" dirty="0"/>
            <a:t>.</a:t>
          </a:r>
        </a:p>
      </dsp:txBody>
      <dsp:txXfrm>
        <a:off x="33412" y="2256309"/>
        <a:ext cx="5525938" cy="617626"/>
      </dsp:txXfrm>
    </dsp:sp>
    <dsp:sp modelId="{67AB869A-8BDF-4718-B529-8E2CEA951BAB}">
      <dsp:nvSpPr>
        <dsp:cNvPr id="0" name=""/>
        <dsp:cNvSpPr/>
      </dsp:nvSpPr>
      <dsp:spPr>
        <a:xfrm>
          <a:off x="0" y="2959187"/>
          <a:ext cx="5592762" cy="68445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rgbClr val="FF0000"/>
              </a:solidFill>
            </a:rPr>
            <a:t>Desired Results</a:t>
          </a:r>
          <a:r>
            <a:rPr lang="en-US" sz="1800" kern="1200" dirty="0">
              <a:solidFill>
                <a:srgbClr val="FF0000"/>
              </a:solidFill>
            </a:rPr>
            <a:t>: 10% increase in revenue within 12 months.</a:t>
          </a:r>
        </a:p>
      </dsp:txBody>
      <dsp:txXfrm>
        <a:off x="33412" y="2992599"/>
        <a:ext cx="5525938" cy="617626"/>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76AB79-C677-3DB7-78CF-9305D586148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113AB137-CEA6-0244-F12B-1ECC21172D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C994AA-C437-4EF4-8BEF-0B832D7FA420}" type="datetimeFigureOut">
              <a:rPr lang="en-US" smtClean="0"/>
              <a:t>12/3/2024</a:t>
            </a:fld>
            <a:endParaRPr lang="en-US" dirty="0"/>
          </a:p>
        </p:txBody>
      </p:sp>
      <p:sp>
        <p:nvSpPr>
          <p:cNvPr id="4" name="Footer Placeholder 3">
            <a:extLst>
              <a:ext uri="{FF2B5EF4-FFF2-40B4-BE49-F238E27FC236}">
                <a16:creationId xmlns:a16="http://schemas.microsoft.com/office/drawing/2014/main" id="{0868EC96-C6CC-F2AF-D90F-143F4D20A07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94F8EC8D-EF88-0275-F75C-A789924433B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F757874-EF65-4B61-B062-40C932C81294}" type="slidenum">
              <a:rPr lang="en-US" smtClean="0"/>
              <a:t>‹#›</a:t>
            </a:fld>
            <a:endParaRPr lang="en-US" dirty="0"/>
          </a:p>
        </p:txBody>
      </p:sp>
    </p:spTree>
    <p:extLst>
      <p:ext uri="{BB962C8B-B14F-4D97-AF65-F5344CB8AC3E}">
        <p14:creationId xmlns:p14="http://schemas.microsoft.com/office/powerpoint/2010/main" val="3472027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9CA527-F925-414F-B4F4-8F4244CDDC80}" type="datetimeFigureOut">
              <a:rPr lang="en-US" smtClean="0"/>
              <a:t>12/3/2024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37E2AA-278D-0B48-A5DE-00B1FC5BDAF9}" type="slidenum">
              <a:rPr lang="en-US" smtClean="0"/>
              <a:t>‹#›</a:t>
            </a:fld>
            <a:endParaRPr lang="en-US" dirty="0"/>
          </a:p>
        </p:txBody>
      </p:sp>
    </p:spTree>
    <p:extLst>
      <p:ext uri="{BB962C8B-B14F-4D97-AF65-F5344CB8AC3E}">
        <p14:creationId xmlns:p14="http://schemas.microsoft.com/office/powerpoint/2010/main" val="42665593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coincides with my 2-year plan of monitoring for 6 months, build your team month 6-12, implement processes months 12-18 and months 18-24 review and hold each other accountable.</a:t>
            </a:r>
          </a:p>
        </p:txBody>
      </p:sp>
      <p:sp>
        <p:nvSpPr>
          <p:cNvPr id="4" name="Slide Number Placeholder 3"/>
          <p:cNvSpPr>
            <a:spLocks noGrp="1"/>
          </p:cNvSpPr>
          <p:nvPr>
            <p:ph type="sldNum" sz="quarter" idx="5"/>
          </p:nvPr>
        </p:nvSpPr>
        <p:spPr/>
        <p:txBody>
          <a:bodyPr/>
          <a:lstStyle/>
          <a:p>
            <a:fld id="{6937E2AA-278D-0B48-A5DE-00B1FC5BDAF9}" type="slidenum">
              <a:rPr lang="en-US" smtClean="0"/>
              <a:t>1</a:t>
            </a:fld>
            <a:endParaRPr lang="en-US" dirty="0"/>
          </a:p>
        </p:txBody>
      </p:sp>
    </p:spTree>
    <p:extLst>
      <p:ext uri="{BB962C8B-B14F-4D97-AF65-F5344CB8AC3E}">
        <p14:creationId xmlns:p14="http://schemas.microsoft.com/office/powerpoint/2010/main" val="3314259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a:t>
            </a:r>
            <a:r>
              <a:rPr lang="en-US" dirty="0" err="1"/>
              <a:t>bodyshop</a:t>
            </a:r>
            <a:r>
              <a:rPr lang="en-US" dirty="0"/>
              <a:t> plans to reduce cost.</a:t>
            </a:r>
          </a:p>
        </p:txBody>
      </p:sp>
      <p:sp>
        <p:nvSpPr>
          <p:cNvPr id="4" name="Slide Number Placeholder 3"/>
          <p:cNvSpPr>
            <a:spLocks noGrp="1"/>
          </p:cNvSpPr>
          <p:nvPr>
            <p:ph type="sldNum" sz="quarter" idx="5"/>
          </p:nvPr>
        </p:nvSpPr>
        <p:spPr/>
        <p:txBody>
          <a:bodyPr/>
          <a:lstStyle/>
          <a:p>
            <a:fld id="{6937E2AA-278D-0B48-A5DE-00B1FC5BDAF9}" type="slidenum">
              <a:rPr lang="en-US" smtClean="0"/>
              <a:t>3</a:t>
            </a:fld>
            <a:endParaRPr lang="en-US" dirty="0"/>
          </a:p>
        </p:txBody>
      </p:sp>
    </p:spTree>
    <p:extLst>
      <p:ext uri="{BB962C8B-B14F-4D97-AF65-F5344CB8AC3E}">
        <p14:creationId xmlns:p14="http://schemas.microsoft.com/office/powerpoint/2010/main" val="2705009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Flexibility is highlighted  so you understand we will change directions accordingly as needed.</a:t>
            </a:r>
          </a:p>
        </p:txBody>
      </p:sp>
      <p:sp>
        <p:nvSpPr>
          <p:cNvPr id="4" name="Slide Number Placeholder 3"/>
          <p:cNvSpPr>
            <a:spLocks noGrp="1"/>
          </p:cNvSpPr>
          <p:nvPr>
            <p:ph type="sldNum" sz="quarter" idx="5"/>
          </p:nvPr>
        </p:nvSpPr>
        <p:spPr/>
        <p:txBody>
          <a:bodyPr/>
          <a:lstStyle/>
          <a:p>
            <a:fld id="{6937E2AA-278D-0B48-A5DE-00B1FC5BDAF9}" type="slidenum">
              <a:rPr lang="en-US" smtClean="0"/>
              <a:t>7</a:t>
            </a:fld>
            <a:endParaRPr lang="en-US" dirty="0"/>
          </a:p>
        </p:txBody>
      </p:sp>
    </p:spTree>
    <p:extLst>
      <p:ext uri="{BB962C8B-B14F-4D97-AF65-F5344CB8AC3E}">
        <p14:creationId xmlns:p14="http://schemas.microsoft.com/office/powerpoint/2010/main" val="32954189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2" name="Picture Placeholder 8">
            <a:extLst>
              <a:ext uri="{FF2B5EF4-FFF2-40B4-BE49-F238E27FC236}">
                <a16:creationId xmlns:a16="http://schemas.microsoft.com/office/drawing/2014/main" id="{D56268A4-B555-72BE-6160-318763ECAA67}"/>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7" name="Rectangle 6">
            <a:extLst>
              <a:ext uri="{FF2B5EF4-FFF2-40B4-BE49-F238E27FC236}">
                <a16:creationId xmlns:a16="http://schemas.microsoft.com/office/drawing/2014/main" id="{12D44DBA-D665-923B-A38C-C68A9C039EA9}"/>
              </a:ext>
              <a:ext uri="{C183D7F6-B498-43B3-948B-1728B52AA6E4}">
                <adec:decorative xmlns:adec="http://schemas.microsoft.com/office/drawing/2017/decorative" val="1"/>
              </a:ext>
            </a:extLst>
          </p:cNvPr>
          <p:cNvSpPr/>
          <p:nvPr userDrawn="1"/>
        </p:nvSpPr>
        <p:spPr>
          <a:xfrm>
            <a:off x="915924" y="777240"/>
            <a:ext cx="10360152" cy="530352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a:extLst>
              <a:ext uri="{FF2B5EF4-FFF2-40B4-BE49-F238E27FC236}">
                <a16:creationId xmlns:a16="http://schemas.microsoft.com/office/drawing/2014/main" id="{2E8C189B-2E00-67DA-E342-3440F5EBB4CE}"/>
              </a:ext>
            </a:extLst>
          </p:cNvPr>
          <p:cNvSpPr>
            <a:spLocks noGrp="1"/>
          </p:cNvSpPr>
          <p:nvPr>
            <p:ph type="ctrTitle" hasCustomPrompt="1"/>
          </p:nvPr>
        </p:nvSpPr>
        <p:spPr>
          <a:xfrm>
            <a:off x="1524000" y="2286000"/>
            <a:ext cx="9144000" cy="2286000"/>
          </a:xfrm>
        </p:spPr>
        <p:txBody>
          <a:bodyPr anchor="ctr" anchorCtr="0">
            <a:noAutofit/>
          </a:bodyPr>
          <a:lstStyle>
            <a:lvl1pPr algn="ctr">
              <a:defRPr sz="4400"/>
            </a:lvl1pPr>
          </a:lstStyle>
          <a:p>
            <a:r>
              <a:rPr lang="en-US" dirty="0"/>
              <a:t>Click to add title</a:t>
            </a:r>
          </a:p>
        </p:txBody>
      </p:sp>
    </p:spTree>
    <p:extLst>
      <p:ext uri="{BB962C8B-B14F-4D97-AF65-F5344CB8AC3E}">
        <p14:creationId xmlns:p14="http://schemas.microsoft.com/office/powerpoint/2010/main" val="34246750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 table">
    <p:spTree>
      <p:nvGrpSpPr>
        <p:cNvPr id="1" name=""/>
        <p:cNvGrpSpPr/>
        <p:nvPr/>
      </p:nvGrpSpPr>
      <p:grpSpPr>
        <a:xfrm>
          <a:off x="0" y="0"/>
          <a:ext cx="0" cy="0"/>
          <a:chOff x="0" y="0"/>
          <a:chExt cx="0" cy="0"/>
        </a:xfrm>
      </p:grpSpPr>
      <p:pic>
        <p:nvPicPr>
          <p:cNvPr id="4" name="Picture Placeholder 64">
            <a:extLst>
              <a:ext uri="{FF2B5EF4-FFF2-40B4-BE49-F238E27FC236}">
                <a16:creationId xmlns:a16="http://schemas.microsoft.com/office/drawing/2014/main" id="{7C62E1FE-8CAE-1FE1-6A91-DFE7F1D87083}"/>
              </a:ext>
              <a:ext uri="{C183D7F6-B498-43B3-948B-1728B52AA6E4}">
                <adec:decorative xmlns:adec="http://schemas.microsoft.com/office/drawing/2017/decorative" val="1"/>
              </a:ext>
            </a:extLst>
          </p:cNvPr>
          <p:cNvPicPr>
            <a:picLocks noChangeAspect="1"/>
          </p:cNvPicPr>
          <p:nvPr userDrawn="1"/>
        </p:nvPicPr>
        <p:blipFill rotWithShape="1">
          <a:blip r:embed="rId2">
            <a:alphaModFix amt="44000"/>
            <a:extLst>
              <a:ext uri="{28A0092B-C50C-407E-A947-70E740481C1C}">
                <a14:useLocalDpi xmlns:a14="http://schemas.microsoft.com/office/drawing/2010/main"/>
              </a:ext>
            </a:extLst>
          </a:blip>
          <a:srcRect/>
          <a:stretch/>
        </p:blipFill>
        <p:spPr>
          <a:xfrm rot="10800000">
            <a:off x="0" y="0"/>
            <a:ext cx="12188825" cy="6858000"/>
          </a:xfrm>
          <a:prstGeom prst="rect">
            <a:avLst/>
          </a:prstGeom>
          <a:solidFill>
            <a:schemeClr val="accent1"/>
          </a:solidFill>
        </p:spPr>
      </p:pic>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a:xfrm>
            <a:off x="838200" y="266219"/>
            <a:ext cx="10389243" cy="1424470"/>
          </a:xfrm>
        </p:spPr>
        <p:txBody>
          <a:bodyPr anchor="ctr" anchorCtr="0">
            <a:noAutofit/>
          </a:bodyPr>
          <a:lstStyle>
            <a:lvl1pPr>
              <a:defRPr sz="3600"/>
            </a:lvl1pPr>
          </a:lstStyle>
          <a:p>
            <a:r>
              <a:rPr lang="en-US" dirty="0"/>
              <a:t>Click to add title</a:t>
            </a:r>
          </a:p>
        </p:txBody>
      </p:sp>
      <p:sp>
        <p:nvSpPr>
          <p:cNvPr id="3" name="Content Placeholder 2">
            <a:extLst>
              <a:ext uri="{FF2B5EF4-FFF2-40B4-BE49-F238E27FC236}">
                <a16:creationId xmlns:a16="http://schemas.microsoft.com/office/drawing/2014/main" id="{0C813049-5F46-053E-6279-8183259649A6}"/>
              </a:ext>
            </a:extLst>
          </p:cNvPr>
          <p:cNvSpPr>
            <a:spLocks noGrp="1"/>
          </p:cNvSpPr>
          <p:nvPr>
            <p:ph sz="half" idx="1" hasCustomPrompt="1"/>
          </p:nvPr>
        </p:nvSpPr>
        <p:spPr>
          <a:xfrm>
            <a:off x="838200" y="1779325"/>
            <a:ext cx="3490732" cy="4297680"/>
          </a:xfrm>
        </p:spPr>
        <p:txBody>
          <a:bodyPr tIns="274320">
            <a:normAutofit/>
          </a:bodyPr>
          <a:lstStyle>
            <a:lvl1pPr marL="0" indent="0">
              <a:spcBef>
                <a:spcPts val="1000"/>
              </a:spcBef>
              <a:spcAft>
                <a:spcPts val="1000"/>
              </a:spcAft>
              <a:buNone/>
              <a:defRPr sz="1800"/>
            </a:lvl1pPr>
            <a:lvl2pPr marL="228600" indent="0">
              <a:spcBef>
                <a:spcPts val="1000"/>
              </a:spcBef>
              <a:spcAft>
                <a:spcPts val="1000"/>
              </a:spcAft>
              <a:buNone/>
              <a:defRPr sz="1800"/>
            </a:lvl2pPr>
            <a:lvl3pPr marL="685800" indent="0">
              <a:spcBef>
                <a:spcPts val="1000"/>
              </a:spcBef>
              <a:spcAft>
                <a:spcPts val="1000"/>
              </a:spcAft>
              <a:buNone/>
              <a:defRPr sz="1800"/>
            </a:lvl3pPr>
            <a:lvl4pPr marL="1143000" indent="0">
              <a:spcBef>
                <a:spcPts val="1000"/>
              </a:spcBef>
              <a:spcAft>
                <a:spcPts val="1000"/>
              </a:spcAft>
              <a:buNone/>
              <a:defRPr sz="1800"/>
            </a:lvl4pPr>
            <a:lvl5pPr marL="1600200" indent="0">
              <a:spcBef>
                <a:spcPts val="1000"/>
              </a:spcBef>
              <a:spcAft>
                <a:spcPts val="1000"/>
              </a:spcAft>
              <a:buNone/>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able Placeholder 7">
            <a:extLst>
              <a:ext uri="{FF2B5EF4-FFF2-40B4-BE49-F238E27FC236}">
                <a16:creationId xmlns:a16="http://schemas.microsoft.com/office/drawing/2014/main" id="{423FEB60-8FB5-7F10-EDD7-8AB4B3139EF6}"/>
              </a:ext>
            </a:extLst>
          </p:cNvPr>
          <p:cNvSpPr>
            <a:spLocks noGrp="1"/>
          </p:cNvSpPr>
          <p:nvPr>
            <p:ph type="tbl" sz="quarter" idx="13"/>
          </p:nvPr>
        </p:nvSpPr>
        <p:spPr>
          <a:xfrm>
            <a:off x="4502552" y="1779325"/>
            <a:ext cx="6724891" cy="4297680"/>
          </a:xfrm>
        </p:spPr>
        <p:txBody>
          <a:bodyPr/>
          <a:lstStyle/>
          <a:p>
            <a:r>
              <a:rPr lang="en-US"/>
              <a:t>Click icon to add table</a:t>
            </a:r>
            <a:endParaRPr lang="en-US" dirty="0"/>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fld id="{D6D8061D-18C3-4F4F-85EF-561633F58754}" type="datetimeFigureOut">
              <a:rPr lang="en-US" smtClean="0"/>
              <a:t>12/3/2024</a:t>
            </a:fld>
            <a:endParaRPr lang="en-US" dirty="0"/>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280815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3">
    <p:spTree>
      <p:nvGrpSpPr>
        <p:cNvPr id="1" name=""/>
        <p:cNvGrpSpPr/>
        <p:nvPr/>
      </p:nvGrpSpPr>
      <p:grpSpPr>
        <a:xfrm>
          <a:off x="0" y="0"/>
          <a:ext cx="0" cy="0"/>
          <a:chOff x="0" y="0"/>
          <a:chExt cx="0" cy="0"/>
        </a:xfrm>
      </p:grpSpPr>
      <p:pic>
        <p:nvPicPr>
          <p:cNvPr id="8" name="Picture Placeholder 17">
            <a:extLst>
              <a:ext uri="{FF2B5EF4-FFF2-40B4-BE49-F238E27FC236}">
                <a16:creationId xmlns:a16="http://schemas.microsoft.com/office/drawing/2014/main" id="{32B61A96-5F36-8895-B920-FC12FD76DC53}"/>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60000"/>
                    </a14:imgEffect>
                  </a14:imgLayer>
                </a14:imgProps>
              </a:ext>
              <a:ext uri="{28A0092B-C50C-407E-A947-70E740481C1C}">
                <a14:useLocalDpi xmlns:a14="http://schemas.microsoft.com/office/drawing/2010/main"/>
              </a:ext>
            </a:extLst>
          </a:blip>
          <a:srcRect/>
          <a:stretch/>
        </p:blipFill>
        <p:spPr>
          <a:xfrm>
            <a:off x="0" y="0"/>
            <a:ext cx="12188952" cy="6858000"/>
          </a:xfrm>
          <a:prstGeom prst="rect">
            <a:avLst/>
          </a:prstGeom>
        </p:spPr>
      </p:pic>
      <p:sp>
        <p:nvSpPr>
          <p:cNvPr id="9" name="Rectangle 8">
            <a:extLst>
              <a:ext uri="{FF2B5EF4-FFF2-40B4-BE49-F238E27FC236}">
                <a16:creationId xmlns:a16="http://schemas.microsoft.com/office/drawing/2014/main" id="{8774BC39-6D56-474E-28BE-99260516AB0C}"/>
              </a:ext>
              <a:ext uri="{C183D7F6-B498-43B3-948B-1728B52AA6E4}">
                <adec:decorative xmlns:adec="http://schemas.microsoft.com/office/drawing/2017/decorative" val="1"/>
              </a:ext>
            </a:extLst>
          </p:cNvPr>
          <p:cNvSpPr/>
          <p:nvPr userDrawn="1"/>
        </p:nvSpPr>
        <p:spPr>
          <a:xfrm>
            <a:off x="914400" y="777240"/>
            <a:ext cx="10361676" cy="530352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a:xfrm>
            <a:off x="1073070" y="914400"/>
            <a:ext cx="10045861" cy="1146680"/>
          </a:xfrm>
        </p:spPr>
        <p:txBody>
          <a:bodyPr anchor="b" anchorCtr="0">
            <a:noAutofit/>
          </a:bodyPr>
          <a:lstStyle>
            <a:lvl1pPr algn="ctr">
              <a:defRPr sz="3600"/>
            </a:lvl1pPr>
          </a:lstStyle>
          <a:p>
            <a:r>
              <a:rPr lang="en-US" dirty="0"/>
              <a:t>Click to add title</a:t>
            </a:r>
          </a:p>
        </p:txBody>
      </p:sp>
      <p:sp>
        <p:nvSpPr>
          <p:cNvPr id="3" name="Content Placeholder 2">
            <a:extLst>
              <a:ext uri="{FF2B5EF4-FFF2-40B4-BE49-F238E27FC236}">
                <a16:creationId xmlns:a16="http://schemas.microsoft.com/office/drawing/2014/main" id="{0C813049-5F46-053E-6279-8183259649A6}"/>
              </a:ext>
            </a:extLst>
          </p:cNvPr>
          <p:cNvSpPr>
            <a:spLocks noGrp="1"/>
          </p:cNvSpPr>
          <p:nvPr>
            <p:ph sz="half" idx="1" hasCustomPrompt="1"/>
          </p:nvPr>
        </p:nvSpPr>
        <p:spPr>
          <a:xfrm>
            <a:off x="1423687" y="2288614"/>
            <a:ext cx="5382228" cy="3475578"/>
          </a:xfrm>
        </p:spPr>
        <p:txBody>
          <a:bodyPr>
            <a:normAutofit/>
          </a:bodyPr>
          <a:lstStyle>
            <a:lvl1pPr marL="0" indent="0">
              <a:spcBef>
                <a:spcPts val="1000"/>
              </a:spcBef>
              <a:spcAft>
                <a:spcPts val="0"/>
              </a:spcAft>
              <a:buNone/>
              <a:defRPr sz="1800"/>
            </a:lvl1pPr>
            <a:lvl2pPr marL="685800">
              <a:spcBef>
                <a:spcPts val="600"/>
              </a:spcBef>
              <a:spcAft>
                <a:spcPts val="600"/>
              </a:spcAft>
              <a:defRPr sz="1800"/>
            </a:lvl2pPr>
            <a:lvl3pPr marL="1143000">
              <a:spcBef>
                <a:spcPts val="600"/>
              </a:spcBef>
              <a:spcAft>
                <a:spcPts val="600"/>
              </a:spcAft>
              <a:defRPr sz="1800"/>
            </a:lvl3pPr>
            <a:lvl4pPr marL="1600200">
              <a:spcBef>
                <a:spcPts val="600"/>
              </a:spcBef>
              <a:spcAft>
                <a:spcPts val="600"/>
              </a:spcAft>
              <a:defRPr sz="1800"/>
            </a:lvl4pPr>
            <a:lvl5pPr marL="2057400">
              <a:spcBef>
                <a:spcPts val="600"/>
              </a:spcBef>
              <a:spcAft>
                <a:spcPts val="600"/>
              </a:spcAft>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72DFB03A-367B-9ADA-8071-E22871EC115F}"/>
              </a:ext>
            </a:extLst>
          </p:cNvPr>
          <p:cNvSpPr>
            <a:spLocks noGrp="1"/>
          </p:cNvSpPr>
          <p:nvPr>
            <p:ph sz="half" idx="2" hasCustomPrompt="1"/>
          </p:nvPr>
        </p:nvSpPr>
        <p:spPr>
          <a:xfrm>
            <a:off x="7451790" y="2288614"/>
            <a:ext cx="3108960" cy="3475578"/>
          </a:xfrm>
        </p:spPr>
        <p:txBody>
          <a:bodyPr tIns="91440">
            <a:normAutofit/>
          </a:bodyPr>
          <a:lstStyle>
            <a:lvl1pPr marL="0" indent="0">
              <a:lnSpc>
                <a:spcPct val="150000"/>
              </a:lnSpc>
              <a:spcBef>
                <a:spcPts val="1000"/>
              </a:spcBef>
              <a:spcAft>
                <a:spcPts val="600"/>
              </a:spcAft>
              <a:buNone/>
              <a:defRPr sz="1800"/>
            </a:lvl1pPr>
            <a:lvl2pPr marL="228600" indent="0">
              <a:lnSpc>
                <a:spcPct val="100000"/>
              </a:lnSpc>
              <a:spcBef>
                <a:spcPts val="1000"/>
              </a:spcBef>
              <a:spcAft>
                <a:spcPts val="600"/>
              </a:spcAft>
              <a:buNone/>
              <a:defRPr sz="1800"/>
            </a:lvl2pPr>
            <a:lvl3pPr marL="685800" indent="0">
              <a:lnSpc>
                <a:spcPct val="100000"/>
              </a:lnSpc>
              <a:spcBef>
                <a:spcPts val="1000"/>
              </a:spcBef>
              <a:spcAft>
                <a:spcPts val="600"/>
              </a:spcAft>
              <a:buNone/>
              <a:defRPr sz="1800"/>
            </a:lvl3pPr>
            <a:lvl4pPr marL="1143000" indent="0">
              <a:lnSpc>
                <a:spcPct val="100000"/>
              </a:lnSpc>
              <a:spcBef>
                <a:spcPts val="1000"/>
              </a:spcBef>
              <a:spcAft>
                <a:spcPts val="600"/>
              </a:spcAft>
              <a:buNone/>
              <a:defRPr sz="1800"/>
            </a:lvl4pPr>
            <a:lvl5pPr marL="1600200" indent="0">
              <a:lnSpc>
                <a:spcPct val="100000"/>
              </a:lnSpc>
              <a:spcBef>
                <a:spcPts val="1000"/>
              </a:spcBef>
              <a:spcAft>
                <a:spcPts val="600"/>
              </a:spcAft>
              <a:buNone/>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fld id="{D6D8061D-18C3-4F4F-85EF-561633F58754}" type="datetimeFigureOut">
              <a:rPr lang="en-US" smtClean="0"/>
              <a:t>12/3/2024</a:t>
            </a:fld>
            <a:endParaRPr lang="en-US" dirty="0"/>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1377039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pic>
        <p:nvPicPr>
          <p:cNvPr id="3" name="Picture Placeholder 64">
            <a:extLst>
              <a:ext uri="{FF2B5EF4-FFF2-40B4-BE49-F238E27FC236}">
                <a16:creationId xmlns:a16="http://schemas.microsoft.com/office/drawing/2014/main" id="{55E792AE-CF37-9DD8-2703-49480775F029}"/>
              </a:ext>
              <a:ext uri="{C183D7F6-B498-43B3-948B-1728B52AA6E4}">
                <adec:decorative xmlns:adec="http://schemas.microsoft.com/office/drawing/2017/decorative" val="1"/>
              </a:ext>
            </a:extLst>
          </p:cNvPr>
          <p:cNvPicPr>
            <a:picLocks noChangeAspect="1"/>
          </p:cNvPicPr>
          <p:nvPr userDrawn="1"/>
        </p:nvPicPr>
        <p:blipFill rotWithShape="1">
          <a:blip r:embed="rId2">
            <a:alphaModFix amt="44000"/>
            <a:extLst>
              <a:ext uri="{28A0092B-C50C-407E-A947-70E740481C1C}">
                <a14:useLocalDpi xmlns:a14="http://schemas.microsoft.com/office/drawing/2010/main"/>
              </a:ext>
            </a:extLst>
          </a:blip>
          <a:srcRect/>
          <a:stretch/>
        </p:blipFill>
        <p:spPr>
          <a:xfrm rot="10800000">
            <a:off x="0" y="0"/>
            <a:ext cx="12188825" cy="6858000"/>
          </a:xfrm>
          <a:prstGeom prst="rect">
            <a:avLst/>
          </a:prstGeom>
          <a:solidFill>
            <a:schemeClr val="accent1"/>
          </a:solidFill>
        </p:spPr>
      </p:pic>
      <p:sp>
        <p:nvSpPr>
          <p:cNvPr id="2" name="Title 1">
            <a:extLst>
              <a:ext uri="{FF2B5EF4-FFF2-40B4-BE49-F238E27FC236}">
                <a16:creationId xmlns:a16="http://schemas.microsoft.com/office/drawing/2014/main" id="{F657BD59-35CC-9BB3-8621-6FA3356F81AA}"/>
              </a:ext>
            </a:extLst>
          </p:cNvPr>
          <p:cNvSpPr>
            <a:spLocks noGrp="1"/>
          </p:cNvSpPr>
          <p:nvPr>
            <p:ph type="title" hasCustomPrompt="1"/>
          </p:nvPr>
        </p:nvSpPr>
        <p:spPr>
          <a:xfrm>
            <a:off x="838200" y="133629"/>
            <a:ext cx="10515600" cy="1325563"/>
          </a:xfrm>
        </p:spPr>
        <p:txBody>
          <a:bodyPr anchor="b" anchorCtr="0">
            <a:noAutofit/>
          </a:bodyPr>
          <a:lstStyle>
            <a:lvl1pPr>
              <a:defRPr sz="3600"/>
            </a:lvl1pPr>
          </a:lstStyle>
          <a:p>
            <a:r>
              <a:rPr lang="en-US" dirty="0"/>
              <a:t>Click to add title</a:t>
            </a:r>
          </a:p>
        </p:txBody>
      </p:sp>
      <p:sp>
        <p:nvSpPr>
          <p:cNvPr id="8" name="Table Placeholder 7">
            <a:extLst>
              <a:ext uri="{FF2B5EF4-FFF2-40B4-BE49-F238E27FC236}">
                <a16:creationId xmlns:a16="http://schemas.microsoft.com/office/drawing/2014/main" id="{0CEAFE70-86D3-8690-31CA-F9A1FBA494D0}"/>
              </a:ext>
            </a:extLst>
          </p:cNvPr>
          <p:cNvSpPr>
            <a:spLocks noGrp="1"/>
          </p:cNvSpPr>
          <p:nvPr>
            <p:ph type="tbl" sz="quarter" idx="13"/>
          </p:nvPr>
        </p:nvSpPr>
        <p:spPr>
          <a:xfrm>
            <a:off x="914400" y="1779325"/>
            <a:ext cx="10361676" cy="4297680"/>
          </a:xfrm>
        </p:spPr>
        <p:txBody>
          <a:bodyPr/>
          <a:lstStyle>
            <a:lvl1pPr>
              <a:defRPr/>
            </a:lvl1pPr>
          </a:lstStyle>
          <a:p>
            <a:r>
              <a:rPr lang="en-US"/>
              <a:t>Click icon to add table</a:t>
            </a:r>
            <a:endParaRPr lang="en-US" dirty="0"/>
          </a:p>
        </p:txBody>
      </p:sp>
      <p:sp>
        <p:nvSpPr>
          <p:cNvPr id="4" name="Date Placeholder 3">
            <a:extLst>
              <a:ext uri="{FF2B5EF4-FFF2-40B4-BE49-F238E27FC236}">
                <a16:creationId xmlns:a16="http://schemas.microsoft.com/office/drawing/2014/main" id="{8C56EB0F-63C8-5F75-A333-3413A9DC6F76}"/>
              </a:ext>
            </a:extLst>
          </p:cNvPr>
          <p:cNvSpPr>
            <a:spLocks noGrp="1"/>
          </p:cNvSpPr>
          <p:nvPr>
            <p:ph type="dt" sz="half" idx="10"/>
          </p:nvPr>
        </p:nvSpPr>
        <p:spPr/>
        <p:txBody>
          <a:bodyPr/>
          <a:lstStyle/>
          <a:p>
            <a:fld id="{D6D8061D-18C3-4F4F-85EF-561633F58754}" type="datetimeFigureOut">
              <a:rPr lang="en-US" smtClean="0"/>
              <a:t>12/3/2024</a:t>
            </a:fld>
            <a:endParaRPr lang="en-US" dirty="0"/>
          </a:p>
        </p:txBody>
      </p:sp>
      <p:sp>
        <p:nvSpPr>
          <p:cNvPr id="5" name="Footer Placeholder 4">
            <a:extLst>
              <a:ext uri="{FF2B5EF4-FFF2-40B4-BE49-F238E27FC236}">
                <a16:creationId xmlns:a16="http://schemas.microsoft.com/office/drawing/2014/main" id="{4D4DE333-25B4-E092-1CC4-C3D20BA2516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F1AF200-E81F-A326-0EDB-4B93C71D9BF4}"/>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26260992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3">
    <p:spTree>
      <p:nvGrpSpPr>
        <p:cNvPr id="1" name=""/>
        <p:cNvGrpSpPr/>
        <p:nvPr/>
      </p:nvGrpSpPr>
      <p:grpSpPr>
        <a:xfrm>
          <a:off x="0" y="0"/>
          <a:ext cx="0" cy="0"/>
          <a:chOff x="0" y="0"/>
          <a:chExt cx="0" cy="0"/>
        </a:xfrm>
      </p:grpSpPr>
      <p:pic>
        <p:nvPicPr>
          <p:cNvPr id="7" name="Picture Placeholder 13">
            <a:extLst>
              <a:ext uri="{FF2B5EF4-FFF2-40B4-BE49-F238E27FC236}">
                <a16:creationId xmlns:a16="http://schemas.microsoft.com/office/drawing/2014/main" id="{A1BB4149-7987-3EF4-952D-2271B4DD8AB1}"/>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50000"/>
                    </a14:imgEffect>
                  </a14:imgLayer>
                </a14:imgProps>
              </a:ex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8" name="Rectangle 7">
            <a:extLst>
              <a:ext uri="{FF2B5EF4-FFF2-40B4-BE49-F238E27FC236}">
                <a16:creationId xmlns:a16="http://schemas.microsoft.com/office/drawing/2014/main" id="{07B335AD-7A4B-841B-52BC-8FF32D99D749}"/>
              </a:ext>
              <a:ext uri="{C183D7F6-B498-43B3-948B-1728B52AA6E4}">
                <adec:decorative xmlns:adec="http://schemas.microsoft.com/office/drawing/2017/decorative" val="1"/>
              </a:ext>
            </a:extLst>
          </p:cNvPr>
          <p:cNvSpPr/>
          <p:nvPr userDrawn="1"/>
        </p:nvSpPr>
        <p:spPr>
          <a:xfrm>
            <a:off x="3799368" y="0"/>
            <a:ext cx="4593265" cy="68580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657BD59-35CC-9BB3-8621-6FA3356F81AA}"/>
              </a:ext>
            </a:extLst>
          </p:cNvPr>
          <p:cNvSpPr>
            <a:spLocks noGrp="1"/>
          </p:cNvSpPr>
          <p:nvPr>
            <p:ph type="title" hasCustomPrompt="1"/>
          </p:nvPr>
        </p:nvSpPr>
        <p:spPr>
          <a:xfrm>
            <a:off x="4143375" y="92597"/>
            <a:ext cx="3905250" cy="3032567"/>
          </a:xfrm>
        </p:spPr>
        <p:txBody>
          <a:bodyPr anchor="b">
            <a:noAutofit/>
          </a:bodyPr>
          <a:lstStyle>
            <a:lvl1pPr algn="ctr">
              <a:defRPr/>
            </a:lvl1pPr>
          </a:lstStyle>
          <a:p>
            <a:r>
              <a:rPr lang="en-US" dirty="0"/>
              <a:t>Click to add title</a:t>
            </a:r>
          </a:p>
        </p:txBody>
      </p:sp>
      <p:sp>
        <p:nvSpPr>
          <p:cNvPr id="10" name="Text Placeholder 9">
            <a:extLst>
              <a:ext uri="{FF2B5EF4-FFF2-40B4-BE49-F238E27FC236}">
                <a16:creationId xmlns:a16="http://schemas.microsoft.com/office/drawing/2014/main" id="{A13E19FD-68BB-0F8D-21CF-9E48B806073F}"/>
              </a:ext>
            </a:extLst>
          </p:cNvPr>
          <p:cNvSpPr>
            <a:spLocks noGrp="1"/>
          </p:cNvSpPr>
          <p:nvPr>
            <p:ph type="body" sz="quarter" idx="10" hasCustomPrompt="1"/>
          </p:nvPr>
        </p:nvSpPr>
        <p:spPr>
          <a:xfrm>
            <a:off x="4143375" y="4004321"/>
            <a:ext cx="3905250" cy="2743200"/>
          </a:xfrm>
        </p:spPr>
        <p:txBody>
          <a:bodyPr>
            <a:normAutofit/>
          </a:bodyPr>
          <a:lstStyle>
            <a:lvl1pPr marL="0" indent="0" algn="ctr">
              <a:buNone/>
              <a:defRPr sz="1800"/>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add text</a:t>
            </a:r>
          </a:p>
        </p:txBody>
      </p:sp>
    </p:spTree>
    <p:extLst>
      <p:ext uri="{BB962C8B-B14F-4D97-AF65-F5344CB8AC3E}">
        <p14:creationId xmlns:p14="http://schemas.microsoft.com/office/powerpoint/2010/main" val="2162967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ontent 2">
    <p:spTree>
      <p:nvGrpSpPr>
        <p:cNvPr id="1" name=""/>
        <p:cNvGrpSpPr/>
        <p:nvPr/>
      </p:nvGrpSpPr>
      <p:grpSpPr>
        <a:xfrm>
          <a:off x="0" y="0"/>
          <a:ext cx="0" cy="0"/>
          <a:chOff x="0" y="0"/>
          <a:chExt cx="0" cy="0"/>
        </a:xfrm>
      </p:grpSpPr>
      <p:pic>
        <p:nvPicPr>
          <p:cNvPr id="7" name="Picture Placeholder 38">
            <a:extLst>
              <a:ext uri="{FF2B5EF4-FFF2-40B4-BE49-F238E27FC236}">
                <a16:creationId xmlns:a16="http://schemas.microsoft.com/office/drawing/2014/main" id="{31550E6E-10D6-E75A-F6B1-8800DAC2CBFB}"/>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7802" b="7802"/>
          <a:stretch>
            <a:fillRect/>
          </a:stretch>
        </p:blipFill>
        <p:spPr>
          <a:xfrm>
            <a:off x="0" y="0"/>
            <a:ext cx="12188952" cy="6858000"/>
          </a:xfrm>
          <a:prstGeom prst="rect">
            <a:avLst/>
          </a:prstGeom>
        </p:spPr>
      </p:pic>
      <p:sp>
        <p:nvSpPr>
          <p:cNvPr id="2" name="Title 1">
            <a:extLst>
              <a:ext uri="{FF2B5EF4-FFF2-40B4-BE49-F238E27FC236}">
                <a16:creationId xmlns:a16="http://schemas.microsoft.com/office/drawing/2014/main" id="{F657BD59-35CC-9BB3-8621-6FA3356F81AA}"/>
              </a:ext>
            </a:extLst>
          </p:cNvPr>
          <p:cNvSpPr>
            <a:spLocks noGrp="1"/>
          </p:cNvSpPr>
          <p:nvPr>
            <p:ph type="title" hasCustomPrompt="1"/>
          </p:nvPr>
        </p:nvSpPr>
        <p:spPr>
          <a:xfrm>
            <a:off x="1373038" y="1457865"/>
            <a:ext cx="3200400" cy="4580626"/>
          </a:xfrm>
        </p:spPr>
        <p:txBody>
          <a:bodyPr anchor="t">
            <a:noAutofit/>
          </a:bodyPr>
          <a:lstStyle>
            <a:lvl1pPr algn="ctr">
              <a:defRPr sz="3600"/>
            </a:lvl1pPr>
          </a:lstStyle>
          <a:p>
            <a:r>
              <a:rPr lang="en-US" dirty="0"/>
              <a:t>Click to add title</a:t>
            </a:r>
          </a:p>
        </p:txBody>
      </p:sp>
      <p:sp>
        <p:nvSpPr>
          <p:cNvPr id="3" name="Content Placeholder 2">
            <a:extLst>
              <a:ext uri="{FF2B5EF4-FFF2-40B4-BE49-F238E27FC236}">
                <a16:creationId xmlns:a16="http://schemas.microsoft.com/office/drawing/2014/main" id="{A772710C-A212-1B12-06CD-FA2A14F89D68}"/>
              </a:ext>
            </a:extLst>
          </p:cNvPr>
          <p:cNvSpPr>
            <a:spLocks noGrp="1"/>
          </p:cNvSpPr>
          <p:nvPr>
            <p:ph idx="1" hasCustomPrompt="1"/>
          </p:nvPr>
        </p:nvSpPr>
        <p:spPr>
          <a:xfrm>
            <a:off x="4796287" y="1457864"/>
            <a:ext cx="4986068" cy="4580627"/>
          </a:xfrm>
        </p:spPr>
        <p:txBody>
          <a:bodyPr tIns="45720" anchor="t" anchorCtr="0">
            <a:normAutofit/>
          </a:bodyPr>
          <a:lstStyle>
            <a:lvl1pPr marL="0" indent="0">
              <a:lnSpc>
                <a:spcPct val="150000"/>
              </a:lnSpc>
              <a:spcBef>
                <a:spcPts val="1000"/>
              </a:spcBef>
              <a:spcAft>
                <a:spcPts val="1200"/>
              </a:spcAft>
              <a:buNone/>
              <a:defRPr sz="2400"/>
            </a:lvl1pPr>
            <a:lvl2pPr>
              <a:lnSpc>
                <a:spcPct val="150000"/>
              </a:lnSpc>
              <a:spcBef>
                <a:spcPts val="1000"/>
              </a:spcBef>
              <a:spcAft>
                <a:spcPts val="1200"/>
              </a:spcAft>
              <a:defRPr sz="2000"/>
            </a:lvl2pPr>
            <a:lvl3pPr>
              <a:lnSpc>
                <a:spcPct val="150000"/>
              </a:lnSpc>
              <a:spcBef>
                <a:spcPts val="1000"/>
              </a:spcBef>
              <a:spcAft>
                <a:spcPts val="1200"/>
              </a:spcAft>
              <a:defRPr sz="1800"/>
            </a:lvl3pPr>
            <a:lvl4pPr>
              <a:lnSpc>
                <a:spcPct val="150000"/>
              </a:lnSpc>
              <a:spcBef>
                <a:spcPts val="1000"/>
              </a:spcBef>
              <a:spcAft>
                <a:spcPts val="1200"/>
              </a:spcAft>
              <a:defRPr sz="1600"/>
            </a:lvl4pPr>
            <a:lvl5pPr>
              <a:lnSpc>
                <a:spcPct val="150000"/>
              </a:lnSpc>
              <a:spcBef>
                <a:spcPts val="1000"/>
              </a:spcBef>
              <a:spcAft>
                <a:spcPts val="1200"/>
              </a:spcAft>
              <a:defRPr sz="16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C56EB0F-63C8-5F75-A333-3413A9DC6F76}"/>
              </a:ext>
            </a:extLst>
          </p:cNvPr>
          <p:cNvSpPr>
            <a:spLocks noGrp="1"/>
          </p:cNvSpPr>
          <p:nvPr>
            <p:ph type="dt" sz="half" idx="10"/>
          </p:nvPr>
        </p:nvSpPr>
        <p:spPr/>
        <p:txBody>
          <a:bodyPr/>
          <a:lstStyle/>
          <a:p>
            <a:fld id="{D6D8061D-18C3-4F4F-85EF-561633F58754}" type="datetimeFigureOut">
              <a:rPr lang="en-US" smtClean="0"/>
              <a:t>12/3/2024</a:t>
            </a:fld>
            <a:endParaRPr lang="en-US" dirty="0"/>
          </a:p>
        </p:txBody>
      </p:sp>
      <p:sp>
        <p:nvSpPr>
          <p:cNvPr id="5" name="Footer Placeholder 4">
            <a:extLst>
              <a:ext uri="{FF2B5EF4-FFF2-40B4-BE49-F238E27FC236}">
                <a16:creationId xmlns:a16="http://schemas.microsoft.com/office/drawing/2014/main" id="{4D4DE333-25B4-E092-1CC4-C3D20BA2516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F1AF200-E81F-A326-0EDB-4B93C71D9BF4}"/>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1914388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picture">
    <p:spTree>
      <p:nvGrpSpPr>
        <p:cNvPr id="1" name=""/>
        <p:cNvGrpSpPr/>
        <p:nvPr/>
      </p:nvGrpSpPr>
      <p:grpSpPr>
        <a:xfrm>
          <a:off x="0" y="0"/>
          <a:ext cx="0" cy="0"/>
          <a:chOff x="0" y="0"/>
          <a:chExt cx="0" cy="0"/>
        </a:xfrm>
      </p:grpSpPr>
      <p:pic>
        <p:nvPicPr>
          <p:cNvPr id="7" name="Picture Placeholder 8">
            <a:extLst>
              <a:ext uri="{FF2B5EF4-FFF2-40B4-BE49-F238E27FC236}">
                <a16:creationId xmlns:a16="http://schemas.microsoft.com/office/drawing/2014/main" id="{61F88592-24FD-96EC-ADB3-C0B7682DF9A5}"/>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11" name="Title 1">
            <a:extLst>
              <a:ext uri="{FF2B5EF4-FFF2-40B4-BE49-F238E27FC236}">
                <a16:creationId xmlns:a16="http://schemas.microsoft.com/office/drawing/2014/main" id="{076C4EAC-BBDE-1963-BD72-3BD2A47DC59C}"/>
              </a:ext>
            </a:extLst>
          </p:cNvPr>
          <p:cNvSpPr>
            <a:spLocks noGrp="1"/>
          </p:cNvSpPr>
          <p:nvPr>
            <p:ph type="ctrTitle" hasCustomPrompt="1"/>
          </p:nvPr>
        </p:nvSpPr>
        <p:spPr>
          <a:xfrm>
            <a:off x="918259" y="798653"/>
            <a:ext cx="5166167" cy="5289630"/>
          </a:xfrm>
          <a:solidFill>
            <a:schemeClr val="bg1">
              <a:alpha val="95000"/>
            </a:schemeClr>
          </a:solidFill>
        </p:spPr>
        <p:txBody>
          <a:bodyPr lIns="274320" rIns="274320" anchor="ctr">
            <a:noAutofit/>
          </a:bodyPr>
          <a:lstStyle>
            <a:lvl1pPr algn="ctr">
              <a:defRPr sz="4400"/>
            </a:lvl1pPr>
          </a:lstStyle>
          <a:p>
            <a:r>
              <a:rPr lang="en-US" dirty="0"/>
              <a:t>Click to add title</a:t>
            </a:r>
          </a:p>
        </p:txBody>
      </p:sp>
      <p:sp>
        <p:nvSpPr>
          <p:cNvPr id="8" name="Picture Placeholder 7">
            <a:extLst>
              <a:ext uri="{FF2B5EF4-FFF2-40B4-BE49-F238E27FC236}">
                <a16:creationId xmlns:a16="http://schemas.microsoft.com/office/drawing/2014/main" id="{E592AF4F-2F83-7005-B3AC-6FCC7FB19140}"/>
              </a:ext>
            </a:extLst>
          </p:cNvPr>
          <p:cNvSpPr>
            <a:spLocks noGrp="1"/>
          </p:cNvSpPr>
          <p:nvPr>
            <p:ph type="pic" sz="quarter" idx="13"/>
          </p:nvPr>
        </p:nvSpPr>
        <p:spPr>
          <a:xfrm>
            <a:off x="6084424" y="787077"/>
            <a:ext cx="5166167" cy="5289631"/>
          </a:xfrm>
          <a:solidFill>
            <a:schemeClr val="bg1">
              <a:alpha val="95000"/>
            </a:schemeClr>
          </a:solidFill>
        </p:spPr>
        <p:txBody>
          <a:bodyPr>
            <a:noAutofit/>
          </a:bodyPr>
          <a:lstStyle>
            <a:lvl1pPr marL="342900" indent="-342900" algn="ctr">
              <a:buFont typeface="Arial" panose="020B0604020202020204" pitchFamily="34" charset="0"/>
              <a:buChar char="•"/>
              <a:defRPr sz="2000"/>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icon to add picture</a:t>
            </a:r>
            <a:endParaRPr lang="en-US" dirty="0"/>
          </a:p>
        </p:txBody>
      </p:sp>
      <p:sp>
        <p:nvSpPr>
          <p:cNvPr id="4" name="Date Placeholder 3">
            <a:extLst>
              <a:ext uri="{FF2B5EF4-FFF2-40B4-BE49-F238E27FC236}">
                <a16:creationId xmlns:a16="http://schemas.microsoft.com/office/drawing/2014/main" id="{8C56EB0F-63C8-5F75-A333-3413A9DC6F76}"/>
              </a:ext>
            </a:extLst>
          </p:cNvPr>
          <p:cNvSpPr>
            <a:spLocks noGrp="1"/>
          </p:cNvSpPr>
          <p:nvPr>
            <p:ph type="dt" sz="half" idx="10"/>
          </p:nvPr>
        </p:nvSpPr>
        <p:spPr/>
        <p:txBody>
          <a:bodyPr/>
          <a:lstStyle/>
          <a:p>
            <a:fld id="{D6D8061D-18C3-4F4F-85EF-561633F58754}" type="datetimeFigureOut">
              <a:rPr lang="en-US" smtClean="0"/>
              <a:t>12/3/2024</a:t>
            </a:fld>
            <a:endParaRPr lang="en-US" dirty="0"/>
          </a:p>
        </p:txBody>
      </p:sp>
      <p:sp>
        <p:nvSpPr>
          <p:cNvPr id="5" name="Footer Placeholder 4">
            <a:extLst>
              <a:ext uri="{FF2B5EF4-FFF2-40B4-BE49-F238E27FC236}">
                <a16:creationId xmlns:a16="http://schemas.microsoft.com/office/drawing/2014/main" id="{4D4DE333-25B4-E092-1CC4-C3D20BA2516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F1AF200-E81F-A326-0EDB-4B93C71D9BF4}"/>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3298420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subtitle + picture">
    <p:spTree>
      <p:nvGrpSpPr>
        <p:cNvPr id="1" name=""/>
        <p:cNvGrpSpPr/>
        <p:nvPr/>
      </p:nvGrpSpPr>
      <p:grpSpPr>
        <a:xfrm>
          <a:off x="0" y="0"/>
          <a:ext cx="0" cy="0"/>
          <a:chOff x="0" y="0"/>
          <a:chExt cx="0" cy="0"/>
        </a:xfrm>
      </p:grpSpPr>
      <p:pic>
        <p:nvPicPr>
          <p:cNvPr id="8" name="Picture Placeholder 13">
            <a:extLst>
              <a:ext uri="{FF2B5EF4-FFF2-40B4-BE49-F238E27FC236}">
                <a16:creationId xmlns:a16="http://schemas.microsoft.com/office/drawing/2014/main" id="{BD017017-3234-8C24-B9FC-80FB1120D156}"/>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50000"/>
                    </a14:imgEffect>
                  </a14:imgLayer>
                </a14:imgProps>
              </a:ex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11" name="Rectangle 10">
            <a:extLst>
              <a:ext uri="{FF2B5EF4-FFF2-40B4-BE49-F238E27FC236}">
                <a16:creationId xmlns:a16="http://schemas.microsoft.com/office/drawing/2014/main" id="{CC226FA8-C264-7189-EEA0-5264009074FF}"/>
              </a:ext>
              <a:ext uri="{C183D7F6-B498-43B3-948B-1728B52AA6E4}">
                <adec:decorative xmlns:adec="http://schemas.microsoft.com/office/drawing/2017/decorative" val="1"/>
              </a:ext>
            </a:extLst>
          </p:cNvPr>
          <p:cNvSpPr/>
          <p:nvPr userDrawn="1"/>
        </p:nvSpPr>
        <p:spPr>
          <a:xfrm>
            <a:off x="915924" y="777240"/>
            <a:ext cx="10360152" cy="530352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2772C41-A024-2F33-1F04-21E003FA7291}"/>
              </a:ext>
            </a:extLst>
          </p:cNvPr>
          <p:cNvSpPr>
            <a:spLocks noGrp="1"/>
          </p:cNvSpPr>
          <p:nvPr>
            <p:ph type="ctrTitle" hasCustomPrompt="1"/>
          </p:nvPr>
        </p:nvSpPr>
        <p:spPr>
          <a:xfrm>
            <a:off x="6296135" y="1124887"/>
            <a:ext cx="4480560" cy="2352356"/>
          </a:xfrm>
        </p:spPr>
        <p:txBody>
          <a:bodyPr anchor="b">
            <a:noAutofit/>
          </a:bodyPr>
          <a:lstStyle>
            <a:lvl1pPr algn="l">
              <a:defRPr sz="3600"/>
            </a:lvl1pPr>
          </a:lstStyle>
          <a:p>
            <a:r>
              <a:rPr lang="en-US" dirty="0"/>
              <a:t>Click to add title</a:t>
            </a:r>
          </a:p>
        </p:txBody>
      </p:sp>
      <p:sp>
        <p:nvSpPr>
          <p:cNvPr id="3" name="Subtitle 2">
            <a:extLst>
              <a:ext uri="{FF2B5EF4-FFF2-40B4-BE49-F238E27FC236}">
                <a16:creationId xmlns:a16="http://schemas.microsoft.com/office/drawing/2014/main" id="{473BC2DF-9C2A-052C-AD2C-0A8ABAA50374}"/>
              </a:ext>
            </a:extLst>
          </p:cNvPr>
          <p:cNvSpPr>
            <a:spLocks noGrp="1"/>
          </p:cNvSpPr>
          <p:nvPr>
            <p:ph type="subTitle" idx="1" hasCustomPrompt="1"/>
          </p:nvPr>
        </p:nvSpPr>
        <p:spPr>
          <a:xfrm>
            <a:off x="6296135" y="3571197"/>
            <a:ext cx="4476967" cy="2123547"/>
          </a:xfrm>
        </p:spPr>
        <p:txBody>
          <a:bodyPr>
            <a:no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add text</a:t>
            </a:r>
          </a:p>
        </p:txBody>
      </p:sp>
      <p:sp>
        <p:nvSpPr>
          <p:cNvPr id="7" name="Picture Placeholder 7">
            <a:extLst>
              <a:ext uri="{FF2B5EF4-FFF2-40B4-BE49-F238E27FC236}">
                <a16:creationId xmlns:a16="http://schemas.microsoft.com/office/drawing/2014/main" id="{AA872EE9-FDFB-95A7-3547-DCAA0B51FE21}"/>
              </a:ext>
            </a:extLst>
          </p:cNvPr>
          <p:cNvSpPr>
            <a:spLocks noGrp="1"/>
          </p:cNvSpPr>
          <p:nvPr>
            <p:ph type="pic" sz="quarter" idx="13"/>
          </p:nvPr>
        </p:nvSpPr>
        <p:spPr>
          <a:xfrm>
            <a:off x="1329545" y="1148037"/>
            <a:ext cx="4365199" cy="4546707"/>
          </a:xfrm>
        </p:spPr>
        <p:txBody>
          <a:bodyPr>
            <a:normAutofit/>
          </a:bodyPr>
          <a:lstStyle>
            <a:lvl1pPr marL="0" indent="0" algn="ctr">
              <a:buNone/>
              <a:defRPr sz="2000"/>
            </a:lvl1pPr>
          </a:lstStyle>
          <a:p>
            <a:r>
              <a:rPr lang="en-US"/>
              <a:t>Click icon to add picture</a:t>
            </a:r>
            <a:endParaRPr lang="en-US" dirty="0"/>
          </a:p>
        </p:txBody>
      </p:sp>
      <p:sp>
        <p:nvSpPr>
          <p:cNvPr id="4" name="Date Placeholder 3">
            <a:extLst>
              <a:ext uri="{FF2B5EF4-FFF2-40B4-BE49-F238E27FC236}">
                <a16:creationId xmlns:a16="http://schemas.microsoft.com/office/drawing/2014/main" id="{C0070940-5919-2C95-2278-32E50BF14DD1}"/>
              </a:ext>
            </a:extLst>
          </p:cNvPr>
          <p:cNvSpPr>
            <a:spLocks noGrp="1"/>
          </p:cNvSpPr>
          <p:nvPr>
            <p:ph type="dt" sz="half" idx="10"/>
          </p:nvPr>
        </p:nvSpPr>
        <p:spPr/>
        <p:txBody>
          <a:bodyPr/>
          <a:lstStyle/>
          <a:p>
            <a:fld id="{D6D8061D-18C3-4F4F-85EF-561633F58754}" type="datetimeFigureOut">
              <a:rPr lang="en-US" smtClean="0"/>
              <a:t>12/3/2024</a:t>
            </a:fld>
            <a:endParaRPr lang="en-US" dirty="0"/>
          </a:p>
        </p:txBody>
      </p:sp>
      <p:sp>
        <p:nvSpPr>
          <p:cNvPr id="5" name="Footer Placeholder 4">
            <a:extLst>
              <a:ext uri="{FF2B5EF4-FFF2-40B4-BE49-F238E27FC236}">
                <a16:creationId xmlns:a16="http://schemas.microsoft.com/office/drawing/2014/main" id="{1957D599-49CF-19FE-6D86-C5EDB765F41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8931DF1-1C8D-86B9-BFDD-098FFC00FDC2}"/>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19241863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pic>
        <p:nvPicPr>
          <p:cNvPr id="7" name="Picture Placeholder 17">
            <a:extLst>
              <a:ext uri="{FF2B5EF4-FFF2-40B4-BE49-F238E27FC236}">
                <a16:creationId xmlns:a16="http://schemas.microsoft.com/office/drawing/2014/main" id="{28B211FD-99D2-B373-669F-6E0F8E5B336F}"/>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60000"/>
                    </a14:imgEffect>
                  </a14:imgLayer>
                </a14:imgProps>
              </a:ext>
              <a:ext uri="{28A0092B-C50C-407E-A947-70E740481C1C}">
                <a14:useLocalDpi xmlns:a14="http://schemas.microsoft.com/office/drawing/2010/main"/>
              </a:ext>
            </a:extLst>
          </a:blip>
          <a:srcRect/>
          <a:stretch/>
        </p:blipFill>
        <p:spPr>
          <a:xfrm>
            <a:off x="0" y="0"/>
            <a:ext cx="12188952" cy="6858000"/>
          </a:xfrm>
          <a:prstGeom prst="rect">
            <a:avLst/>
          </a:prstGeom>
        </p:spPr>
      </p:pic>
      <p:sp>
        <p:nvSpPr>
          <p:cNvPr id="8" name="Rectangle 7">
            <a:extLst>
              <a:ext uri="{FF2B5EF4-FFF2-40B4-BE49-F238E27FC236}">
                <a16:creationId xmlns:a16="http://schemas.microsoft.com/office/drawing/2014/main" id="{C4079EDA-1B98-E3C1-23AD-7FB6F39FE268}"/>
              </a:ext>
              <a:ext uri="{C183D7F6-B498-43B3-948B-1728B52AA6E4}">
                <adec:decorative xmlns:adec="http://schemas.microsoft.com/office/drawing/2017/decorative" val="1"/>
              </a:ext>
            </a:extLst>
          </p:cNvPr>
          <p:cNvSpPr/>
          <p:nvPr userDrawn="1"/>
        </p:nvSpPr>
        <p:spPr>
          <a:xfrm>
            <a:off x="915924" y="777240"/>
            <a:ext cx="10360152" cy="530352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657BD59-35CC-9BB3-8621-6FA3356F81AA}"/>
              </a:ext>
            </a:extLst>
          </p:cNvPr>
          <p:cNvSpPr>
            <a:spLocks noGrp="1"/>
          </p:cNvSpPr>
          <p:nvPr>
            <p:ph type="title" hasCustomPrompt="1"/>
          </p:nvPr>
        </p:nvSpPr>
        <p:spPr>
          <a:xfrm>
            <a:off x="1616598" y="995425"/>
            <a:ext cx="8958805" cy="1077230"/>
          </a:xfrm>
        </p:spPr>
        <p:txBody>
          <a:bodyPr anchor="b" anchorCtr="0">
            <a:noAutofit/>
          </a:bodyPr>
          <a:lstStyle>
            <a:lvl1pPr algn="ctr">
              <a:defRPr sz="3600"/>
            </a:lvl1pPr>
          </a:lstStyle>
          <a:p>
            <a:r>
              <a:rPr lang="en-US" dirty="0"/>
              <a:t>Click to add title</a:t>
            </a:r>
          </a:p>
        </p:txBody>
      </p:sp>
      <p:sp>
        <p:nvSpPr>
          <p:cNvPr id="9" name="Content Placeholder 2">
            <a:extLst>
              <a:ext uri="{FF2B5EF4-FFF2-40B4-BE49-F238E27FC236}">
                <a16:creationId xmlns:a16="http://schemas.microsoft.com/office/drawing/2014/main" id="{76BDAEBE-3A0C-BBCD-A1F0-E1F1E07000E1}"/>
              </a:ext>
            </a:extLst>
          </p:cNvPr>
          <p:cNvSpPr>
            <a:spLocks noGrp="1"/>
          </p:cNvSpPr>
          <p:nvPr>
            <p:ph sz="half" idx="14" hasCustomPrompt="1"/>
          </p:nvPr>
        </p:nvSpPr>
        <p:spPr>
          <a:xfrm>
            <a:off x="1616599" y="2257061"/>
            <a:ext cx="8958804" cy="3541853"/>
          </a:xfrm>
        </p:spPr>
        <p:txBody>
          <a:bodyPr>
            <a:normAutofit/>
          </a:bodyPr>
          <a:lstStyle>
            <a:lvl1pPr marL="0" indent="0">
              <a:spcBef>
                <a:spcPts val="1000"/>
              </a:spcBef>
              <a:spcAft>
                <a:spcPts val="1000"/>
              </a:spcAft>
              <a:buNone/>
              <a:defRPr sz="1800"/>
            </a:lvl1pPr>
            <a:lvl2pPr marL="228600">
              <a:spcBef>
                <a:spcPts val="600"/>
              </a:spcBef>
              <a:spcAft>
                <a:spcPts val="600"/>
              </a:spcAft>
              <a:defRPr sz="1800"/>
            </a:lvl2pPr>
            <a:lvl3pPr marL="685800">
              <a:spcBef>
                <a:spcPts val="600"/>
              </a:spcBef>
              <a:spcAft>
                <a:spcPts val="600"/>
              </a:spcAft>
              <a:defRPr sz="1800"/>
            </a:lvl3pPr>
            <a:lvl4pPr marL="1143000">
              <a:spcBef>
                <a:spcPts val="600"/>
              </a:spcBef>
              <a:spcAft>
                <a:spcPts val="600"/>
              </a:spcAft>
              <a:defRPr sz="1800"/>
            </a:lvl4pPr>
            <a:lvl5pPr marL="1600200">
              <a:spcBef>
                <a:spcPts val="600"/>
              </a:spcBef>
              <a:spcAft>
                <a:spcPts val="600"/>
              </a:spcAft>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C56EB0F-63C8-5F75-A333-3413A9DC6F76}"/>
              </a:ext>
            </a:extLst>
          </p:cNvPr>
          <p:cNvSpPr>
            <a:spLocks noGrp="1"/>
          </p:cNvSpPr>
          <p:nvPr>
            <p:ph type="dt" sz="half" idx="10"/>
          </p:nvPr>
        </p:nvSpPr>
        <p:spPr/>
        <p:txBody>
          <a:bodyPr/>
          <a:lstStyle/>
          <a:p>
            <a:fld id="{D6D8061D-18C3-4F4F-85EF-561633F58754}" type="datetimeFigureOut">
              <a:rPr lang="en-US" smtClean="0"/>
              <a:t>12/3/2024</a:t>
            </a:fld>
            <a:endParaRPr lang="en-US" dirty="0"/>
          </a:p>
        </p:txBody>
      </p:sp>
      <p:sp>
        <p:nvSpPr>
          <p:cNvPr id="5" name="Footer Placeholder 4">
            <a:extLst>
              <a:ext uri="{FF2B5EF4-FFF2-40B4-BE49-F238E27FC236}">
                <a16:creationId xmlns:a16="http://schemas.microsoft.com/office/drawing/2014/main" id="{4D4DE333-25B4-E092-1CC4-C3D20BA2516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F1AF200-E81F-A326-0EDB-4B93C71D9BF4}"/>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25878947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 picture ">
    <p:spTree>
      <p:nvGrpSpPr>
        <p:cNvPr id="1" name=""/>
        <p:cNvGrpSpPr/>
        <p:nvPr/>
      </p:nvGrpSpPr>
      <p:grpSpPr>
        <a:xfrm>
          <a:off x="0" y="0"/>
          <a:ext cx="0" cy="0"/>
          <a:chOff x="0" y="0"/>
          <a:chExt cx="0" cy="0"/>
        </a:xfrm>
      </p:grpSpPr>
      <p:pic>
        <p:nvPicPr>
          <p:cNvPr id="4" name="Picture Placeholder 5">
            <a:extLst>
              <a:ext uri="{FF2B5EF4-FFF2-40B4-BE49-F238E27FC236}">
                <a16:creationId xmlns:a16="http://schemas.microsoft.com/office/drawing/2014/main" id="{236F3DDC-7FF8-F6A3-16EA-A01E7F79536C}"/>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524" y="0"/>
            <a:ext cx="12188952" cy="6858000"/>
          </a:xfrm>
          <a:prstGeom prst="rect">
            <a:avLst/>
          </a:prstGeom>
        </p:spPr>
      </p:pic>
      <p:sp>
        <p:nvSpPr>
          <p:cNvPr id="9" name="Title 33">
            <a:extLst>
              <a:ext uri="{FF2B5EF4-FFF2-40B4-BE49-F238E27FC236}">
                <a16:creationId xmlns:a16="http://schemas.microsoft.com/office/drawing/2014/main" id="{E728EBB2-9164-AC06-6682-9505D88F9535}"/>
              </a:ext>
              <a:ext uri="{C183D7F6-B498-43B3-948B-1728B52AA6E4}">
                <adec:decorative xmlns:adec="http://schemas.microsoft.com/office/drawing/2017/decorative" val="1"/>
              </a:ext>
            </a:extLst>
          </p:cNvPr>
          <p:cNvSpPr txBox="1">
            <a:spLocks/>
          </p:cNvSpPr>
          <p:nvPr userDrawn="1"/>
        </p:nvSpPr>
        <p:spPr>
          <a:xfrm>
            <a:off x="915924" y="777240"/>
            <a:ext cx="6115497" cy="5303520"/>
          </a:xfrm>
          <a:prstGeom prst="rect">
            <a:avLst/>
          </a:prstGeom>
          <a:solidFill>
            <a:schemeClr val="bg1">
              <a:alpha val="95000"/>
            </a:schemeClr>
          </a:solidFill>
        </p:spPr>
        <p:txBody>
          <a:bodyPr vert="horz" lIns="91440" tIns="45720" rIns="91440" bIns="45720" rtlCol="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dirty="0"/>
          </a:p>
        </p:txBody>
      </p:sp>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a:xfrm>
            <a:off x="1416937" y="879674"/>
            <a:ext cx="5377406" cy="2550005"/>
          </a:xfrm>
        </p:spPr>
        <p:txBody>
          <a:bodyPr anchor="b" anchorCtr="0">
            <a:noAutofit/>
          </a:bodyPr>
          <a:lstStyle>
            <a:lvl1pPr>
              <a:defRPr sz="3600"/>
            </a:lvl1pPr>
          </a:lstStyle>
          <a:p>
            <a:r>
              <a:rPr lang="en-US" dirty="0"/>
              <a:t>Click to add title</a:t>
            </a:r>
          </a:p>
        </p:txBody>
      </p:sp>
      <p:sp>
        <p:nvSpPr>
          <p:cNvPr id="13" name="Text Placeholder 12">
            <a:extLst>
              <a:ext uri="{FF2B5EF4-FFF2-40B4-BE49-F238E27FC236}">
                <a16:creationId xmlns:a16="http://schemas.microsoft.com/office/drawing/2014/main" id="{53BA3AA6-E309-C0C7-B2C6-3705384B7067}"/>
              </a:ext>
            </a:extLst>
          </p:cNvPr>
          <p:cNvSpPr>
            <a:spLocks noGrp="1"/>
          </p:cNvSpPr>
          <p:nvPr>
            <p:ph type="body" sz="quarter" idx="13" hasCustomPrompt="1"/>
          </p:nvPr>
        </p:nvSpPr>
        <p:spPr>
          <a:xfrm>
            <a:off x="1417638" y="3576900"/>
            <a:ext cx="4126635" cy="2233613"/>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text</a:t>
            </a:r>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fld id="{D6D8061D-18C3-4F4F-85EF-561633F58754}" type="datetimeFigureOut">
              <a:rPr lang="en-US" smtClean="0"/>
              <a:t>12/3/2024</a:t>
            </a:fld>
            <a:endParaRPr lang="en-US" dirty="0"/>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28454381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1">
    <p:spTree>
      <p:nvGrpSpPr>
        <p:cNvPr id="1" name=""/>
        <p:cNvGrpSpPr/>
        <p:nvPr/>
      </p:nvGrpSpPr>
      <p:grpSpPr>
        <a:xfrm>
          <a:off x="0" y="0"/>
          <a:ext cx="0" cy="0"/>
          <a:chOff x="0" y="0"/>
          <a:chExt cx="0" cy="0"/>
        </a:xfrm>
      </p:grpSpPr>
      <p:pic>
        <p:nvPicPr>
          <p:cNvPr id="8" name="Picture Placeholder 5">
            <a:extLst>
              <a:ext uri="{FF2B5EF4-FFF2-40B4-BE49-F238E27FC236}">
                <a16:creationId xmlns:a16="http://schemas.microsoft.com/office/drawing/2014/main" id="{540E5FCC-3981-FB51-F0ED-B8BAB5C45A20}"/>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9" name="Rectangle 8">
            <a:extLst>
              <a:ext uri="{FF2B5EF4-FFF2-40B4-BE49-F238E27FC236}">
                <a16:creationId xmlns:a16="http://schemas.microsoft.com/office/drawing/2014/main" id="{3BCE2C9E-7BC3-0EB6-EBE4-26EE33A1F2A3}"/>
              </a:ext>
              <a:ext uri="{C183D7F6-B498-43B3-948B-1728B52AA6E4}">
                <adec:decorative xmlns:adec="http://schemas.microsoft.com/office/drawing/2017/decorative" val="1"/>
              </a:ext>
            </a:extLst>
          </p:cNvPr>
          <p:cNvSpPr/>
          <p:nvPr userDrawn="1"/>
        </p:nvSpPr>
        <p:spPr>
          <a:xfrm>
            <a:off x="915924" y="777240"/>
            <a:ext cx="10360152" cy="530352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a:xfrm>
            <a:off x="1269357" y="891251"/>
            <a:ext cx="9653286" cy="1158254"/>
          </a:xfrm>
        </p:spPr>
        <p:txBody>
          <a:bodyPr anchor="b" anchorCtr="0">
            <a:noAutofit/>
          </a:bodyPr>
          <a:lstStyle>
            <a:lvl1pPr algn="ctr">
              <a:defRPr sz="3600"/>
            </a:lvl1pPr>
          </a:lstStyle>
          <a:p>
            <a:r>
              <a:rPr lang="en-US" dirty="0"/>
              <a:t>Click to add title</a:t>
            </a:r>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fld id="{D6D8061D-18C3-4F4F-85EF-561633F58754}" type="datetimeFigureOut">
              <a:rPr lang="en-US" smtClean="0"/>
              <a:t>12/3/2024</a:t>
            </a:fld>
            <a:endParaRPr lang="en-US" dirty="0"/>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dirty="0"/>
          </a:p>
        </p:txBody>
      </p:sp>
      <p:sp>
        <p:nvSpPr>
          <p:cNvPr id="10" name="Content Placeholder 2">
            <a:extLst>
              <a:ext uri="{FF2B5EF4-FFF2-40B4-BE49-F238E27FC236}">
                <a16:creationId xmlns:a16="http://schemas.microsoft.com/office/drawing/2014/main" id="{ECB36301-48E6-AF64-5055-0CCA79474EAE}"/>
              </a:ext>
            </a:extLst>
          </p:cNvPr>
          <p:cNvSpPr>
            <a:spLocks noGrp="1"/>
          </p:cNvSpPr>
          <p:nvPr>
            <p:ph sz="half" idx="13" hasCustomPrompt="1"/>
          </p:nvPr>
        </p:nvSpPr>
        <p:spPr>
          <a:xfrm>
            <a:off x="1400540" y="2257062"/>
            <a:ext cx="4062711" cy="3541853"/>
          </a:xfrm>
        </p:spPr>
        <p:txBody>
          <a:bodyPr>
            <a:normAutofit/>
          </a:bodyPr>
          <a:lstStyle>
            <a:lvl1pPr marL="0" indent="0">
              <a:spcBef>
                <a:spcPts val="600"/>
              </a:spcBef>
              <a:spcAft>
                <a:spcPts val="600"/>
              </a:spcAft>
              <a:buNone/>
              <a:defRPr sz="1800"/>
            </a:lvl1pPr>
            <a:lvl2pPr marL="228600">
              <a:spcBef>
                <a:spcPts val="600"/>
              </a:spcBef>
              <a:spcAft>
                <a:spcPts val="600"/>
              </a:spcAft>
              <a:defRPr sz="1800"/>
            </a:lvl2pPr>
            <a:lvl3pPr marL="685800">
              <a:spcBef>
                <a:spcPts val="600"/>
              </a:spcBef>
              <a:spcAft>
                <a:spcPts val="600"/>
              </a:spcAft>
              <a:defRPr sz="1800"/>
            </a:lvl3pPr>
            <a:lvl4pPr marL="1143000">
              <a:spcBef>
                <a:spcPts val="600"/>
              </a:spcBef>
              <a:spcAft>
                <a:spcPts val="600"/>
              </a:spcAft>
              <a:defRPr sz="1800"/>
            </a:lvl4pPr>
            <a:lvl5pPr marL="1600200">
              <a:spcBef>
                <a:spcPts val="600"/>
              </a:spcBef>
              <a:spcAft>
                <a:spcPts val="600"/>
              </a:spcAft>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5F973906-E48D-CA3F-3E96-205D2E688DC5}"/>
              </a:ext>
            </a:extLst>
          </p:cNvPr>
          <p:cNvSpPr>
            <a:spLocks noGrp="1"/>
          </p:cNvSpPr>
          <p:nvPr>
            <p:ph sz="half" idx="14" hasCustomPrompt="1"/>
          </p:nvPr>
        </p:nvSpPr>
        <p:spPr>
          <a:xfrm>
            <a:off x="6588311" y="2257061"/>
            <a:ext cx="4203151" cy="3541853"/>
          </a:xfrm>
        </p:spPr>
        <p:txBody>
          <a:bodyPr>
            <a:normAutofit/>
          </a:bodyPr>
          <a:lstStyle>
            <a:lvl1pPr marL="0" indent="0">
              <a:spcBef>
                <a:spcPts val="600"/>
              </a:spcBef>
              <a:spcAft>
                <a:spcPts val="600"/>
              </a:spcAft>
              <a:buNone/>
              <a:defRPr sz="1800"/>
            </a:lvl1pPr>
            <a:lvl2pPr marL="228600">
              <a:spcBef>
                <a:spcPts val="600"/>
              </a:spcBef>
              <a:spcAft>
                <a:spcPts val="600"/>
              </a:spcAft>
              <a:defRPr sz="1800"/>
            </a:lvl2pPr>
            <a:lvl3pPr marL="685800">
              <a:spcBef>
                <a:spcPts val="600"/>
              </a:spcBef>
              <a:spcAft>
                <a:spcPts val="600"/>
              </a:spcAft>
              <a:defRPr sz="1800"/>
            </a:lvl3pPr>
            <a:lvl4pPr marL="1143000">
              <a:spcBef>
                <a:spcPts val="600"/>
              </a:spcBef>
              <a:spcAft>
                <a:spcPts val="600"/>
              </a:spcAft>
              <a:defRPr sz="1800"/>
            </a:lvl4pPr>
            <a:lvl5pPr marL="1600200">
              <a:spcBef>
                <a:spcPts val="600"/>
              </a:spcBef>
              <a:spcAft>
                <a:spcPts val="600"/>
              </a:spcAft>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52907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2">
    <p:spTree>
      <p:nvGrpSpPr>
        <p:cNvPr id="1" name=""/>
        <p:cNvGrpSpPr/>
        <p:nvPr/>
      </p:nvGrpSpPr>
      <p:grpSpPr>
        <a:xfrm>
          <a:off x="0" y="0"/>
          <a:ext cx="0" cy="0"/>
          <a:chOff x="0" y="0"/>
          <a:chExt cx="0" cy="0"/>
        </a:xfrm>
      </p:grpSpPr>
      <p:pic>
        <p:nvPicPr>
          <p:cNvPr id="8" name="Picture Placeholder 44">
            <a:extLst>
              <a:ext uri="{FF2B5EF4-FFF2-40B4-BE49-F238E27FC236}">
                <a16:creationId xmlns:a16="http://schemas.microsoft.com/office/drawing/2014/main" id="{07AB38AA-85DC-3DF3-4ED4-B78FB670FFA9}"/>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9" name="Rectangle 8">
            <a:extLst>
              <a:ext uri="{FF2B5EF4-FFF2-40B4-BE49-F238E27FC236}">
                <a16:creationId xmlns:a16="http://schemas.microsoft.com/office/drawing/2014/main" id="{8F2DD44F-3200-BF06-94F9-C6A07EAD76B9}"/>
              </a:ext>
              <a:ext uri="{C183D7F6-B498-43B3-948B-1728B52AA6E4}">
                <adec:decorative xmlns:adec="http://schemas.microsoft.com/office/drawing/2017/decorative" val="1"/>
              </a:ext>
            </a:extLst>
          </p:cNvPr>
          <p:cNvSpPr/>
          <p:nvPr userDrawn="1"/>
        </p:nvSpPr>
        <p:spPr>
          <a:xfrm>
            <a:off x="914400" y="777240"/>
            <a:ext cx="10361676" cy="530352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a:xfrm>
            <a:off x="1092361" y="777240"/>
            <a:ext cx="10007278" cy="1283843"/>
          </a:xfrm>
        </p:spPr>
        <p:txBody>
          <a:bodyPr anchor="b" anchorCtr="0">
            <a:noAutofit/>
          </a:bodyPr>
          <a:lstStyle>
            <a:lvl1pPr algn="ctr">
              <a:defRPr sz="3600"/>
            </a:lvl1pPr>
          </a:lstStyle>
          <a:p>
            <a:r>
              <a:rPr lang="en-US" dirty="0"/>
              <a:t>Click to add title</a:t>
            </a:r>
          </a:p>
        </p:txBody>
      </p:sp>
      <p:sp>
        <p:nvSpPr>
          <p:cNvPr id="3" name="Content Placeholder 2">
            <a:extLst>
              <a:ext uri="{FF2B5EF4-FFF2-40B4-BE49-F238E27FC236}">
                <a16:creationId xmlns:a16="http://schemas.microsoft.com/office/drawing/2014/main" id="{0C813049-5F46-053E-6279-8183259649A6}"/>
              </a:ext>
            </a:extLst>
          </p:cNvPr>
          <p:cNvSpPr>
            <a:spLocks noGrp="1"/>
          </p:cNvSpPr>
          <p:nvPr>
            <p:ph sz="half" idx="1" hasCustomPrompt="1"/>
          </p:nvPr>
        </p:nvSpPr>
        <p:spPr>
          <a:xfrm>
            <a:off x="1447029" y="2261313"/>
            <a:ext cx="3275746" cy="3653350"/>
          </a:xfrm>
        </p:spPr>
        <p:txBody>
          <a:bodyPr>
            <a:normAutofit/>
          </a:bodyPr>
          <a:lstStyle>
            <a:lvl1pPr marL="0" indent="0">
              <a:lnSpc>
                <a:spcPct val="100000"/>
              </a:lnSpc>
              <a:spcBef>
                <a:spcPts val="1000"/>
              </a:spcBef>
              <a:spcAft>
                <a:spcPts val="600"/>
              </a:spcAft>
              <a:buNone/>
              <a:defRPr sz="1800"/>
            </a:lvl1pPr>
            <a:lvl2pPr marL="228600" indent="0">
              <a:lnSpc>
                <a:spcPct val="100000"/>
              </a:lnSpc>
              <a:spcBef>
                <a:spcPts val="1000"/>
              </a:spcBef>
              <a:spcAft>
                <a:spcPts val="600"/>
              </a:spcAft>
              <a:buNone/>
              <a:defRPr sz="1800"/>
            </a:lvl2pPr>
            <a:lvl3pPr marL="914400" indent="0">
              <a:lnSpc>
                <a:spcPct val="100000"/>
              </a:lnSpc>
              <a:spcBef>
                <a:spcPts val="1000"/>
              </a:spcBef>
              <a:spcAft>
                <a:spcPts val="600"/>
              </a:spcAft>
              <a:buNone/>
              <a:defRPr sz="1800"/>
            </a:lvl3pPr>
            <a:lvl4pPr marL="1143000" indent="0">
              <a:lnSpc>
                <a:spcPct val="100000"/>
              </a:lnSpc>
              <a:spcBef>
                <a:spcPts val="1000"/>
              </a:spcBef>
              <a:spcAft>
                <a:spcPts val="600"/>
              </a:spcAft>
              <a:buNone/>
              <a:defRPr sz="1800"/>
            </a:lvl4pPr>
            <a:lvl5pPr marL="1600200" indent="0">
              <a:lnSpc>
                <a:spcPct val="100000"/>
              </a:lnSpc>
              <a:spcBef>
                <a:spcPts val="1000"/>
              </a:spcBef>
              <a:spcAft>
                <a:spcPts val="600"/>
              </a:spcAft>
              <a:buNone/>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fld id="{D6D8061D-18C3-4F4F-85EF-561633F58754}" type="datetimeFigureOut">
              <a:rPr lang="en-US" smtClean="0"/>
              <a:t>12/3/2024</a:t>
            </a:fld>
            <a:endParaRPr lang="en-US" dirty="0"/>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dirty="0"/>
          </a:p>
        </p:txBody>
      </p:sp>
      <p:sp>
        <p:nvSpPr>
          <p:cNvPr id="10" name="Content Placeholder 2">
            <a:extLst>
              <a:ext uri="{FF2B5EF4-FFF2-40B4-BE49-F238E27FC236}">
                <a16:creationId xmlns:a16="http://schemas.microsoft.com/office/drawing/2014/main" id="{C2AA9CA0-D45C-FE27-D4E4-DD219364E4FB}"/>
              </a:ext>
            </a:extLst>
          </p:cNvPr>
          <p:cNvSpPr>
            <a:spLocks noGrp="1"/>
          </p:cNvSpPr>
          <p:nvPr>
            <p:ph sz="half" idx="13" hasCustomPrompt="1"/>
          </p:nvPr>
        </p:nvSpPr>
        <p:spPr>
          <a:xfrm>
            <a:off x="5150734" y="2261313"/>
            <a:ext cx="5594236" cy="3653350"/>
          </a:xfrm>
        </p:spPr>
        <p:txBody>
          <a:bodyPr>
            <a:normAutofit/>
          </a:bodyPr>
          <a:lstStyle>
            <a:lvl1pPr marL="0" indent="0">
              <a:spcBef>
                <a:spcPts val="600"/>
              </a:spcBef>
              <a:spcAft>
                <a:spcPts val="600"/>
              </a:spcAft>
              <a:buNone/>
              <a:defRPr sz="1800"/>
            </a:lvl1pPr>
            <a:lvl2pPr marL="228600">
              <a:spcBef>
                <a:spcPts val="600"/>
              </a:spcBef>
              <a:spcAft>
                <a:spcPts val="600"/>
              </a:spcAft>
              <a:defRPr sz="1800"/>
            </a:lvl2pPr>
            <a:lvl3pPr marL="685800">
              <a:spcBef>
                <a:spcPts val="600"/>
              </a:spcBef>
              <a:spcAft>
                <a:spcPts val="600"/>
              </a:spcAft>
              <a:defRPr sz="1800"/>
            </a:lvl3pPr>
            <a:lvl4pPr marL="1143000">
              <a:spcBef>
                <a:spcPts val="600"/>
              </a:spcBef>
              <a:spcAft>
                <a:spcPts val="600"/>
              </a:spcAft>
              <a:defRPr sz="1800"/>
            </a:lvl4pPr>
            <a:lvl5pPr marL="1600200">
              <a:spcBef>
                <a:spcPts val="600"/>
              </a:spcBef>
              <a:spcAft>
                <a:spcPts val="600"/>
              </a:spcAft>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578526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subtitle">
    <p:spTree>
      <p:nvGrpSpPr>
        <p:cNvPr id="1" name=""/>
        <p:cNvGrpSpPr/>
        <p:nvPr/>
      </p:nvGrpSpPr>
      <p:grpSpPr>
        <a:xfrm>
          <a:off x="0" y="0"/>
          <a:ext cx="0" cy="0"/>
          <a:chOff x="0" y="0"/>
          <a:chExt cx="0" cy="0"/>
        </a:xfrm>
      </p:grpSpPr>
      <p:pic>
        <p:nvPicPr>
          <p:cNvPr id="7" name="Picture Placeholder 8">
            <a:extLst>
              <a:ext uri="{FF2B5EF4-FFF2-40B4-BE49-F238E27FC236}">
                <a16:creationId xmlns:a16="http://schemas.microsoft.com/office/drawing/2014/main" id="{F1219773-33FA-E4F9-4EAE-0764613F6213}"/>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8" name="Rectangle 7">
            <a:extLst>
              <a:ext uri="{FF2B5EF4-FFF2-40B4-BE49-F238E27FC236}">
                <a16:creationId xmlns:a16="http://schemas.microsoft.com/office/drawing/2014/main" id="{92817C37-9292-1CF3-6529-DEF7174273E0}"/>
              </a:ext>
              <a:ext uri="{C183D7F6-B498-43B3-948B-1728B52AA6E4}">
                <adec:decorative xmlns:adec="http://schemas.microsoft.com/office/drawing/2017/decorative" val="1"/>
              </a:ext>
            </a:extLst>
          </p:cNvPr>
          <p:cNvSpPr/>
          <p:nvPr userDrawn="1"/>
        </p:nvSpPr>
        <p:spPr>
          <a:xfrm>
            <a:off x="915924" y="777240"/>
            <a:ext cx="10360152" cy="530352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2772C41-A024-2F33-1F04-21E003FA7291}"/>
              </a:ext>
            </a:extLst>
          </p:cNvPr>
          <p:cNvSpPr>
            <a:spLocks noGrp="1"/>
          </p:cNvSpPr>
          <p:nvPr>
            <p:ph type="ctrTitle" hasCustomPrompt="1"/>
          </p:nvPr>
        </p:nvSpPr>
        <p:spPr>
          <a:xfrm>
            <a:off x="6061275" y="1134320"/>
            <a:ext cx="4803494" cy="1956122"/>
          </a:xfrm>
        </p:spPr>
        <p:txBody>
          <a:bodyPr anchor="b">
            <a:noAutofit/>
          </a:bodyPr>
          <a:lstStyle>
            <a:lvl1pPr algn="l">
              <a:defRPr sz="3600"/>
            </a:lvl1pPr>
          </a:lstStyle>
          <a:p>
            <a:r>
              <a:rPr lang="en-US" dirty="0"/>
              <a:t>Click to add title</a:t>
            </a:r>
          </a:p>
        </p:txBody>
      </p:sp>
      <p:sp>
        <p:nvSpPr>
          <p:cNvPr id="3" name="Subtitle 2">
            <a:extLst>
              <a:ext uri="{FF2B5EF4-FFF2-40B4-BE49-F238E27FC236}">
                <a16:creationId xmlns:a16="http://schemas.microsoft.com/office/drawing/2014/main" id="{473BC2DF-9C2A-052C-AD2C-0A8ABAA50374}"/>
              </a:ext>
            </a:extLst>
          </p:cNvPr>
          <p:cNvSpPr>
            <a:spLocks noGrp="1"/>
          </p:cNvSpPr>
          <p:nvPr>
            <p:ph type="subTitle" idx="1" hasCustomPrompt="1"/>
          </p:nvPr>
        </p:nvSpPr>
        <p:spPr>
          <a:xfrm>
            <a:off x="6061275" y="3418271"/>
            <a:ext cx="4803494" cy="2305409"/>
          </a:xfrm>
        </p:spPr>
        <p:txBody>
          <a:bodyPr>
            <a:noAutofit/>
          </a:bodyPr>
          <a:lstStyle>
            <a:lvl1pPr marL="0" indent="0" algn="l">
              <a:spcAft>
                <a:spcPts val="1000"/>
              </a:spcAft>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add text</a:t>
            </a:r>
          </a:p>
        </p:txBody>
      </p:sp>
      <p:sp>
        <p:nvSpPr>
          <p:cNvPr id="12" name="Picture Placeholder 11">
            <a:extLst>
              <a:ext uri="{FF2B5EF4-FFF2-40B4-BE49-F238E27FC236}">
                <a16:creationId xmlns:a16="http://schemas.microsoft.com/office/drawing/2014/main" id="{E5D7B0DF-23EB-406B-9FAA-0182626A919B}"/>
              </a:ext>
            </a:extLst>
          </p:cNvPr>
          <p:cNvSpPr>
            <a:spLocks noGrp="1"/>
          </p:cNvSpPr>
          <p:nvPr>
            <p:ph type="pic" sz="quarter" idx="13"/>
          </p:nvPr>
        </p:nvSpPr>
        <p:spPr>
          <a:xfrm>
            <a:off x="1308563" y="1146638"/>
            <a:ext cx="4389120" cy="4572000"/>
          </a:xfrm>
        </p:spPr>
        <p:txBody>
          <a:bodyPr>
            <a:normAutofit/>
          </a:bodyPr>
          <a:lstStyle>
            <a:lvl1pPr marL="0" indent="0" algn="ctr">
              <a:buNone/>
              <a:defRPr sz="2000"/>
            </a:lvl1pPr>
          </a:lstStyle>
          <a:p>
            <a:r>
              <a:rPr lang="en-US"/>
              <a:t>Click icon to add picture</a:t>
            </a:r>
            <a:endParaRPr lang="en-US" dirty="0"/>
          </a:p>
        </p:txBody>
      </p:sp>
      <p:sp>
        <p:nvSpPr>
          <p:cNvPr id="4" name="Date Placeholder 3">
            <a:extLst>
              <a:ext uri="{FF2B5EF4-FFF2-40B4-BE49-F238E27FC236}">
                <a16:creationId xmlns:a16="http://schemas.microsoft.com/office/drawing/2014/main" id="{C0070940-5919-2C95-2278-32E50BF14DD1}"/>
              </a:ext>
            </a:extLst>
          </p:cNvPr>
          <p:cNvSpPr>
            <a:spLocks noGrp="1"/>
          </p:cNvSpPr>
          <p:nvPr>
            <p:ph type="dt" sz="half" idx="10"/>
          </p:nvPr>
        </p:nvSpPr>
        <p:spPr/>
        <p:txBody>
          <a:bodyPr/>
          <a:lstStyle/>
          <a:p>
            <a:fld id="{D6D8061D-18C3-4F4F-85EF-561633F58754}" type="datetimeFigureOut">
              <a:rPr lang="en-US" smtClean="0"/>
              <a:t>12/3/2024</a:t>
            </a:fld>
            <a:endParaRPr lang="en-US" dirty="0"/>
          </a:p>
        </p:txBody>
      </p:sp>
      <p:sp>
        <p:nvSpPr>
          <p:cNvPr id="5" name="Footer Placeholder 4">
            <a:extLst>
              <a:ext uri="{FF2B5EF4-FFF2-40B4-BE49-F238E27FC236}">
                <a16:creationId xmlns:a16="http://schemas.microsoft.com/office/drawing/2014/main" id="{1957D599-49CF-19FE-6D86-C5EDB765F41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8931DF1-1C8D-86B9-BFDD-098FFC00FDC2}"/>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15637277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D97564-C310-6E8C-8689-CE18881B4A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FAD99FA-26D9-873B-BE7F-26FEC5C233A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19819E-0266-97DD-DFD1-BAAA06AE323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6D8061D-18C3-4F4F-85EF-561633F58754}" type="datetimeFigureOut">
              <a:rPr lang="en-US" smtClean="0"/>
              <a:t>12/3/2024</a:t>
            </a:fld>
            <a:endParaRPr lang="en-US" dirty="0"/>
          </a:p>
        </p:txBody>
      </p:sp>
      <p:sp>
        <p:nvSpPr>
          <p:cNvPr id="5" name="Footer Placeholder 4">
            <a:extLst>
              <a:ext uri="{FF2B5EF4-FFF2-40B4-BE49-F238E27FC236}">
                <a16:creationId xmlns:a16="http://schemas.microsoft.com/office/drawing/2014/main" id="{2BFD19C9-01CE-9E2A-CDA5-C15940F055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a:extLst>
              <a:ext uri="{FF2B5EF4-FFF2-40B4-BE49-F238E27FC236}">
                <a16:creationId xmlns:a16="http://schemas.microsoft.com/office/drawing/2014/main" id="{A1801085-7B28-048D-E3D3-9C3614268DA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BD12358-51D2-46B3-9BDE-DF29528B9454}" type="slidenum">
              <a:rPr lang="en-US" smtClean="0"/>
              <a:t>‹#›</a:t>
            </a:fld>
            <a:endParaRPr lang="en-US" dirty="0"/>
          </a:p>
        </p:txBody>
      </p:sp>
    </p:spTree>
    <p:extLst>
      <p:ext uri="{BB962C8B-B14F-4D97-AF65-F5344CB8AC3E}">
        <p14:creationId xmlns:p14="http://schemas.microsoft.com/office/powerpoint/2010/main" val="1965934658"/>
      </p:ext>
    </p:extLst>
  </p:cSld>
  <p:clrMap bg1="lt1" tx1="dk1" bg2="lt2" tx2="dk2" accent1="accent1" accent2="accent2" accent3="accent3" accent4="accent4" accent5="accent5" accent6="accent6" hlink="hlink" folHlink="folHlink"/>
  <p:sldLayoutIdLst>
    <p:sldLayoutId id="2147483654" r:id="rId1"/>
    <p:sldLayoutId id="2147483660" r:id="rId2"/>
    <p:sldLayoutId id="2147483658" r:id="rId3"/>
    <p:sldLayoutId id="2147483659" r:id="rId4"/>
    <p:sldLayoutId id="2147483650" r:id="rId5"/>
    <p:sldLayoutId id="2147483652" r:id="rId6"/>
    <p:sldLayoutId id="2147483662" r:id="rId7"/>
    <p:sldLayoutId id="2147483663" r:id="rId8"/>
    <p:sldLayoutId id="2147483649" r:id="rId9"/>
    <p:sldLayoutId id="2147483666" r:id="rId10"/>
    <p:sldLayoutId id="2147483664" r:id="rId11"/>
    <p:sldLayoutId id="2147483665"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5.jpg"/><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hyperlink" Target="http://www.truckcentersinc.com/" TargetMode="External"/><Relationship Id="rId2" Type="http://schemas.openxmlformats.org/officeDocument/2006/relationships/hyperlink" Target="mailto:abuckley@truckcentersinc.com" TargetMode="External"/><Relationship Id="rId1" Type="http://schemas.openxmlformats.org/officeDocument/2006/relationships/slideLayout" Target="../slideLayouts/slideLayout11.xml"/><Relationship Id="rId4"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0047101-8D42-6100-9CEA-AEC0FAEAB606}"/>
              </a:ext>
            </a:extLst>
          </p:cNvPr>
          <p:cNvSpPr>
            <a:spLocks noGrp="1"/>
          </p:cNvSpPr>
          <p:nvPr>
            <p:ph type="ctrTitle"/>
          </p:nvPr>
        </p:nvSpPr>
        <p:spPr>
          <a:xfrm>
            <a:off x="6296135" y="1124887"/>
            <a:ext cx="4480560" cy="2352356"/>
          </a:xfrm>
        </p:spPr>
        <p:txBody>
          <a:bodyPr vert="horz" lIns="91440" tIns="45720" rIns="91440" bIns="45720" rtlCol="0" anchor="b" anchorCtr="0">
            <a:normAutofit/>
          </a:bodyPr>
          <a:lstStyle/>
          <a:p>
            <a:pPr marL="0" marR="0" lvl="0" indent="0" defTabSz="914400" rtl="0" eaLnBrk="1" fontAlgn="auto" latinLnBrk="0" hangingPunct="1">
              <a:spcBef>
                <a:spcPts val="1000"/>
              </a:spcBef>
              <a:spcAft>
                <a:spcPts val="600"/>
              </a:spcAft>
              <a:buClrTx/>
              <a:buSzTx/>
              <a:buFontTx/>
              <a:buNone/>
              <a:tabLst/>
              <a:defRPr/>
            </a:pPr>
            <a:br>
              <a:rPr lang="en-US" sz="3100" kern="1200">
                <a:effectLst/>
              </a:rPr>
            </a:br>
            <a:r>
              <a:rPr kumimoji="0" lang="en-US" sz="3100" b="1" i="0" u="none" strike="noStrike" kern="1200" cap="none" spc="0" normalizeH="0" baseline="0" noProof="0">
                <a:ln>
                  <a:noFill/>
                </a:ln>
                <a:effectLst/>
                <a:uLnTx/>
                <a:uFillTx/>
              </a:rPr>
              <a:t>Action Plan for Financial Recovery</a:t>
            </a:r>
            <a:br>
              <a:rPr kumimoji="0" lang="en-US" sz="3100" b="0" i="0" u="none" strike="noStrike" kern="1200" cap="none" spc="0" normalizeH="0" baseline="0" noProof="0">
                <a:ln>
                  <a:noFill/>
                </a:ln>
                <a:effectLst/>
                <a:uLnTx/>
                <a:uFillTx/>
              </a:rPr>
            </a:br>
            <a:br>
              <a:rPr lang="en-US" sz="3100" kern="1200">
                <a:effectLst/>
              </a:rPr>
            </a:br>
            <a:endParaRPr lang="en-US" sz="3100" kern="1200"/>
          </a:p>
        </p:txBody>
      </p:sp>
      <p:sp>
        <p:nvSpPr>
          <p:cNvPr id="9" name="Text Placeholder 2">
            <a:extLst>
              <a:ext uri="{FF2B5EF4-FFF2-40B4-BE49-F238E27FC236}">
                <a16:creationId xmlns:a16="http://schemas.microsoft.com/office/drawing/2014/main" id="{B36FCC6A-281C-5EF8-94B2-DA2CA5C05F45}"/>
              </a:ext>
            </a:extLst>
          </p:cNvPr>
          <p:cNvSpPr>
            <a:spLocks noGrp="1"/>
          </p:cNvSpPr>
          <p:nvPr>
            <p:ph type="subTitle" idx="1"/>
          </p:nvPr>
        </p:nvSpPr>
        <p:spPr>
          <a:xfrm>
            <a:off x="6296135" y="3571197"/>
            <a:ext cx="4476967" cy="2123547"/>
          </a:xfrm>
        </p:spPr>
        <p:txBody>
          <a:bodyPr vert="horz" lIns="91440" tIns="45720" rIns="91440" bIns="45720" rtlCol="0">
            <a:normAutofit/>
          </a:bodyPr>
          <a:lstStyle/>
          <a:p>
            <a:r>
              <a:rPr kumimoji="0" lang="en-US" sz="1800" b="1" i="0" u="none" strike="noStrike" cap="none" spc="0" normalizeH="0" baseline="0" noProof="0" dirty="0">
                <a:ln>
                  <a:noFill/>
                </a:ln>
                <a:effectLst/>
                <a:uLnTx/>
                <a:uFillTx/>
              </a:rPr>
              <a:t>Overall Objective</a:t>
            </a:r>
            <a:r>
              <a:rPr kumimoji="0" lang="en-US" sz="1800" b="0" i="0" u="none" strike="noStrike" cap="none" spc="0" normalizeH="0" baseline="0" noProof="0" dirty="0">
                <a:ln>
                  <a:noFill/>
                </a:ln>
                <a:effectLst/>
                <a:uLnTx/>
                <a:uFillTx/>
              </a:rPr>
              <a:t>:</a:t>
            </a:r>
            <a:br>
              <a:rPr kumimoji="0" lang="en-US" sz="1800" b="0" i="0" u="none" strike="noStrike" cap="none" spc="0" normalizeH="0" baseline="0" noProof="0" dirty="0">
                <a:ln>
                  <a:noFill/>
                </a:ln>
                <a:effectLst/>
                <a:uLnTx/>
                <a:uFillTx/>
              </a:rPr>
            </a:br>
            <a:r>
              <a:rPr kumimoji="0" lang="en-US" sz="1800" b="0" i="0" u="none" strike="noStrike" cap="none" spc="0" normalizeH="0" baseline="0" noProof="0" dirty="0">
                <a:ln>
                  <a:noFill/>
                </a:ln>
                <a:effectLst/>
                <a:uLnTx/>
                <a:uFillTx/>
              </a:rPr>
              <a:t>To eliminate </a:t>
            </a:r>
            <a:r>
              <a:rPr lang="en-US" sz="1800" dirty="0"/>
              <a:t>our</a:t>
            </a:r>
            <a:r>
              <a:rPr kumimoji="0" lang="en-US" sz="1800" b="0" i="0" u="none" strike="noStrike" cap="none" spc="0" normalizeH="0" baseline="0" noProof="0" dirty="0">
                <a:ln>
                  <a:noFill/>
                </a:ln>
                <a:effectLst/>
                <a:uLnTx/>
                <a:uFillTx/>
              </a:rPr>
              <a:t> annual loss and achieve sustainable financial growth by optimizing revenue streams, reducing costs, and improving operational efficiency. The goal is to </a:t>
            </a:r>
            <a:r>
              <a:rPr lang="en-US" sz="1800" dirty="0"/>
              <a:t>improve</a:t>
            </a:r>
            <a:r>
              <a:rPr kumimoji="0" lang="en-US" sz="1800" b="0" i="0" u="none" strike="noStrike" cap="none" spc="0" normalizeH="0" baseline="0" noProof="0" dirty="0">
                <a:ln>
                  <a:noFill/>
                </a:ln>
                <a:effectLst/>
                <a:uLnTx/>
                <a:uFillTx/>
              </a:rPr>
              <a:t> South Bends absorption by 10% within 12–18 months (June 2026) and position the store for long-term success.</a:t>
            </a:r>
            <a:endParaRPr lang="en-US" sz="1800" dirty="0"/>
          </a:p>
        </p:txBody>
      </p:sp>
      <p:pic>
        <p:nvPicPr>
          <p:cNvPr id="7" name="Content Placeholder 6">
            <a:extLst>
              <a:ext uri="{FF2B5EF4-FFF2-40B4-BE49-F238E27FC236}">
                <a16:creationId xmlns:a16="http://schemas.microsoft.com/office/drawing/2014/main" id="{CAF7D3E5-1756-F695-234E-8AD096D428DF}"/>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388" r="1606" b="2"/>
          <a:stretch/>
        </p:blipFill>
        <p:spPr>
          <a:xfrm>
            <a:off x="1329545" y="1148037"/>
            <a:ext cx="4365199" cy="4546707"/>
          </a:xfrm>
          <a:noFill/>
        </p:spPr>
      </p:pic>
      <p:sp>
        <p:nvSpPr>
          <p:cNvPr id="5" name="TextBox 4">
            <a:extLst>
              <a:ext uri="{FF2B5EF4-FFF2-40B4-BE49-F238E27FC236}">
                <a16:creationId xmlns:a16="http://schemas.microsoft.com/office/drawing/2014/main" id="{C598C300-E029-ABC0-A858-170F938F4FDE}"/>
              </a:ext>
            </a:extLst>
          </p:cNvPr>
          <p:cNvSpPr txBox="1"/>
          <p:nvPr/>
        </p:nvSpPr>
        <p:spPr>
          <a:xfrm>
            <a:off x="7451790" y="2288614"/>
            <a:ext cx="3108960" cy="3475578"/>
          </a:xfrm>
          <a:prstGeom prst="rect">
            <a:avLst/>
          </a:prstGeom>
        </p:spPr>
        <p:txBody>
          <a:bodyPr vert="horz" lIns="91440" tIns="91440" rIns="91440" bIns="45720" rtlCol="0">
            <a:normAutofit/>
          </a:bodyPr>
          <a:lstStyle/>
          <a:p>
            <a:pPr marR="0">
              <a:spcBef>
                <a:spcPts val="1000"/>
              </a:spcBef>
              <a:spcAft>
                <a:spcPts val="600"/>
              </a:spcAft>
            </a:pPr>
            <a:endParaRPr lang="en-US" dirty="0">
              <a:effectLst/>
            </a:endParaRPr>
          </a:p>
        </p:txBody>
      </p:sp>
    </p:spTree>
    <p:extLst>
      <p:ext uri="{BB962C8B-B14F-4D97-AF65-F5344CB8AC3E}">
        <p14:creationId xmlns:p14="http://schemas.microsoft.com/office/powerpoint/2010/main" val="20830284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2181D-911C-1343-7267-E35AC86CCA0E}"/>
              </a:ext>
            </a:extLst>
          </p:cNvPr>
          <p:cNvSpPr>
            <a:spLocks noGrp="1"/>
          </p:cNvSpPr>
          <p:nvPr>
            <p:ph type="title"/>
          </p:nvPr>
        </p:nvSpPr>
        <p:spPr>
          <a:xfrm>
            <a:off x="1616598" y="826851"/>
            <a:ext cx="8958805" cy="1050587"/>
          </a:xfrm>
        </p:spPr>
        <p:txBody>
          <a:bodyPr anchor="b">
            <a:normAutofit/>
          </a:bodyPr>
          <a:lstStyle/>
          <a:p>
            <a:pPr marL="0" marR="0" lvl="0" indent="0" defTabSz="914400" rtl="0" eaLnBrk="1" fontAlgn="auto" latinLnBrk="0" hangingPunct="1">
              <a:spcBef>
                <a:spcPts val="1000"/>
              </a:spcBef>
              <a:spcAft>
                <a:spcPts val="800"/>
              </a:spcAft>
              <a:buClrTx/>
              <a:buSzTx/>
              <a:buFont typeface="Arial" panose="020B0604020202020204" pitchFamily="34" charset="0"/>
              <a:buNone/>
              <a:tabLst/>
              <a:defRPr/>
            </a:pPr>
            <a:r>
              <a:rPr kumimoji="0" lang="en-US" sz="1700" b="1" i="0" u="none" strike="noStrike" kern="0" cap="none" spc="0" normalizeH="0" baseline="0" noProof="0" dirty="0">
                <a:ln>
                  <a:noFill/>
                </a:ln>
                <a:effectLst/>
                <a:uLnTx/>
                <a:uFillTx/>
              </a:rPr>
              <a:t>Specific Desired </a:t>
            </a:r>
            <a:br>
              <a:rPr kumimoji="0" lang="en-US" sz="1700" b="1" i="0" u="none" strike="noStrike" kern="0" cap="none" spc="0" normalizeH="0" baseline="0" noProof="0" dirty="0">
                <a:ln>
                  <a:noFill/>
                </a:ln>
                <a:effectLst/>
                <a:uLnTx/>
                <a:uFillTx/>
              </a:rPr>
            </a:br>
            <a:r>
              <a:rPr kumimoji="0" lang="en-US" sz="1700" b="1" i="0" u="none" strike="noStrike" kern="0" cap="none" spc="0" normalizeH="0" baseline="0" noProof="0" dirty="0">
                <a:ln>
                  <a:noFill/>
                </a:ln>
                <a:effectLst/>
                <a:uLnTx/>
                <a:uFillTx/>
              </a:rPr>
              <a:t>Results:</a:t>
            </a:r>
            <a:br>
              <a:rPr kumimoji="0" lang="en-US" sz="1700" b="0" i="0" u="none" strike="noStrike" kern="100" cap="none" spc="0" normalizeH="0" baseline="0" noProof="0" dirty="0">
                <a:ln>
                  <a:noFill/>
                </a:ln>
                <a:effectLst/>
                <a:uLnTx/>
                <a:uFillTx/>
              </a:rPr>
            </a:br>
            <a:br>
              <a:rPr lang="en-US" sz="1700" dirty="0"/>
            </a:br>
            <a:endParaRPr lang="en-US" sz="1700" dirty="0"/>
          </a:p>
        </p:txBody>
      </p:sp>
      <p:graphicFrame>
        <p:nvGraphicFramePr>
          <p:cNvPr id="5" name="Content Placeholder 2">
            <a:extLst>
              <a:ext uri="{FF2B5EF4-FFF2-40B4-BE49-F238E27FC236}">
                <a16:creationId xmlns:a16="http://schemas.microsoft.com/office/drawing/2014/main" id="{520F633A-CC52-E1A1-970E-6F380E4C1A43}"/>
              </a:ext>
            </a:extLst>
          </p:cNvPr>
          <p:cNvGraphicFramePr>
            <a:graphicFrameLocks noGrp="1"/>
          </p:cNvGraphicFramePr>
          <p:nvPr>
            <p:ph sz="half" idx="14"/>
            <p:extLst>
              <p:ext uri="{D42A27DB-BD31-4B8C-83A1-F6EECF244321}">
                <p14:modId xmlns:p14="http://schemas.microsoft.com/office/powerpoint/2010/main" val="1171936445"/>
              </p:ext>
            </p:extLst>
          </p:nvPr>
        </p:nvGraphicFramePr>
        <p:xfrm>
          <a:off x="1099226" y="1507787"/>
          <a:ext cx="9581744" cy="45914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708176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034E89-1952-5288-08A0-70A4A73BE39E}"/>
              </a:ext>
            </a:extLst>
          </p:cNvPr>
          <p:cNvSpPr>
            <a:spLocks noGrp="1"/>
          </p:cNvSpPr>
          <p:nvPr>
            <p:ph type="title"/>
          </p:nvPr>
        </p:nvSpPr>
        <p:spPr>
          <a:xfrm>
            <a:off x="1073071" y="914400"/>
            <a:ext cx="10005238" cy="1146680"/>
          </a:xfrm>
        </p:spPr>
        <p:txBody>
          <a:bodyPr anchor="b">
            <a:normAutofit/>
          </a:bodyPr>
          <a:lstStyle/>
          <a:p>
            <a:r>
              <a:rPr lang="en-US" sz="3600" b="1" kern="0">
                <a:effectLst/>
                <a:latin typeface="Times New Roman" panose="02020603050405020304" pitchFamily="18" charset="0"/>
                <a:ea typeface="Times New Roman" panose="02020603050405020304" pitchFamily="18" charset="0"/>
              </a:rPr>
              <a:t>Root Cause Analysis</a:t>
            </a:r>
            <a:endParaRPr lang="en-US" dirty="0"/>
          </a:p>
        </p:txBody>
      </p:sp>
      <p:sp>
        <p:nvSpPr>
          <p:cNvPr id="9" name="Content Placeholder 2">
            <a:extLst>
              <a:ext uri="{FF2B5EF4-FFF2-40B4-BE49-F238E27FC236}">
                <a16:creationId xmlns:a16="http://schemas.microsoft.com/office/drawing/2014/main" id="{B045A8C1-3E6B-6306-B61A-A7BF3A995AE4}"/>
              </a:ext>
            </a:extLst>
          </p:cNvPr>
          <p:cNvSpPr>
            <a:spLocks noGrp="1"/>
          </p:cNvSpPr>
          <p:nvPr>
            <p:ph sz="half" idx="1"/>
          </p:nvPr>
        </p:nvSpPr>
        <p:spPr>
          <a:xfrm>
            <a:off x="1423687" y="2288614"/>
            <a:ext cx="5382228" cy="3475578"/>
          </a:xfrm>
        </p:spPr>
        <p:txBody>
          <a:bodyPr/>
          <a:lstStyle/>
          <a:p>
            <a:pPr marL="342900" marR="0" lvl="0" indent="-342900">
              <a:lnSpc>
                <a:spcPct val="115000"/>
              </a:lnSpc>
              <a:spcAft>
                <a:spcPts val="800"/>
              </a:spcAft>
              <a:buSzPts val="1000"/>
              <a:buFont typeface="Symbol" panose="05050102010706020507" pitchFamily="18" charset="2"/>
              <a:buChar char=""/>
              <a:tabLst>
                <a:tab pos="457200" algn="l"/>
              </a:tabLst>
            </a:pPr>
            <a:r>
              <a:rPr lang="en-US" sz="1800" b="1" kern="0" dirty="0">
                <a:effectLst/>
                <a:latin typeface="Times New Roman" panose="02020603050405020304" pitchFamily="18" charset="0"/>
                <a:ea typeface="Times New Roman" panose="02020603050405020304" pitchFamily="18" charset="0"/>
                <a:cs typeface="Times New Roman" panose="02020603050405020304" pitchFamily="18" charset="0"/>
              </a:rPr>
              <a:t>Action</a:t>
            </a:r>
            <a:r>
              <a:rPr lang="en-US" sz="1800" kern="0" dirty="0">
                <a:effectLst/>
                <a:latin typeface="Times New Roman" panose="02020603050405020304" pitchFamily="18" charset="0"/>
                <a:ea typeface="Times New Roman" panose="02020603050405020304" pitchFamily="18" charset="0"/>
                <a:cs typeface="Times New Roman" panose="02020603050405020304" pitchFamily="18" charset="0"/>
              </a:rPr>
              <a:t>: Conduct a deep financial audit to identify major revenue losses, cost inefficiencies, and operational bottlenecks.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Aft>
                <a:spcPts val="800"/>
              </a:spcAft>
              <a:buSzPts val="1000"/>
              <a:buFont typeface="Symbol" panose="05050102010706020507" pitchFamily="18" charset="2"/>
              <a:buChar char=""/>
              <a:tabLst>
                <a:tab pos="457200" algn="l"/>
              </a:tabLst>
            </a:pPr>
            <a:r>
              <a:rPr lang="en-US" sz="1800" b="1" kern="0" dirty="0">
                <a:effectLst/>
                <a:latin typeface="Times New Roman" panose="02020603050405020304" pitchFamily="18" charset="0"/>
                <a:ea typeface="Times New Roman" panose="02020603050405020304" pitchFamily="18" charset="0"/>
                <a:cs typeface="Times New Roman" panose="02020603050405020304" pitchFamily="18" charset="0"/>
              </a:rPr>
              <a:t>Focus</a:t>
            </a:r>
            <a:r>
              <a:rPr lang="en-US" sz="1800" kern="0" dirty="0">
                <a:effectLst/>
                <a:latin typeface="Times New Roman" panose="02020603050405020304" pitchFamily="18" charset="0"/>
                <a:ea typeface="Times New Roman" panose="02020603050405020304" pitchFamily="18" charset="0"/>
                <a:cs typeface="Times New Roman" panose="02020603050405020304" pitchFamily="18" charset="0"/>
              </a:rPr>
              <a:t>: Financial review, departmental performance, competitive landscape, and customer feedback.</a:t>
            </a:r>
          </a:p>
          <a:p>
            <a:pPr marL="342900" marR="0" lvl="0" indent="-342900">
              <a:lnSpc>
                <a:spcPct val="115000"/>
              </a:lnSpc>
              <a:spcAft>
                <a:spcPts val="800"/>
              </a:spcAft>
              <a:buSzPts val="1000"/>
              <a:buFont typeface="Symbol" panose="05050102010706020507" pitchFamily="18" charset="2"/>
              <a:buChar char=""/>
              <a:tabLst>
                <a:tab pos="457200" algn="l"/>
              </a:tabLst>
            </a:pPr>
            <a:r>
              <a:rPr lang="en-US" kern="0" dirty="0">
                <a:latin typeface="Times New Roman" panose="02020603050405020304" pitchFamily="18" charset="0"/>
                <a:ea typeface="Aptos" panose="020B0004020202020204" pitchFamily="34" charset="0"/>
                <a:cs typeface="Times New Roman" panose="02020603050405020304" pitchFamily="18" charset="0"/>
              </a:rPr>
              <a:t>Managers working in the business not on the business.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Aft>
                <a:spcPts val="800"/>
              </a:spcAft>
              <a:buSzPts val="1000"/>
              <a:buFont typeface="Symbol" panose="05050102010706020507" pitchFamily="18" charset="2"/>
              <a:buChar char=""/>
              <a:tabLst>
                <a:tab pos="457200" algn="l"/>
              </a:tabLst>
            </a:pPr>
            <a:r>
              <a:rPr lang="en-US" sz="1800" b="1" kern="0" dirty="0">
                <a:effectLst/>
                <a:latin typeface="Times New Roman" panose="02020603050405020304" pitchFamily="18" charset="0"/>
                <a:ea typeface="Times New Roman" panose="02020603050405020304" pitchFamily="18" charset="0"/>
                <a:cs typeface="Times New Roman" panose="02020603050405020304" pitchFamily="18" charset="0"/>
              </a:rPr>
              <a:t>Timeline</a:t>
            </a:r>
            <a:r>
              <a:rPr lang="en-US" sz="1800" kern="0" dirty="0">
                <a:effectLst/>
                <a:latin typeface="Times New Roman" panose="02020603050405020304" pitchFamily="18" charset="0"/>
                <a:ea typeface="Times New Roman" panose="02020603050405020304" pitchFamily="18" charset="0"/>
                <a:cs typeface="Times New Roman" panose="02020603050405020304" pitchFamily="18" charset="0"/>
              </a:rPr>
              <a:t>: 1-2 months.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pic>
        <p:nvPicPr>
          <p:cNvPr id="5" name="Picture Placeholder 4">
            <a:extLst>
              <a:ext uri="{FF2B5EF4-FFF2-40B4-BE49-F238E27FC236}">
                <a16:creationId xmlns:a16="http://schemas.microsoft.com/office/drawing/2014/main" id="{307755E7-5EFE-07E3-3259-71A3F1349201}"/>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rcRect t="6588" b="6588"/>
          <a:stretch/>
        </p:blipFill>
        <p:spPr>
          <a:xfrm>
            <a:off x="6693877" y="1957754"/>
            <a:ext cx="4425052" cy="3806438"/>
          </a:xfrm>
          <a:prstGeom prst="rect">
            <a:avLst/>
          </a:prstGeom>
          <a:noFill/>
        </p:spPr>
      </p:pic>
    </p:spTree>
    <p:extLst>
      <p:ext uri="{BB962C8B-B14F-4D97-AF65-F5344CB8AC3E}">
        <p14:creationId xmlns:p14="http://schemas.microsoft.com/office/powerpoint/2010/main" val="3709451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5F5E3-2B1C-7C0A-8581-67A9052D13AA}"/>
              </a:ext>
            </a:extLst>
          </p:cNvPr>
          <p:cNvSpPr>
            <a:spLocks noGrp="1"/>
          </p:cNvSpPr>
          <p:nvPr>
            <p:ph type="title"/>
          </p:nvPr>
        </p:nvSpPr>
        <p:spPr/>
        <p:txBody>
          <a:bodyPr anchor="ctr">
            <a:normAutofit/>
          </a:bodyPr>
          <a:lstStyle/>
          <a:p>
            <a:pPr marL="0" marR="0">
              <a:spcAft>
                <a:spcPts val="800"/>
              </a:spcAft>
            </a:pPr>
            <a:r>
              <a:rPr lang="en-US" b="1" kern="0">
                <a:effectLst/>
              </a:rPr>
              <a:t> Revenue Growth</a:t>
            </a:r>
            <a:endParaRPr lang="en-US" kern="100">
              <a:effectLst/>
            </a:endParaRPr>
          </a:p>
        </p:txBody>
      </p:sp>
      <p:pic>
        <p:nvPicPr>
          <p:cNvPr id="14" name="Content Placeholder 13">
            <a:extLst>
              <a:ext uri="{FF2B5EF4-FFF2-40B4-BE49-F238E27FC236}">
                <a16:creationId xmlns:a16="http://schemas.microsoft.com/office/drawing/2014/main" id="{5CBACDC1-16B3-09D1-866E-742B327394A0}"/>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p:blipFill>
        <p:spPr>
          <a:xfrm>
            <a:off x="939006" y="2636196"/>
            <a:ext cx="4136812" cy="2538919"/>
          </a:xfrm>
        </p:spPr>
      </p:pic>
      <p:graphicFrame>
        <p:nvGraphicFramePr>
          <p:cNvPr id="5" name="Content Placeholder 2">
            <a:extLst>
              <a:ext uri="{FF2B5EF4-FFF2-40B4-BE49-F238E27FC236}">
                <a16:creationId xmlns:a16="http://schemas.microsoft.com/office/drawing/2014/main" id="{3F9729E5-969B-D3F4-792F-1C6BC1F8B549}"/>
              </a:ext>
            </a:extLst>
          </p:cNvPr>
          <p:cNvGraphicFramePr>
            <a:graphicFrameLocks noGrp="1"/>
          </p:cNvGraphicFramePr>
          <p:nvPr>
            <p:ph sz="half" idx="13"/>
            <p:extLst>
              <p:ext uri="{D42A27DB-BD31-4B8C-83A1-F6EECF244321}">
                <p14:modId xmlns:p14="http://schemas.microsoft.com/office/powerpoint/2010/main" val="4156647150"/>
              </p:ext>
            </p:extLst>
          </p:nvPr>
        </p:nvGraphicFramePr>
        <p:xfrm>
          <a:off x="5151438" y="2260600"/>
          <a:ext cx="5592762" cy="36544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674620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A9874B-BCA9-8420-1595-EDD1865A099A}"/>
              </a:ext>
            </a:extLst>
          </p:cNvPr>
          <p:cNvSpPr>
            <a:spLocks noGrp="1"/>
          </p:cNvSpPr>
          <p:nvPr>
            <p:ph type="title"/>
          </p:nvPr>
        </p:nvSpPr>
        <p:spPr>
          <a:xfrm>
            <a:off x="1092361" y="777240"/>
            <a:ext cx="10007278" cy="740275"/>
          </a:xfrm>
          <a:noFill/>
        </p:spPr>
        <p:txBody>
          <a:bodyPr/>
          <a:lstStyle/>
          <a:p>
            <a:pPr>
              <a:lnSpc>
                <a:spcPct val="115000"/>
              </a:lnSpc>
              <a:spcAft>
                <a:spcPts val="800"/>
              </a:spcAft>
            </a:pPr>
            <a:r>
              <a:rPr lang="en-US" sz="2000" b="1" kern="0" dirty="0">
                <a:effectLst/>
                <a:latin typeface="Times New Roman" panose="02020603050405020304" pitchFamily="18" charset="0"/>
                <a:ea typeface="Times New Roman" panose="02020603050405020304" pitchFamily="18" charset="0"/>
              </a:rPr>
              <a:t>Cash Flow, </a:t>
            </a:r>
            <a:r>
              <a:rPr lang="en-US" sz="1800" b="1" kern="0" dirty="0">
                <a:effectLst/>
                <a:latin typeface="Times New Roman" panose="02020603050405020304" pitchFamily="18" charset="0"/>
                <a:ea typeface="Times New Roman" panose="02020603050405020304" pitchFamily="18" charset="0"/>
              </a:rPr>
              <a:t>Talent &amp; Culture</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68A5FD2B-E3E5-1C2B-0151-21F216B14A33}"/>
              </a:ext>
            </a:extLst>
          </p:cNvPr>
          <p:cNvSpPr>
            <a:spLocks noGrp="1"/>
          </p:cNvSpPr>
          <p:nvPr>
            <p:ph sz="half" idx="1"/>
          </p:nvPr>
        </p:nvSpPr>
        <p:spPr>
          <a:xfrm>
            <a:off x="1092360" y="1167320"/>
            <a:ext cx="5228228" cy="4747344"/>
          </a:xfrm>
          <a:noFill/>
        </p:spPr>
        <p:txBody>
          <a:bodyPr>
            <a:normAutofit fontScale="25000" lnSpcReduction="20000"/>
          </a:bodyPr>
          <a:lstStyle/>
          <a:p>
            <a:pPr marR="0" lvl="0">
              <a:lnSpc>
                <a:spcPct val="115000"/>
              </a:lnSpc>
              <a:spcAft>
                <a:spcPts val="800"/>
              </a:spcAft>
              <a:buSzPts val="1000"/>
              <a:tabLst>
                <a:tab pos="457200" algn="l"/>
              </a:tabLst>
            </a:pPr>
            <a:r>
              <a:rPr lang="en-US" sz="3700" kern="100" dirty="0">
                <a:effectLst/>
                <a:latin typeface="Aptos" panose="020B0004020202020204" pitchFamily="34" charset="0"/>
                <a:ea typeface="Aptos" panose="020B0004020202020204" pitchFamily="34" charset="0"/>
                <a:cs typeface="Times New Roman" panose="02020603050405020304" pitchFamily="18" charset="0"/>
              </a:rPr>
              <a:t>	</a:t>
            </a:r>
            <a:r>
              <a:rPr lang="en-US" sz="4400" kern="100" dirty="0">
                <a:effectLst/>
                <a:latin typeface="Aptos" panose="020B0004020202020204" pitchFamily="34" charset="0"/>
                <a:ea typeface="Aptos" panose="020B0004020202020204" pitchFamily="34" charset="0"/>
                <a:cs typeface="Times New Roman" panose="02020603050405020304" pitchFamily="18" charset="0"/>
              </a:rPr>
              <a:t>	                           </a:t>
            </a:r>
            <a:r>
              <a:rPr lang="en-US" sz="4400" b="1" u="sng" kern="100" dirty="0">
                <a:effectLst/>
                <a:latin typeface="Aptos" panose="020B0004020202020204" pitchFamily="34" charset="0"/>
                <a:ea typeface="Aptos" panose="020B0004020202020204" pitchFamily="34" charset="0"/>
                <a:cs typeface="Times New Roman" panose="02020603050405020304" pitchFamily="18" charset="0"/>
              </a:rPr>
              <a:t>Cash Flow</a:t>
            </a:r>
          </a:p>
          <a:p>
            <a:pPr marL="742950" marR="0" lvl="1" indent="-285750">
              <a:lnSpc>
                <a:spcPct val="115000"/>
              </a:lnSpc>
              <a:spcAft>
                <a:spcPts val="800"/>
              </a:spcAft>
              <a:buSzPts val="1000"/>
              <a:buFont typeface="Courier New" panose="02070309020205020404" pitchFamily="49" charset="0"/>
              <a:buChar char="o"/>
              <a:tabLst>
                <a:tab pos="914400" algn="l"/>
              </a:tabLst>
            </a:pPr>
            <a:r>
              <a:rPr lang="en-US" sz="4400" kern="0" dirty="0">
                <a:effectLst/>
                <a:latin typeface="Times New Roman" panose="02020603050405020304" pitchFamily="18" charset="0"/>
                <a:ea typeface="Times New Roman" panose="02020603050405020304" pitchFamily="18" charset="0"/>
                <a:cs typeface="Times New Roman" panose="02020603050405020304" pitchFamily="18" charset="0"/>
              </a:rPr>
              <a:t>Tighten receivables collection and forecast cash flow more effectively. </a:t>
            </a:r>
            <a:endParaRPr lang="en-US" sz="44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Aft>
                <a:spcPts val="800"/>
              </a:spcAft>
              <a:buSzPts val="1000"/>
              <a:buFont typeface="Courier New" panose="02070309020205020404" pitchFamily="49" charset="0"/>
              <a:buChar char="o"/>
              <a:tabLst>
                <a:tab pos="914400" algn="l"/>
              </a:tabLst>
            </a:pPr>
            <a:r>
              <a:rPr lang="en-US" sz="4400" kern="0" dirty="0">
                <a:effectLst/>
                <a:latin typeface="Times New Roman" panose="02020603050405020304" pitchFamily="18" charset="0"/>
                <a:ea typeface="Aptos" panose="020B0004020202020204" pitchFamily="34" charset="0"/>
                <a:cs typeface="Times New Roman" panose="02020603050405020304" pitchFamily="18" charset="0"/>
              </a:rPr>
              <a:t>Follow down payment and COD pro</a:t>
            </a:r>
            <a:r>
              <a:rPr lang="en-US" sz="4400" kern="0" dirty="0">
                <a:latin typeface="Times New Roman" panose="02020603050405020304" pitchFamily="18" charset="0"/>
                <a:ea typeface="Aptos" panose="020B0004020202020204" pitchFamily="34" charset="0"/>
                <a:cs typeface="Times New Roman" panose="02020603050405020304" pitchFamily="18" charset="0"/>
              </a:rPr>
              <a:t>cesses to keep our cash schedule clean.</a:t>
            </a:r>
            <a:endParaRPr lang="en-US" sz="4400" dirty="0">
              <a:effectLst/>
            </a:endParaRPr>
          </a:p>
          <a:p>
            <a:pPr marL="742950" marR="0" lvl="1" indent="-285750">
              <a:lnSpc>
                <a:spcPct val="115000"/>
              </a:lnSpc>
              <a:spcAft>
                <a:spcPts val="800"/>
              </a:spcAft>
              <a:buSzPts val="1000"/>
              <a:buFont typeface="Courier New" panose="02070309020205020404" pitchFamily="49" charset="0"/>
              <a:buChar char="o"/>
              <a:tabLst>
                <a:tab pos="914400" algn="l"/>
              </a:tabLst>
            </a:pPr>
            <a:r>
              <a:rPr lang="en-US" sz="4400" kern="0" dirty="0">
                <a:effectLst/>
                <a:latin typeface="Times New Roman" panose="02020603050405020304" pitchFamily="18" charset="0"/>
                <a:ea typeface="Times New Roman" panose="02020603050405020304" pitchFamily="18" charset="0"/>
                <a:cs typeface="Times New Roman" panose="02020603050405020304" pitchFamily="18" charset="0"/>
              </a:rPr>
              <a:t>Implement lean processes to eliminate inefficiencies.</a:t>
            </a:r>
            <a:endParaRPr lang="en-US" sz="44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Aft>
                <a:spcPts val="800"/>
              </a:spcAft>
              <a:buSzPts val="1000"/>
              <a:buFont typeface="Courier New" panose="02070309020205020404" pitchFamily="49" charset="0"/>
              <a:buChar char="o"/>
              <a:tabLst>
                <a:tab pos="914400" algn="l"/>
              </a:tabLst>
            </a:pPr>
            <a:r>
              <a:rPr lang="en-US" sz="4400" kern="0" dirty="0">
                <a:effectLst/>
                <a:latin typeface="Times New Roman" panose="02020603050405020304" pitchFamily="18" charset="0"/>
                <a:ea typeface="Times New Roman" panose="02020603050405020304" pitchFamily="18" charset="0"/>
                <a:cs typeface="Times New Roman" panose="02020603050405020304" pitchFamily="18" charset="0"/>
              </a:rPr>
              <a:t>Automate routine tasks and renegotiate vendor contracts.</a:t>
            </a:r>
            <a:endParaRPr lang="en-US" sz="4400" kern="0" dirty="0">
              <a:latin typeface="Times New Roman" panose="02020603050405020304" pitchFamily="18" charset="0"/>
              <a:ea typeface="Aptos" panose="020B0004020202020204" pitchFamily="34" charset="0"/>
              <a:cs typeface="Times New Roman" panose="02020603050405020304" pitchFamily="18" charset="0"/>
            </a:endParaRPr>
          </a:p>
          <a:p>
            <a:r>
              <a:rPr lang="en-US" sz="4400" dirty="0">
                <a:effectLst/>
              </a:rPr>
              <a:t>	            </a:t>
            </a:r>
            <a:r>
              <a:rPr lang="en-US" sz="4400" b="1" u="sng" dirty="0">
                <a:effectLst/>
              </a:rPr>
              <a:t>Talent &amp; Culture</a:t>
            </a:r>
          </a:p>
          <a:p>
            <a:pPr marL="742950" marR="0" lvl="1" indent="-285750">
              <a:lnSpc>
                <a:spcPct val="115000"/>
              </a:lnSpc>
              <a:spcAft>
                <a:spcPts val="800"/>
              </a:spcAft>
              <a:buSzPts val="1000"/>
              <a:buFont typeface="Courier New" panose="02070309020205020404" pitchFamily="49" charset="0"/>
              <a:buChar char="o"/>
              <a:tabLst>
                <a:tab pos="914400" algn="l"/>
              </a:tabLst>
            </a:pPr>
            <a:r>
              <a:rPr lang="en-US" sz="4400" kern="0" dirty="0">
                <a:effectLst/>
                <a:latin typeface="Times New Roman" panose="02020603050405020304" pitchFamily="18" charset="0"/>
                <a:ea typeface="Times New Roman" panose="02020603050405020304" pitchFamily="18" charset="0"/>
                <a:cs typeface="Times New Roman" panose="02020603050405020304" pitchFamily="18" charset="0"/>
              </a:rPr>
              <a:t>Align employee goals with financial targets.</a:t>
            </a:r>
            <a:endParaRPr lang="en-US" sz="44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Aft>
                <a:spcPts val="800"/>
              </a:spcAft>
              <a:buSzPts val="1000"/>
              <a:buFont typeface="Courier New" panose="02070309020205020404" pitchFamily="49" charset="0"/>
              <a:buChar char="o"/>
              <a:tabLst>
                <a:tab pos="914400" algn="l"/>
              </a:tabLst>
            </a:pPr>
            <a:r>
              <a:rPr lang="en-US" sz="4400" kern="0" dirty="0">
                <a:effectLst/>
                <a:latin typeface="Times New Roman" panose="02020603050405020304" pitchFamily="18" charset="0"/>
                <a:ea typeface="Times New Roman" panose="02020603050405020304" pitchFamily="18" charset="0"/>
                <a:cs typeface="Times New Roman" panose="02020603050405020304" pitchFamily="18" charset="0"/>
              </a:rPr>
              <a:t>Enhance talent retention programs and employee development initiatives. Our mentorship program etc.</a:t>
            </a:r>
            <a:endParaRPr lang="en-US" sz="44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15000"/>
              </a:lnSpc>
              <a:spcAft>
                <a:spcPts val="800"/>
              </a:spcAft>
              <a:buSzPts val="1000"/>
              <a:buFont typeface="Courier New" panose="02070309020205020404" pitchFamily="49" charset="0"/>
              <a:buChar char="o"/>
              <a:tabLst>
                <a:tab pos="914400" algn="l"/>
              </a:tabLst>
            </a:pPr>
            <a:r>
              <a:rPr lang="en-US" sz="4400" kern="0" dirty="0">
                <a:effectLst/>
                <a:latin typeface="Times New Roman" panose="02020603050405020304" pitchFamily="18" charset="0"/>
                <a:ea typeface="Times New Roman" panose="02020603050405020304" pitchFamily="18" charset="0"/>
                <a:cs typeface="Times New Roman" panose="02020603050405020304" pitchFamily="18" charset="0"/>
              </a:rPr>
              <a:t>Foster a high-performance, cost-conscious culture.</a:t>
            </a:r>
            <a:endParaRPr lang="en-US" sz="4400" dirty="0">
              <a:effectLst/>
            </a:endParaRPr>
          </a:p>
          <a:p>
            <a:pPr marL="342900" marR="0" lvl="0" indent="-342900">
              <a:lnSpc>
                <a:spcPct val="115000"/>
              </a:lnSpc>
              <a:spcAft>
                <a:spcPts val="800"/>
              </a:spcAft>
              <a:buSzPts val="1000"/>
              <a:buFont typeface="Symbol" panose="05050102010706020507" pitchFamily="18" charset="2"/>
              <a:buChar char=""/>
              <a:tabLst>
                <a:tab pos="457200" algn="l"/>
              </a:tabLst>
            </a:pPr>
            <a:r>
              <a:rPr lang="en-US" sz="4400" b="1" kern="0" dirty="0">
                <a:effectLst/>
                <a:latin typeface="Times New Roman" panose="02020603050405020304" pitchFamily="18" charset="0"/>
                <a:ea typeface="Times New Roman" panose="02020603050405020304" pitchFamily="18" charset="0"/>
                <a:cs typeface="Times New Roman" panose="02020603050405020304" pitchFamily="18" charset="0"/>
              </a:rPr>
              <a:t>Timeline</a:t>
            </a:r>
            <a:r>
              <a:rPr lang="en-US" sz="4400" kern="0" dirty="0">
                <a:effectLst/>
                <a:latin typeface="Times New Roman" panose="02020603050405020304" pitchFamily="18" charset="0"/>
                <a:ea typeface="Times New Roman" panose="02020603050405020304" pitchFamily="18" charset="0"/>
                <a:cs typeface="Times New Roman" panose="02020603050405020304" pitchFamily="18" charset="0"/>
              </a:rPr>
              <a:t>: 4-6 months with a completion date of 6/1/2025</a:t>
            </a:r>
            <a:endParaRPr lang="en-US" sz="44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Aft>
                <a:spcPts val="800"/>
              </a:spcAft>
              <a:buSzPts val="1000"/>
              <a:buFont typeface="Symbol" panose="05050102010706020507" pitchFamily="18" charset="2"/>
              <a:buChar char=""/>
              <a:tabLst>
                <a:tab pos="457200" algn="l"/>
              </a:tabLst>
            </a:pPr>
            <a:r>
              <a:rPr lang="en-US" sz="4400" b="1" kern="0" dirty="0">
                <a:effectLst/>
                <a:latin typeface="Times New Roman" panose="02020603050405020304" pitchFamily="18" charset="0"/>
                <a:ea typeface="Times New Roman" panose="02020603050405020304" pitchFamily="18" charset="0"/>
                <a:cs typeface="Times New Roman" panose="02020603050405020304" pitchFamily="18" charset="0"/>
              </a:rPr>
              <a:t>Desired Results</a:t>
            </a:r>
            <a:r>
              <a:rPr lang="en-US" sz="4400" kern="0" dirty="0">
                <a:effectLst/>
                <a:latin typeface="Times New Roman" panose="02020603050405020304" pitchFamily="18" charset="0"/>
                <a:ea typeface="Times New Roman" panose="02020603050405020304" pitchFamily="18" charset="0"/>
                <a:cs typeface="Times New Roman" panose="02020603050405020304" pitchFamily="18" charset="0"/>
              </a:rPr>
              <a:t>: 10% increase in employee productivity and 15% improvement in employee retention.</a:t>
            </a:r>
            <a:endParaRPr lang="en-US" sz="44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15000"/>
              </a:lnSpc>
              <a:spcAft>
                <a:spcPts val="800"/>
              </a:spcAft>
              <a:buSzPts val="1000"/>
              <a:buFont typeface="Symbol" panose="05050102010706020507" pitchFamily="18" charset="2"/>
              <a:buChar char=""/>
              <a:tabLst>
                <a:tab pos="457200" algn="l"/>
              </a:tabLst>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Content Placeholder 6" descr="A group of wooden letters on a wood surface&#10;&#10;Description automatically generated">
            <a:extLst>
              <a:ext uri="{FF2B5EF4-FFF2-40B4-BE49-F238E27FC236}">
                <a16:creationId xmlns:a16="http://schemas.microsoft.com/office/drawing/2014/main" id="{84F72AC9-9984-7048-2FFC-DE451244755A}"/>
              </a:ext>
            </a:extLst>
          </p:cNvPr>
          <p:cNvPicPr>
            <a:picLocks noGrp="1" noChangeAspect="1"/>
          </p:cNvPicPr>
          <p:nvPr>
            <p:ph sz="half" idx="13"/>
          </p:nvPr>
        </p:nvPicPr>
        <p:blipFill>
          <a:blip r:embed="rId2">
            <a:extLst>
              <a:ext uri="{28A0092B-C50C-407E-A947-70E740481C1C}">
                <a14:useLocalDpi xmlns:a14="http://schemas.microsoft.com/office/drawing/2010/main" val="0"/>
              </a:ext>
            </a:extLst>
          </a:blip>
          <a:stretch/>
        </p:blipFill>
        <p:spPr>
          <a:xfrm>
            <a:off x="6320588" y="3002145"/>
            <a:ext cx="4365909" cy="2912880"/>
          </a:xfrm>
        </p:spPr>
      </p:pic>
    </p:spTree>
    <p:extLst>
      <p:ext uri="{BB962C8B-B14F-4D97-AF65-F5344CB8AC3E}">
        <p14:creationId xmlns:p14="http://schemas.microsoft.com/office/powerpoint/2010/main" val="14205954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814419-111B-CD88-24DC-F0BDEE3989E4}"/>
              </a:ext>
            </a:extLst>
          </p:cNvPr>
          <p:cNvSpPr>
            <a:spLocks noGrp="1"/>
          </p:cNvSpPr>
          <p:nvPr>
            <p:ph type="title"/>
          </p:nvPr>
        </p:nvSpPr>
        <p:spPr>
          <a:xfrm>
            <a:off x="1092361" y="777240"/>
            <a:ext cx="10007278" cy="1283843"/>
          </a:xfrm>
        </p:spPr>
        <p:txBody>
          <a:bodyPr anchor="b">
            <a:normAutofit/>
          </a:bodyPr>
          <a:lstStyle/>
          <a:p>
            <a:pPr marL="0" marR="0">
              <a:spcAft>
                <a:spcPts val="800"/>
              </a:spcAft>
            </a:pPr>
            <a:r>
              <a:rPr lang="en-US" b="1" kern="0" dirty="0">
                <a:effectLst/>
              </a:rPr>
              <a:t>Monitoring, Accountability, and Sustain</a:t>
            </a:r>
            <a:br>
              <a:rPr lang="en-US" kern="100" dirty="0">
                <a:effectLst/>
              </a:rPr>
            </a:br>
            <a:endParaRPr lang="en-US" dirty="0"/>
          </a:p>
        </p:txBody>
      </p:sp>
      <p:pic>
        <p:nvPicPr>
          <p:cNvPr id="10" name="Content Placeholder 9" descr="A blue and white logo with a truck&#10;&#10;Description automatically generated">
            <a:extLst>
              <a:ext uri="{FF2B5EF4-FFF2-40B4-BE49-F238E27FC236}">
                <a16:creationId xmlns:a16="http://schemas.microsoft.com/office/drawing/2014/main" id="{6664C20E-CFCE-C278-1CC6-154188D4CF31}"/>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rcRect l="39245" r="39683" b="-1"/>
          <a:stretch/>
        </p:blipFill>
        <p:spPr>
          <a:xfrm>
            <a:off x="1447028" y="2261313"/>
            <a:ext cx="3591899" cy="3653350"/>
          </a:xfrm>
          <a:noFill/>
        </p:spPr>
      </p:pic>
      <p:sp>
        <p:nvSpPr>
          <p:cNvPr id="4" name="Content Placeholder 3">
            <a:extLst>
              <a:ext uri="{FF2B5EF4-FFF2-40B4-BE49-F238E27FC236}">
                <a16:creationId xmlns:a16="http://schemas.microsoft.com/office/drawing/2014/main" id="{51B6F499-C966-CBFD-902D-D843CE874109}"/>
              </a:ext>
            </a:extLst>
          </p:cNvPr>
          <p:cNvSpPr>
            <a:spLocks noGrp="1"/>
          </p:cNvSpPr>
          <p:nvPr>
            <p:ph sz="half" idx="13"/>
          </p:nvPr>
        </p:nvSpPr>
        <p:spPr>
          <a:xfrm>
            <a:off x="5457217" y="2261313"/>
            <a:ext cx="5826867" cy="3653350"/>
          </a:xfrm>
        </p:spPr>
        <p:txBody>
          <a:bodyPr>
            <a:normAutofit/>
          </a:bodyPr>
          <a:lstStyle/>
          <a:p>
            <a:pPr marL="342900" marR="0" lvl="0" indent="-342900">
              <a:spcAft>
                <a:spcPts val="800"/>
              </a:spcAft>
              <a:buSzPts val="1000"/>
              <a:buFont typeface="Symbol" panose="05050102010706020507" pitchFamily="18" charset="2"/>
              <a:buChar char=""/>
              <a:tabLst>
                <a:tab pos="457200" algn="l"/>
              </a:tabLst>
            </a:pPr>
            <a:r>
              <a:rPr lang="en-US" sz="1700" b="1" kern="0" dirty="0">
                <a:effectLst/>
              </a:rPr>
              <a:t>Actions</a:t>
            </a:r>
            <a:r>
              <a:rPr lang="en-US" sz="1700" kern="0" dirty="0">
                <a:effectLst/>
              </a:rPr>
              <a:t>:</a:t>
            </a:r>
            <a:endParaRPr lang="en-US" sz="1700" kern="100" dirty="0">
              <a:effectLst/>
            </a:endParaRPr>
          </a:p>
          <a:p>
            <a:pPr marL="742950" marR="0" lvl="1" indent="-285750">
              <a:spcAft>
                <a:spcPts val="800"/>
              </a:spcAft>
              <a:buSzPts val="1000"/>
              <a:buFont typeface="Courier New" panose="02070309020205020404" pitchFamily="49" charset="0"/>
              <a:buChar char="o"/>
              <a:tabLst>
                <a:tab pos="914400" algn="l"/>
              </a:tabLst>
            </a:pPr>
            <a:r>
              <a:rPr lang="en-US" sz="1700" kern="0" dirty="0">
                <a:effectLst/>
              </a:rPr>
              <a:t>Establish KPIs, monitor dashboards, and monthly performance reports.</a:t>
            </a:r>
            <a:endParaRPr lang="en-US" sz="1700" kern="100" dirty="0">
              <a:effectLst/>
            </a:endParaRPr>
          </a:p>
          <a:p>
            <a:pPr marL="742950" marR="0" lvl="1" indent="-285750">
              <a:spcAft>
                <a:spcPts val="800"/>
              </a:spcAft>
              <a:buSzPts val="1000"/>
              <a:buFont typeface="Courier New" panose="02070309020205020404" pitchFamily="49" charset="0"/>
              <a:buChar char="o"/>
              <a:tabLst>
                <a:tab pos="914400" algn="l"/>
              </a:tabLst>
            </a:pPr>
            <a:r>
              <a:rPr lang="en-US" sz="1700" kern="0" dirty="0">
                <a:effectLst/>
              </a:rPr>
              <a:t>Conduct quarterly reviews and adjust strategies as needed based on results.</a:t>
            </a:r>
          </a:p>
          <a:p>
            <a:pPr marL="742950" marR="0" lvl="1" indent="-285750">
              <a:spcAft>
                <a:spcPts val="800"/>
              </a:spcAft>
              <a:buSzPts val="1000"/>
              <a:buFont typeface="Courier New" panose="02070309020205020404" pitchFamily="49" charset="0"/>
              <a:buChar char="o"/>
              <a:tabLst>
                <a:tab pos="914400" algn="l"/>
              </a:tabLst>
            </a:pPr>
            <a:r>
              <a:rPr lang="en-US" sz="1700" kern="0" dirty="0"/>
              <a:t>Continue weekly meeting with each department manager. Rinse and repeat.</a:t>
            </a:r>
            <a:endParaRPr lang="en-US" sz="1700" kern="100" dirty="0">
              <a:effectLst/>
            </a:endParaRPr>
          </a:p>
          <a:p>
            <a:pPr marL="342900" marR="0" lvl="0" indent="-342900">
              <a:spcAft>
                <a:spcPts val="800"/>
              </a:spcAft>
              <a:buSzPts val="1000"/>
              <a:buFont typeface="Symbol" panose="05050102010706020507" pitchFamily="18" charset="2"/>
              <a:buChar char=""/>
              <a:tabLst>
                <a:tab pos="457200" algn="l"/>
              </a:tabLst>
            </a:pPr>
            <a:r>
              <a:rPr lang="en-US" sz="1700" b="1" kern="0" dirty="0">
                <a:effectLst/>
              </a:rPr>
              <a:t>Timeline</a:t>
            </a:r>
            <a:r>
              <a:rPr lang="en-US" sz="1700" kern="0" dirty="0">
                <a:effectLst/>
              </a:rPr>
              <a:t>: Ongoing.</a:t>
            </a:r>
            <a:endParaRPr lang="en-US" sz="1700" kern="100" dirty="0">
              <a:effectLst/>
            </a:endParaRPr>
          </a:p>
          <a:p>
            <a:pPr marL="342900" marR="0" lvl="0" indent="-342900">
              <a:spcAft>
                <a:spcPts val="800"/>
              </a:spcAft>
              <a:buSzPts val="1000"/>
              <a:buFont typeface="Symbol" panose="05050102010706020507" pitchFamily="18" charset="2"/>
              <a:buChar char=""/>
              <a:tabLst>
                <a:tab pos="457200" algn="l"/>
              </a:tabLst>
            </a:pPr>
            <a:r>
              <a:rPr lang="en-US" sz="1700" b="1" kern="0" dirty="0">
                <a:effectLst/>
              </a:rPr>
              <a:t>Desired Results</a:t>
            </a:r>
            <a:r>
              <a:rPr lang="en-US" sz="1700" kern="0" dirty="0">
                <a:effectLst/>
              </a:rPr>
              <a:t>: Transparent tracking of progress, with course corrections implemented to stay on track for financial recovery.</a:t>
            </a:r>
            <a:endParaRPr lang="en-US" sz="1700" kern="100" dirty="0">
              <a:effectLst/>
            </a:endParaRPr>
          </a:p>
          <a:p>
            <a:endParaRPr lang="en-US" sz="1700" dirty="0"/>
          </a:p>
        </p:txBody>
      </p:sp>
    </p:spTree>
    <p:extLst>
      <p:ext uri="{BB962C8B-B14F-4D97-AF65-F5344CB8AC3E}">
        <p14:creationId xmlns:p14="http://schemas.microsoft.com/office/powerpoint/2010/main" val="41001602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1696B-A1C6-03C4-CD86-796AF027F3F1}"/>
              </a:ext>
            </a:extLst>
          </p:cNvPr>
          <p:cNvSpPr>
            <a:spLocks noGrp="1"/>
          </p:cNvSpPr>
          <p:nvPr>
            <p:ph type="title"/>
          </p:nvPr>
        </p:nvSpPr>
        <p:spPr>
          <a:xfrm>
            <a:off x="1092361" y="777240"/>
            <a:ext cx="10007278" cy="1283843"/>
          </a:xfrm>
        </p:spPr>
        <p:txBody>
          <a:bodyPr anchor="b">
            <a:normAutofit/>
          </a:bodyPr>
          <a:lstStyle/>
          <a:p>
            <a:r>
              <a:rPr lang="en-US" b="1" kern="0">
                <a:effectLst/>
              </a:rPr>
              <a:t>Conclusion</a:t>
            </a:r>
            <a:endParaRPr lang="en-US" dirty="0"/>
          </a:p>
        </p:txBody>
      </p:sp>
      <p:sp>
        <p:nvSpPr>
          <p:cNvPr id="4" name="Content Placeholder 3">
            <a:extLst>
              <a:ext uri="{FF2B5EF4-FFF2-40B4-BE49-F238E27FC236}">
                <a16:creationId xmlns:a16="http://schemas.microsoft.com/office/drawing/2014/main" id="{F7489258-98DB-5058-0EC1-8BF468ECD24A}"/>
              </a:ext>
            </a:extLst>
          </p:cNvPr>
          <p:cNvSpPr>
            <a:spLocks noGrp="1"/>
          </p:cNvSpPr>
          <p:nvPr>
            <p:ph sz="half" idx="1"/>
          </p:nvPr>
        </p:nvSpPr>
        <p:spPr>
          <a:xfrm>
            <a:off x="1447029" y="2261313"/>
            <a:ext cx="3275746" cy="3653350"/>
          </a:xfrm>
        </p:spPr>
        <p:txBody>
          <a:bodyPr>
            <a:normAutofit/>
          </a:bodyPr>
          <a:lstStyle/>
          <a:p>
            <a:pPr marL="0" marR="0">
              <a:lnSpc>
                <a:spcPct val="90000"/>
              </a:lnSpc>
              <a:spcAft>
                <a:spcPts val="800"/>
              </a:spcAft>
            </a:pPr>
            <a:r>
              <a:rPr lang="en-US" sz="1500" kern="0">
                <a:effectLst/>
              </a:rPr>
              <a:t>This action plan aims to drive immediate recovery and long-term growth by focusing on key areas: revenue optimization, cost control, cash flow management, strategic partnerships, and employee performance. By achieving the specific desired results within the outlined timelines, South Bend will not only reverse its losses but position itself for sustained financial success. Regular monitoring and strategic </a:t>
            </a:r>
            <a:r>
              <a:rPr lang="en-US" sz="1500" kern="0">
                <a:effectLst/>
                <a:highlight>
                  <a:srgbClr val="FFFF00"/>
                </a:highlight>
              </a:rPr>
              <a:t>FLEXIBILITY</a:t>
            </a:r>
            <a:r>
              <a:rPr lang="en-US" sz="1500" kern="0">
                <a:effectLst/>
              </a:rPr>
              <a:t> are essential to achieving these objectives. </a:t>
            </a:r>
            <a:endParaRPr lang="en-US" sz="1500" kern="100">
              <a:effectLst/>
            </a:endParaRPr>
          </a:p>
          <a:p>
            <a:pPr>
              <a:lnSpc>
                <a:spcPct val="90000"/>
              </a:lnSpc>
            </a:pPr>
            <a:endParaRPr lang="en-US" sz="1500"/>
          </a:p>
        </p:txBody>
      </p:sp>
      <p:pic>
        <p:nvPicPr>
          <p:cNvPr id="10" name="Picture Placeholder 9">
            <a:extLst>
              <a:ext uri="{FF2B5EF4-FFF2-40B4-BE49-F238E27FC236}">
                <a16:creationId xmlns:a16="http://schemas.microsoft.com/office/drawing/2014/main" id="{896659D1-0954-0307-E033-29AA72B31C23}"/>
              </a:ext>
            </a:extLst>
          </p:cNvPr>
          <p:cNvPicPr>
            <a:picLocks noGrp="1" noChangeAspect="1"/>
          </p:cNvPicPr>
          <p:nvPr>
            <p:ph sz="half" idx="13"/>
          </p:nvPr>
        </p:nvPicPr>
        <p:blipFill>
          <a:blip r:embed="rId3">
            <a:extLst>
              <a:ext uri="{28A0092B-C50C-407E-A947-70E740481C1C}">
                <a14:useLocalDpi xmlns:a14="http://schemas.microsoft.com/office/drawing/2010/main" val="0"/>
              </a:ext>
            </a:extLst>
          </a:blip>
          <a:srcRect r="3" b="3611"/>
          <a:stretch/>
        </p:blipFill>
        <p:spPr>
          <a:xfrm>
            <a:off x="5150734" y="2261313"/>
            <a:ext cx="5594236" cy="3653350"/>
          </a:xfrm>
          <a:noFill/>
        </p:spPr>
      </p:pic>
    </p:spTree>
    <p:extLst>
      <p:ext uri="{BB962C8B-B14F-4D97-AF65-F5344CB8AC3E}">
        <p14:creationId xmlns:p14="http://schemas.microsoft.com/office/powerpoint/2010/main" val="4175709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AC361-0D7A-DC05-86B5-6DD77D322F5B}"/>
              </a:ext>
            </a:extLst>
          </p:cNvPr>
          <p:cNvSpPr>
            <a:spLocks noGrp="1"/>
          </p:cNvSpPr>
          <p:nvPr>
            <p:ph type="title"/>
          </p:nvPr>
        </p:nvSpPr>
        <p:spPr/>
        <p:txBody>
          <a:bodyPr anchor="b">
            <a:normAutofit/>
          </a:bodyPr>
          <a:lstStyle/>
          <a:p>
            <a:r>
              <a:rPr lang="en-US" dirty="0"/>
              <a:t>Questions?</a:t>
            </a:r>
          </a:p>
        </p:txBody>
      </p:sp>
      <p:sp>
        <p:nvSpPr>
          <p:cNvPr id="3" name="Content Placeholder 2">
            <a:extLst>
              <a:ext uri="{FF2B5EF4-FFF2-40B4-BE49-F238E27FC236}">
                <a16:creationId xmlns:a16="http://schemas.microsoft.com/office/drawing/2014/main" id="{1BE98EFF-197D-3136-70B9-7BBD30A48931}"/>
              </a:ext>
            </a:extLst>
          </p:cNvPr>
          <p:cNvSpPr>
            <a:spLocks noGrp="1"/>
          </p:cNvSpPr>
          <p:nvPr>
            <p:ph sz="half" idx="1"/>
          </p:nvPr>
        </p:nvSpPr>
        <p:spPr>
          <a:xfrm>
            <a:off x="1423687" y="2288614"/>
            <a:ext cx="4208628" cy="3032416"/>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a:ln>
                <a:noFill/>
              </a:ln>
              <a:solidFill>
                <a:srgbClr val="000000"/>
              </a:solidFill>
              <a:effectLst/>
              <a:uLnTx/>
              <a:uFillTx/>
              <a:latin typeface="Arial" panose="020B0604020202020204" pitchFamily="34" charset="0"/>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1" dirty="0">
              <a:solidFill>
                <a:srgbClr val="000000"/>
              </a:solidFill>
              <a:latin typeface="Arial" panose="020B0604020202020204" pitchFamily="34" charset="0"/>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a:ln>
                <a:noFill/>
              </a:ln>
              <a:solidFill>
                <a:srgbClr val="000000"/>
              </a:solidFill>
              <a:effectLst/>
              <a:uLnTx/>
              <a:uFillTx/>
              <a:latin typeface="Arial" panose="020B0604020202020204" pitchFamily="34" charset="0"/>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1" dirty="0">
              <a:solidFill>
                <a:srgbClr val="000000"/>
              </a:solidFill>
              <a:latin typeface="Arial" panose="020B0604020202020204" pitchFamily="34" charset="0"/>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a:ln>
                <a:noFill/>
              </a:ln>
              <a:solidFill>
                <a:srgbClr val="000000"/>
              </a:solidFill>
              <a:effectLst/>
              <a:uLnTx/>
              <a:uFillTx/>
              <a:latin typeface="Arial" panose="020B0604020202020204" pitchFamily="34" charset="0"/>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Arial" panose="020B0604020202020204" pitchFamily="34" charset="0"/>
                <a:ea typeface="Aptos" panose="020B0004020202020204" pitchFamily="34" charset="0"/>
                <a:cs typeface="Aptos" panose="020B0004020202020204" pitchFamily="34" charset="0"/>
              </a:rPr>
              <a:t>Antonio Buckley</a:t>
            </a:r>
            <a:endParaRPr kumimoji="0" lang="en-US" sz="1100" b="0" i="0" u="none" strike="noStrike" kern="1200" cap="none" spc="0" normalizeH="0" baseline="0" noProof="0" dirty="0">
              <a:ln>
                <a:noFill/>
              </a:ln>
              <a:solidFill>
                <a:srgbClr val="000000"/>
              </a:solidFill>
              <a:effectLst/>
              <a:uLnTx/>
              <a:uFillTx/>
              <a:latin typeface="Aptos" panose="020B0004020202020204" pitchFamily="34" charset="0"/>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panose="020B0604020202020204" pitchFamily="34" charset="0"/>
                <a:ea typeface="Aptos" panose="020B0004020202020204" pitchFamily="34" charset="0"/>
                <a:cs typeface="Aptos" panose="020B0004020202020204" pitchFamily="34" charset="0"/>
              </a:rPr>
              <a:t>General Manager </a:t>
            </a:r>
            <a:endParaRPr kumimoji="0" lang="en-US" sz="1100" b="0" i="0" u="none" strike="noStrike" kern="1200" cap="none" spc="0" normalizeH="0" baseline="0" noProof="0" dirty="0">
              <a:ln>
                <a:noFill/>
              </a:ln>
              <a:solidFill>
                <a:srgbClr val="000000"/>
              </a:solidFill>
              <a:effectLst/>
              <a:uLnTx/>
              <a:uFillTx/>
              <a:latin typeface="Aptos" panose="020B0004020202020204" pitchFamily="34" charset="0"/>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Arial" panose="020B0604020202020204" pitchFamily="34" charset="0"/>
                <a:ea typeface="Aptos" panose="020B0004020202020204" pitchFamily="34" charset="0"/>
                <a:cs typeface="Aptos" panose="020B0004020202020204" pitchFamily="34" charset="0"/>
              </a:rPr>
              <a:t>Truck Centers Inc – South Bend, IN</a:t>
            </a:r>
            <a:endParaRPr kumimoji="0" lang="en-US" sz="1100" b="0" i="0" u="none" strike="noStrike" kern="1200" cap="none" spc="0" normalizeH="0" baseline="0" noProof="0" dirty="0">
              <a:ln>
                <a:noFill/>
              </a:ln>
              <a:solidFill>
                <a:srgbClr val="000000"/>
              </a:solidFill>
              <a:effectLst/>
              <a:uLnTx/>
              <a:uFillTx/>
              <a:latin typeface="Aptos" panose="020B0004020202020204" pitchFamily="34" charset="0"/>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panose="020B0604020202020204" pitchFamily="34" charset="0"/>
                <a:ea typeface="Aptos" panose="020B0004020202020204" pitchFamily="34" charset="0"/>
                <a:cs typeface="Aptos" panose="020B0004020202020204" pitchFamily="34" charset="0"/>
              </a:rPr>
              <a:t>Phone: 574-289-4065</a:t>
            </a:r>
            <a:endParaRPr kumimoji="0" lang="en-US" sz="1100" b="0" i="0" u="none" strike="noStrike" kern="1200" cap="none" spc="0" normalizeH="0" baseline="0" noProof="0" dirty="0">
              <a:ln>
                <a:noFill/>
              </a:ln>
              <a:solidFill>
                <a:srgbClr val="000000"/>
              </a:solidFill>
              <a:effectLst/>
              <a:uLnTx/>
              <a:uFillTx/>
              <a:latin typeface="Aptos" panose="020B0004020202020204" pitchFamily="34" charset="0"/>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panose="020B0604020202020204" pitchFamily="34" charset="0"/>
                <a:ea typeface="Aptos" panose="020B0004020202020204" pitchFamily="34" charset="0"/>
                <a:cs typeface="Aptos" panose="020B0004020202020204" pitchFamily="34" charset="0"/>
              </a:rPr>
              <a:t>Cell: 972-748-8120</a:t>
            </a:r>
            <a:endParaRPr kumimoji="0" lang="en-US" sz="1100" b="0" i="0" u="none" strike="noStrike" kern="1200" cap="none" spc="0" normalizeH="0" baseline="0" noProof="0" dirty="0">
              <a:ln>
                <a:noFill/>
              </a:ln>
              <a:solidFill>
                <a:srgbClr val="000000"/>
              </a:solidFill>
              <a:effectLst/>
              <a:uLnTx/>
              <a:uFillTx/>
              <a:latin typeface="Aptos" panose="020B0004020202020204" pitchFamily="34" charset="0"/>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sng" strike="noStrike" kern="1200" cap="none" spc="0" normalizeH="0" baseline="0" noProof="0" dirty="0">
                <a:ln>
                  <a:noFill/>
                </a:ln>
                <a:solidFill>
                  <a:srgbClr val="467886"/>
                </a:solidFill>
                <a:effectLst/>
                <a:uLnTx/>
                <a:uFillTx/>
                <a:latin typeface="Arial" panose="020B0604020202020204" pitchFamily="34" charset="0"/>
                <a:ea typeface="Aptos" panose="020B0004020202020204" pitchFamily="34" charset="0"/>
                <a:cs typeface="Aptos" panose="020B0004020202020204" pitchFamily="34" charset="0"/>
                <a:hlinkClick r:id="rId2"/>
              </a:rPr>
              <a:t>abuckley@truckcentersinc.com</a:t>
            </a:r>
            <a:endParaRPr kumimoji="0" lang="en-US" sz="1100" b="0" i="0" u="none" strike="noStrike" kern="1200" cap="none" spc="0" normalizeH="0" baseline="0" noProof="0" dirty="0">
              <a:ln>
                <a:noFill/>
              </a:ln>
              <a:solidFill>
                <a:srgbClr val="000000"/>
              </a:solidFill>
              <a:effectLst/>
              <a:uLnTx/>
              <a:uFillTx/>
              <a:latin typeface="Aptos" panose="020B0004020202020204" pitchFamily="34" charset="0"/>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sng" strike="noStrike" kern="1200" cap="none" spc="0" normalizeH="0" baseline="0" noProof="0" dirty="0">
                <a:ln>
                  <a:noFill/>
                </a:ln>
                <a:solidFill>
                  <a:srgbClr val="0563C1"/>
                </a:solidFill>
                <a:effectLst/>
                <a:uLnTx/>
                <a:uFillTx/>
                <a:latin typeface="Arial" panose="020B0604020202020204" pitchFamily="34" charset="0"/>
                <a:ea typeface="Aptos" panose="020B0004020202020204" pitchFamily="34" charset="0"/>
                <a:cs typeface="Aptos" panose="020B0004020202020204" pitchFamily="34" charset="0"/>
                <a:hlinkClick r:id="rId3"/>
              </a:rPr>
              <a:t>truckcentersinc.com</a:t>
            </a:r>
            <a:endParaRPr kumimoji="0" lang="en-US" sz="1100" b="0" i="0" u="none" strike="noStrike" kern="1200" cap="none" spc="0" normalizeH="0" baseline="0" noProof="0" dirty="0">
              <a:ln>
                <a:noFill/>
              </a:ln>
              <a:solidFill>
                <a:srgbClr val="000000"/>
              </a:solidFill>
              <a:effectLst/>
              <a:uLnTx/>
              <a:uFillTx/>
              <a:latin typeface="Aptos" panose="020B0004020202020204" pitchFamily="34" charset="0"/>
              <a:ea typeface="Aptos" panose="020B0004020202020204" pitchFamily="34" charset="0"/>
              <a:cs typeface="Aptos" panose="020B0004020202020204" pitchFamily="34" charset="0"/>
            </a:endParaRPr>
          </a:p>
          <a:p>
            <a:endParaRPr lang="en-US" dirty="0"/>
          </a:p>
        </p:txBody>
      </p:sp>
      <p:pic>
        <p:nvPicPr>
          <p:cNvPr id="11" name="Content Placeholder 10" descr="Back of people's heads and raised hands at corporate presentation with speaker and whiteboard out of focus in background">
            <a:extLst>
              <a:ext uri="{FF2B5EF4-FFF2-40B4-BE49-F238E27FC236}">
                <a16:creationId xmlns:a16="http://schemas.microsoft.com/office/drawing/2014/main" id="{48733521-C657-DACA-2D77-E55CDA53E410}"/>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p:blipFill>
        <p:spPr>
          <a:xfrm>
            <a:off x="6051909" y="2061080"/>
            <a:ext cx="5223194" cy="3475578"/>
          </a:xfrm>
        </p:spPr>
      </p:pic>
      <p:sp>
        <p:nvSpPr>
          <p:cNvPr id="7" name="TextBox 6">
            <a:extLst>
              <a:ext uri="{FF2B5EF4-FFF2-40B4-BE49-F238E27FC236}">
                <a16:creationId xmlns:a16="http://schemas.microsoft.com/office/drawing/2014/main" id="{56A42C92-8F1A-6F43-59B1-250BBB539095}"/>
              </a:ext>
            </a:extLst>
          </p:cNvPr>
          <p:cNvSpPr txBox="1"/>
          <p:nvPr/>
        </p:nvSpPr>
        <p:spPr>
          <a:xfrm>
            <a:off x="946906" y="1238083"/>
            <a:ext cx="4013512" cy="430887"/>
          </a:xfrm>
          <a:prstGeom prst="rect">
            <a:avLst/>
          </a:prstGeom>
          <a:noFill/>
        </p:spPr>
        <p:txBody>
          <a:bodyPr wrap="square">
            <a:spAutoFit/>
          </a:bodyPr>
          <a:lstStyle/>
          <a:p>
            <a:pPr marL="0" marR="0"/>
            <a:r>
              <a:rPr lang="en-US" sz="1100" dirty="0">
                <a:effectLst/>
                <a:latin typeface="Times New Roman" panose="02020603050405020304" pitchFamily="18" charset="0"/>
                <a:ea typeface="Aptos" panose="020B0004020202020204" pitchFamily="34" charset="0"/>
                <a:cs typeface="Aptos" panose="020B0004020202020204" pitchFamily="34" charset="0"/>
              </a:rPr>
              <a:t> </a:t>
            </a:r>
            <a:endParaRPr lang="en-US" sz="1100" dirty="0">
              <a:effectLst/>
              <a:latin typeface="Aptos" panose="020B0004020202020204" pitchFamily="34" charset="0"/>
              <a:ea typeface="Aptos" panose="020B0004020202020204" pitchFamily="34" charset="0"/>
              <a:cs typeface="Aptos" panose="020B0004020202020204" pitchFamily="34" charset="0"/>
            </a:endParaRPr>
          </a:p>
          <a:p>
            <a:pPr marL="0" marR="0"/>
            <a:r>
              <a:rPr lang="en-US" sz="1100" dirty="0">
                <a:effectLst/>
                <a:latin typeface="Times New Roman" panose="02020603050405020304" pitchFamily="18" charset="0"/>
                <a:ea typeface="Aptos" panose="020B0004020202020204" pitchFamily="34" charset="0"/>
                <a:cs typeface="Aptos" panose="020B0004020202020204" pitchFamily="34" charset="0"/>
              </a:rPr>
              <a:t> </a:t>
            </a:r>
            <a:endParaRPr lang="en-US" sz="1100" dirty="0">
              <a:effectLst/>
              <a:latin typeface="Aptos" panose="020B0004020202020204" pitchFamily="34" charset="0"/>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611567175"/>
      </p:ext>
    </p:extLst>
  </p:cSld>
  <p:clrMapOvr>
    <a:masterClrMapping/>
  </p:clrMapOvr>
</p:sld>
</file>

<file path=ppt/theme/theme1.xml><?xml version="1.0" encoding="utf-8"?>
<a:theme xmlns:a="http://schemas.openxmlformats.org/drawingml/2006/main" name="Custom">
  <a:themeElements>
    <a:clrScheme name="TM10081922">
      <a:dk1>
        <a:srgbClr val="000000"/>
      </a:dk1>
      <a:lt1>
        <a:srgbClr val="FFFFFF"/>
      </a:lt1>
      <a:dk2>
        <a:srgbClr val="435369"/>
      </a:dk2>
      <a:lt2>
        <a:srgbClr val="E7E5E5"/>
      </a:lt2>
      <a:accent1>
        <a:srgbClr val="F2E5D8"/>
      </a:accent1>
      <a:accent2>
        <a:srgbClr val="8C3A27"/>
      </a:accent2>
      <a:accent3>
        <a:srgbClr val="F0C8BC"/>
      </a:accent3>
      <a:accent4>
        <a:srgbClr val="D9A390"/>
      </a:accent4>
      <a:accent5>
        <a:srgbClr val="FFF6F4"/>
      </a:accent5>
      <a:accent6>
        <a:srgbClr val="183F1E"/>
      </a:accent6>
      <a:hlink>
        <a:srgbClr val="467886"/>
      </a:hlink>
      <a:folHlink>
        <a:srgbClr val="96607D"/>
      </a:folHlink>
    </a:clrScheme>
    <a:fontScheme name="Custom 100">
      <a:majorFont>
        <a:latin typeface="Tisa Offc Serif Pro"/>
        <a:ea typeface=""/>
        <a:cs typeface=""/>
      </a:majorFont>
      <a:minorFont>
        <a:latin typeface="Quire Sans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M10081922_Win32_SL_V4" id="{CCBED28E-3218-45D8-920F-A2D91CCE8680}" vid="{A1C6549C-A185-4AC8-97B3-DFFFA73555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A349358-775F-4CF9-9AE6-33A7901637EF}">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2.xml><?xml version="1.0" encoding="utf-8"?>
<ds:datastoreItem xmlns:ds="http://schemas.openxmlformats.org/officeDocument/2006/customXml" ds:itemID="{FB2D96AF-4C9E-4DD0-A165-CD22BB87D090}">
  <ds:schemaRefs>
    <ds:schemaRef ds:uri="http://schemas.microsoft.com/sharepoint/v3/contenttype/forms"/>
  </ds:schemaRefs>
</ds:datastoreItem>
</file>

<file path=customXml/itemProps3.xml><?xml version="1.0" encoding="utf-8"?>
<ds:datastoreItem xmlns:ds="http://schemas.openxmlformats.org/officeDocument/2006/customXml" ds:itemID="{FAF1DBB7-4BA2-49E3-BEC8-A38406CA50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{D3B5E0DB-1409-4156-84F2-2568C05E8FB6}tf10081922_win32</Template>
  <TotalTime>409</TotalTime>
  <Words>697</Words>
  <Application>Microsoft Office PowerPoint</Application>
  <PresentationFormat>Widescreen</PresentationFormat>
  <Paragraphs>65</Paragraphs>
  <Slides>8</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vt:i4>
      </vt:variant>
    </vt:vector>
  </HeadingPairs>
  <TitlesOfParts>
    <vt:vector size="17" baseType="lpstr">
      <vt:lpstr>Aptos</vt:lpstr>
      <vt:lpstr>Arial</vt:lpstr>
      <vt:lpstr>Calibri</vt:lpstr>
      <vt:lpstr>Courier New</vt:lpstr>
      <vt:lpstr>Quire Sans Pro Light</vt:lpstr>
      <vt:lpstr>Symbol</vt:lpstr>
      <vt:lpstr>Times New Roman</vt:lpstr>
      <vt:lpstr>Tisa Offc Serif Pro</vt:lpstr>
      <vt:lpstr>Custom</vt:lpstr>
      <vt:lpstr> Action Plan for Financial Recovery  </vt:lpstr>
      <vt:lpstr>Specific Desired  Results:  </vt:lpstr>
      <vt:lpstr>Root Cause Analysis</vt:lpstr>
      <vt:lpstr> Revenue Growth</vt:lpstr>
      <vt:lpstr>Cash Flow, Talent &amp; Culture </vt:lpstr>
      <vt:lpstr>Monitoring, Accountability, and Sustain </vt:lpstr>
      <vt:lpstr>Conclusion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Antonio Buckley</dc:creator>
  <cp:lastModifiedBy>Antonio Buckley</cp:lastModifiedBy>
  <cp:revision>6</cp:revision>
  <dcterms:created xsi:type="dcterms:W3CDTF">2024-12-03T13:43:00Z</dcterms:created>
  <dcterms:modified xsi:type="dcterms:W3CDTF">2024-12-03T20:32:11Z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