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vin, Edward" userId="5281a309-5e8b-453a-8bf8-6193fd32cdf3" providerId="ADAL" clId="{FA115E6B-C46F-4C3A-B7F5-C076CA5B54DF}"/>
    <pc:docChg chg="addSld modSld">
      <pc:chgData name="Ervin, Edward" userId="5281a309-5e8b-453a-8bf8-6193fd32cdf3" providerId="ADAL" clId="{FA115E6B-C46F-4C3A-B7F5-C076CA5B54DF}" dt="2024-07-11T15:44:48.384" v="16" actId="207"/>
      <pc:docMkLst>
        <pc:docMk/>
      </pc:docMkLst>
      <pc:sldChg chg="modSp new mod">
        <pc:chgData name="Ervin, Edward" userId="5281a309-5e8b-453a-8bf8-6193fd32cdf3" providerId="ADAL" clId="{FA115E6B-C46F-4C3A-B7F5-C076CA5B54DF}" dt="2024-07-11T15:44:48.384" v="16" actId="207"/>
        <pc:sldMkLst>
          <pc:docMk/>
          <pc:sldMk cId="3899094933" sldId="275"/>
        </pc:sldMkLst>
        <pc:spChg chg="mod">
          <ac:chgData name="Ervin, Edward" userId="5281a309-5e8b-453a-8bf8-6193fd32cdf3" providerId="ADAL" clId="{FA115E6B-C46F-4C3A-B7F5-C076CA5B54DF}" dt="2024-07-11T15:44:48.384" v="16" actId="207"/>
          <ac:spMkLst>
            <pc:docMk/>
            <pc:sldMk cId="3899094933" sldId="275"/>
            <ac:spMk id="2" creationId="{59831C91-AF3D-1566-FDD7-D48097D84AC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11/18/2024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267D3-CC3A-49EB-B21C-5DA26037C239}"/>
              </a:ext>
            </a:extLst>
          </p:cNvPr>
          <p:cNvSpPr txBox="1"/>
          <p:nvPr/>
        </p:nvSpPr>
        <p:spPr>
          <a:xfrm>
            <a:off x="3051594" y="2833149"/>
            <a:ext cx="61031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 availability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load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 jobs quicker – follow uptime better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Techs learning </a:t>
            </a: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0F9362-3A00-1CE8-0E45-13231ABC4B24}"/>
              </a:ext>
            </a:extLst>
          </p:cNvPr>
          <p:cNvSpPr txBox="1"/>
          <p:nvPr/>
        </p:nvSpPr>
        <p:spPr>
          <a:xfrm>
            <a:off x="3051594" y="2971648"/>
            <a:ext cx="61031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Truck availability – customers buying other OE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Techs potentially not keeping up with new technology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Losing repeat customers due to comebacks</a:t>
            </a:r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r>
              <a:rPr lang="en-US" dirty="0"/>
              <a:t>Continue to use OE training to develop our newer techs to build confidence and trust with our customers.</a:t>
            </a:r>
          </a:p>
          <a:p>
            <a:r>
              <a:rPr lang="en-US" dirty="0"/>
              <a:t>As a manager getting out to do customer visits to regain/build/develop understanding and trust with our service department</a:t>
            </a:r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r>
              <a:rPr lang="en-US" dirty="0"/>
              <a:t>Get all advisors master certified</a:t>
            </a:r>
          </a:p>
          <a:p>
            <a:r>
              <a:rPr lang="en-US" dirty="0"/>
              <a:t>Continue getting all available technicians working toward master certification</a:t>
            </a:r>
          </a:p>
          <a:p>
            <a:r>
              <a:rPr lang="en-US" dirty="0"/>
              <a:t>Customer visits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010234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Customer visits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Training 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Training 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Work load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 to train our technicians and advisors</a:t>
            </a:r>
          </a:p>
          <a:p>
            <a:pPr marL="0" marR="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Get out and sell our service, using visits, OPS, sales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 to develop interoffice relationships to build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commraderie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DF4DB44-8092-345B-A593-0CDDA5AD0DA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87938" y="2959517"/>
            <a:ext cx="4186237" cy="285984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D6E492-9627-81E3-7006-6E1FD57D7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910" y="636098"/>
            <a:ext cx="5883690" cy="258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F6AC5A5-B9A6-8FD7-237A-0A6DBF9B604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666241"/>
            <a:ext cx="6074318" cy="3714564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EE7A16-687C-6702-0AA0-A7D77BBE1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525" y="1477195"/>
            <a:ext cx="6582318" cy="436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13CF876-CE45-C8D8-5400-DF0EB0CE51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1394179"/>
            <a:ext cx="5761355" cy="4250911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E60839-17E5-3E48-9A1C-574C45A62078}"/>
              </a:ext>
            </a:extLst>
          </p:cNvPr>
          <p:cNvSpPr txBox="1"/>
          <p:nvPr/>
        </p:nvSpPr>
        <p:spPr>
          <a:xfrm>
            <a:off x="3052763" y="3249096"/>
            <a:ext cx="6105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936614-CF29-9898-D3F2-A7E955F92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0" y="509180"/>
            <a:ext cx="5612128" cy="58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13611ED-A97E-7CF7-C5D7-C914DAF8B2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61369" y="1509443"/>
            <a:ext cx="5044631" cy="4799659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CE9A9D-DD4D-D181-72A4-9007C24BB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4" y="1390365"/>
            <a:ext cx="4638675" cy="419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03F1C-8E18-9115-CD2F-625622287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Where are you currently at for your current level of training?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C40E3-6898-CF66-B86D-432B65FDE5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50 % tech ratio is master certified with Mack/Volvo</a:t>
            </a:r>
          </a:p>
          <a:p>
            <a:r>
              <a:rPr lang="en-US" dirty="0"/>
              <a:t>Continue working with team to maintain level via TDP and my foreman to schedule what is required to maintain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CF7B1F-1D0E-7B99-2175-22F237372C19}"/>
              </a:ext>
            </a:extLst>
          </p:cNvPr>
          <p:cNvSpPr txBox="1"/>
          <p:nvPr/>
        </p:nvSpPr>
        <p:spPr>
          <a:xfrm>
            <a:off x="3052763" y="2833598"/>
            <a:ext cx="61055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 skill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Leadership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 shift gets along well on that shift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Young techs want to learn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9E1E2-FCF8-8D53-4A5F-C9656E9F7FB0}"/>
              </a:ext>
            </a:extLst>
          </p:cNvPr>
          <p:cNvSpPr txBox="1"/>
          <p:nvPr/>
        </p:nvSpPr>
        <p:spPr>
          <a:xfrm>
            <a:off x="3051594" y="2694649"/>
            <a:ext cx="610318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Attitude between 1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/2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shift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work quality – comebacks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Efficiency seems low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Property too small – only 1 way in and out</a:t>
            </a:r>
          </a:p>
          <a:p>
            <a:pPr marL="0" marR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Building is OLD</a:t>
            </a:r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390</TotalTime>
  <Words>380</Words>
  <Application>Microsoft Office PowerPoint</Application>
  <PresentationFormat>Widescreen</PresentationFormat>
  <Paragraphs>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Kent Fassbender</cp:lastModifiedBy>
  <cp:revision>7</cp:revision>
  <dcterms:created xsi:type="dcterms:W3CDTF">2022-12-04T13:10:55Z</dcterms:created>
  <dcterms:modified xsi:type="dcterms:W3CDTF">2024-11-18T17:11:01Z</dcterms:modified>
</cp:coreProperties>
</file>