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6" r:id="rId7"/>
    <p:sldId id="274"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1A9F7C-048D-4DB3-997F-2D9420D9A870}" v="1" dt="2024-11-20T18:42:46.5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ey Courtney" userId="b42e2fda-05c5-49f9-a751-50ed6b102eb3" providerId="ADAL" clId="{2E57930C-528F-471D-913C-B9A317F93B3A}"/>
    <pc:docChg chg="modSld">
      <pc:chgData name="Trey Courtney" userId="b42e2fda-05c5-49f9-a751-50ed6b102eb3" providerId="ADAL" clId="{2E57930C-528F-471D-913C-B9A317F93B3A}" dt="2024-10-31T15:04:57.332" v="917" actId="20577"/>
      <pc:docMkLst>
        <pc:docMk/>
      </pc:docMkLst>
      <pc:sldChg chg="modSp mod">
        <pc:chgData name="Trey Courtney" userId="b42e2fda-05c5-49f9-a751-50ed6b102eb3" providerId="ADAL" clId="{2E57930C-528F-471D-913C-B9A317F93B3A}" dt="2024-10-31T14:55:23.252" v="268" actId="20577"/>
        <pc:sldMkLst>
          <pc:docMk/>
          <pc:sldMk cId="1901477980" sldId="272"/>
        </pc:sldMkLst>
        <pc:spChg chg="mod">
          <ac:chgData name="Trey Courtney" userId="b42e2fda-05c5-49f9-a751-50ed6b102eb3" providerId="ADAL" clId="{2E57930C-528F-471D-913C-B9A317F93B3A}" dt="2024-10-31T14:55:23.252" v="268" actId="20577"/>
          <ac:spMkLst>
            <pc:docMk/>
            <pc:sldMk cId="1901477980" sldId="272"/>
            <ac:spMk id="3" creationId="{0CC31931-4847-F763-D4D1-1433E7E0CE49}"/>
          </ac:spMkLst>
        </pc:spChg>
      </pc:sldChg>
      <pc:sldChg chg="modSp mod">
        <pc:chgData name="Trey Courtney" userId="b42e2fda-05c5-49f9-a751-50ed6b102eb3" providerId="ADAL" clId="{2E57930C-528F-471D-913C-B9A317F93B3A}" dt="2024-10-31T14:57:49.217" v="548" actId="20577"/>
        <pc:sldMkLst>
          <pc:docMk/>
          <pc:sldMk cId="3333452679" sldId="273"/>
        </pc:sldMkLst>
        <pc:spChg chg="mod">
          <ac:chgData name="Trey Courtney" userId="b42e2fda-05c5-49f9-a751-50ed6b102eb3" providerId="ADAL" clId="{2E57930C-528F-471D-913C-B9A317F93B3A}" dt="2024-10-31T14:57:49.217" v="548" actId="20577"/>
          <ac:spMkLst>
            <pc:docMk/>
            <pc:sldMk cId="3333452679" sldId="273"/>
            <ac:spMk id="3" creationId="{0CC31931-4847-F763-D4D1-1433E7E0CE49}"/>
          </ac:spMkLst>
        </pc:spChg>
      </pc:sldChg>
      <pc:sldChg chg="modSp mod">
        <pc:chgData name="Trey Courtney" userId="b42e2fda-05c5-49f9-a751-50ed6b102eb3" providerId="ADAL" clId="{2E57930C-528F-471D-913C-B9A317F93B3A}" dt="2024-10-31T15:04:57.332" v="917" actId="20577"/>
        <pc:sldMkLst>
          <pc:docMk/>
          <pc:sldMk cId="3881429727" sldId="274"/>
        </pc:sldMkLst>
        <pc:spChg chg="mod">
          <ac:chgData name="Trey Courtney" userId="b42e2fda-05c5-49f9-a751-50ed6b102eb3" providerId="ADAL" clId="{2E57930C-528F-471D-913C-B9A317F93B3A}" dt="2024-10-31T15:04:57.332" v="917" actId="20577"/>
          <ac:spMkLst>
            <pc:docMk/>
            <pc:sldMk cId="3881429727" sldId="274"/>
            <ac:spMk id="3" creationId="{9D414812-1DC4-25C3-C4F1-1FD91DC3043E}"/>
          </ac:spMkLst>
        </pc:spChg>
      </pc:sldChg>
      <pc:sldChg chg="modSp mod">
        <pc:chgData name="Trey Courtney" userId="b42e2fda-05c5-49f9-a751-50ed6b102eb3" providerId="ADAL" clId="{2E57930C-528F-471D-913C-B9A317F93B3A}" dt="2024-10-31T15:02:51.998" v="884" actId="20577"/>
        <pc:sldMkLst>
          <pc:docMk/>
          <pc:sldMk cId="1955212303" sldId="276"/>
        </pc:sldMkLst>
        <pc:spChg chg="mod">
          <ac:chgData name="Trey Courtney" userId="b42e2fda-05c5-49f9-a751-50ed6b102eb3" providerId="ADAL" clId="{2E57930C-528F-471D-913C-B9A317F93B3A}" dt="2024-10-31T15:02:51.998" v="884" actId="20577"/>
          <ac:spMkLst>
            <pc:docMk/>
            <pc:sldMk cId="1955212303" sldId="276"/>
            <ac:spMk id="3" creationId="{D07EA372-8EE3-44BB-1085-67647BF4E597}"/>
          </ac:spMkLst>
        </pc:spChg>
      </pc:sldChg>
    </pc:docChg>
  </pc:docChgLst>
  <pc:docChgLst>
    <pc:chgData name="Trey Courtney" userId="b42e2fda-05c5-49f9-a751-50ed6b102eb3" providerId="ADAL" clId="{6FCBCDA7-E05A-4EF7-A2D2-8D78F8DCF6D1}"/>
    <pc:docChg chg="undo custSel addSld delSld modSld sldOrd">
      <pc:chgData name="Trey Courtney" userId="b42e2fda-05c5-49f9-a751-50ed6b102eb3" providerId="ADAL" clId="{6FCBCDA7-E05A-4EF7-A2D2-8D78F8DCF6D1}" dt="2024-10-22T18:37:33.483" v="1651" actId="20577"/>
      <pc:docMkLst>
        <pc:docMk/>
      </pc:docMkLst>
      <pc:sldChg chg="modSp mod">
        <pc:chgData name="Trey Courtney" userId="b42e2fda-05c5-49f9-a751-50ed6b102eb3" providerId="ADAL" clId="{6FCBCDA7-E05A-4EF7-A2D2-8D78F8DCF6D1}" dt="2024-10-22T16:46:55.920" v="29" actId="20577"/>
        <pc:sldMkLst>
          <pc:docMk/>
          <pc:sldMk cId="3839221384" sldId="257"/>
        </pc:sldMkLst>
        <pc:spChg chg="mod">
          <ac:chgData name="Trey Courtney" userId="b42e2fda-05c5-49f9-a751-50ed6b102eb3" providerId="ADAL" clId="{6FCBCDA7-E05A-4EF7-A2D2-8D78F8DCF6D1}" dt="2024-10-22T16:46:55.920" v="29" actId="20577"/>
          <ac:spMkLst>
            <pc:docMk/>
            <pc:sldMk cId="3839221384" sldId="257"/>
            <ac:spMk id="3" creationId="{203A9D90-6288-FF85-A14B-EAAC61E0E9A8}"/>
          </ac:spMkLst>
        </pc:spChg>
      </pc:sldChg>
      <pc:sldChg chg="modSp mod">
        <pc:chgData name="Trey Courtney" userId="b42e2fda-05c5-49f9-a751-50ed6b102eb3" providerId="ADAL" clId="{6FCBCDA7-E05A-4EF7-A2D2-8D78F8DCF6D1}" dt="2024-10-22T18:37:33.483" v="1651" actId="20577"/>
        <pc:sldMkLst>
          <pc:docMk/>
          <pc:sldMk cId="3887641486" sldId="270"/>
        </pc:sldMkLst>
        <pc:spChg chg="mod">
          <ac:chgData name="Trey Courtney" userId="b42e2fda-05c5-49f9-a751-50ed6b102eb3" providerId="ADAL" clId="{6FCBCDA7-E05A-4EF7-A2D2-8D78F8DCF6D1}" dt="2024-10-22T18:37:33.483" v="1651" actId="20577"/>
          <ac:spMkLst>
            <pc:docMk/>
            <pc:sldMk cId="3887641486" sldId="270"/>
            <ac:spMk id="3" creationId="{0CC31931-4847-F763-D4D1-1433E7E0CE49}"/>
          </ac:spMkLst>
        </pc:spChg>
      </pc:sldChg>
      <pc:sldChg chg="modSp mod">
        <pc:chgData name="Trey Courtney" userId="b42e2fda-05c5-49f9-a751-50ed6b102eb3" providerId="ADAL" clId="{6FCBCDA7-E05A-4EF7-A2D2-8D78F8DCF6D1}" dt="2024-10-22T18:24:32.578" v="1132" actId="6549"/>
        <pc:sldMkLst>
          <pc:docMk/>
          <pc:sldMk cId="1306592365" sldId="271"/>
        </pc:sldMkLst>
        <pc:spChg chg="mod">
          <ac:chgData name="Trey Courtney" userId="b42e2fda-05c5-49f9-a751-50ed6b102eb3" providerId="ADAL" clId="{6FCBCDA7-E05A-4EF7-A2D2-8D78F8DCF6D1}" dt="2024-10-22T18:24:32.578" v="1132" actId="6549"/>
          <ac:spMkLst>
            <pc:docMk/>
            <pc:sldMk cId="1306592365" sldId="271"/>
            <ac:spMk id="3" creationId="{0CC31931-4847-F763-D4D1-1433E7E0CE49}"/>
          </ac:spMkLst>
        </pc:spChg>
      </pc:sldChg>
      <pc:sldChg chg="del">
        <pc:chgData name="Trey Courtney" userId="b42e2fda-05c5-49f9-a751-50ed6b102eb3" providerId="ADAL" clId="{6FCBCDA7-E05A-4EF7-A2D2-8D78F8DCF6D1}" dt="2024-10-22T16:46:05.385" v="20" actId="2696"/>
        <pc:sldMkLst>
          <pc:docMk/>
          <pc:sldMk cId="3899094933" sldId="275"/>
        </pc:sldMkLst>
      </pc:sldChg>
      <pc:sldChg chg="modSp add mod ord">
        <pc:chgData name="Trey Courtney" userId="b42e2fda-05c5-49f9-a751-50ed6b102eb3" providerId="ADAL" clId="{6FCBCDA7-E05A-4EF7-A2D2-8D78F8DCF6D1}" dt="2024-10-22T16:46:01.290" v="19" actId="20577"/>
        <pc:sldMkLst>
          <pc:docMk/>
          <pc:sldMk cId="1955212303" sldId="276"/>
        </pc:sldMkLst>
        <pc:spChg chg="mod">
          <ac:chgData name="Trey Courtney" userId="b42e2fda-05c5-49f9-a751-50ed6b102eb3" providerId="ADAL" clId="{6FCBCDA7-E05A-4EF7-A2D2-8D78F8DCF6D1}" dt="2024-10-22T16:46:01.290" v="19" actId="20577"/>
          <ac:spMkLst>
            <pc:docMk/>
            <pc:sldMk cId="1955212303" sldId="276"/>
            <ac:spMk id="2" creationId="{37C34D59-E977-5D85-23DA-B183868D9AB0}"/>
          </ac:spMkLst>
        </pc:spChg>
      </pc:sldChg>
    </pc:docChg>
  </pc:docChgLst>
  <pc:docChgLst>
    <pc:chgData name="Trey Courtney" userId="b42e2fda-05c5-49f9-a751-50ed6b102eb3" providerId="ADAL" clId="{57956119-1EF1-4F5D-BB96-6A82B10EB9F6}"/>
    <pc:docChg chg="undo custSel modSld">
      <pc:chgData name="Trey Courtney" userId="b42e2fda-05c5-49f9-a751-50ed6b102eb3" providerId="ADAL" clId="{57956119-1EF1-4F5D-BB96-6A82B10EB9F6}" dt="2024-09-13T00:16:30.010" v="6" actId="14826"/>
      <pc:docMkLst>
        <pc:docMk/>
      </pc:docMkLst>
      <pc:sldChg chg="modSp mod">
        <pc:chgData name="Trey Courtney" userId="b42e2fda-05c5-49f9-a751-50ed6b102eb3" providerId="ADAL" clId="{57956119-1EF1-4F5D-BB96-6A82B10EB9F6}" dt="2024-09-13T00:13:21.817" v="3" actId="20577"/>
        <pc:sldMkLst>
          <pc:docMk/>
          <pc:sldMk cId="3887641486" sldId="270"/>
        </pc:sldMkLst>
        <pc:spChg chg="mod">
          <ac:chgData name="Trey Courtney" userId="b42e2fda-05c5-49f9-a751-50ed6b102eb3" providerId="ADAL" clId="{57956119-1EF1-4F5D-BB96-6A82B10EB9F6}" dt="2024-09-13T00:13:21.817" v="3" actId="20577"/>
          <ac:spMkLst>
            <pc:docMk/>
            <pc:sldMk cId="3887641486" sldId="270"/>
            <ac:spMk id="3" creationId="{0CC31931-4847-F763-D4D1-1433E7E0CE49}"/>
          </ac:spMkLst>
        </pc:spChg>
        <pc:picChg chg="mod">
          <ac:chgData name="Trey Courtney" userId="b42e2fda-05c5-49f9-a751-50ed6b102eb3" providerId="ADAL" clId="{57956119-1EF1-4F5D-BB96-6A82B10EB9F6}" dt="2024-09-13T00:13:19.773" v="1" actId="1076"/>
          <ac:picMkLst>
            <pc:docMk/>
            <pc:sldMk cId="3887641486" sldId="270"/>
            <ac:picMk id="5" creationId="{91D6E492-9627-81E3-7006-6E1FD57D7933}"/>
          </ac:picMkLst>
        </pc:picChg>
      </pc:sldChg>
      <pc:sldChg chg="modSp">
        <pc:chgData name="Trey Courtney" userId="b42e2fda-05c5-49f9-a751-50ed6b102eb3" providerId="ADAL" clId="{57956119-1EF1-4F5D-BB96-6A82B10EB9F6}" dt="2024-09-13T00:14:19.715" v="4" actId="14826"/>
        <pc:sldMkLst>
          <pc:docMk/>
          <pc:sldMk cId="1306592365" sldId="271"/>
        </pc:sldMkLst>
        <pc:picChg chg="mod">
          <ac:chgData name="Trey Courtney" userId="b42e2fda-05c5-49f9-a751-50ed6b102eb3" providerId="ADAL" clId="{57956119-1EF1-4F5D-BB96-6A82B10EB9F6}" dt="2024-09-13T00:14:19.715" v="4" actId="14826"/>
          <ac:picMkLst>
            <pc:docMk/>
            <pc:sldMk cId="1306592365" sldId="271"/>
            <ac:picMk id="8" creationId="{0F6AC5A5-B9A6-8FD7-237A-0A6DBF9B6040}"/>
          </ac:picMkLst>
        </pc:picChg>
      </pc:sldChg>
      <pc:sldChg chg="modSp">
        <pc:chgData name="Trey Courtney" userId="b42e2fda-05c5-49f9-a751-50ed6b102eb3" providerId="ADAL" clId="{57956119-1EF1-4F5D-BB96-6A82B10EB9F6}" dt="2024-09-13T00:15:50.727" v="5" actId="14826"/>
        <pc:sldMkLst>
          <pc:docMk/>
          <pc:sldMk cId="1901477980" sldId="272"/>
        </pc:sldMkLst>
        <pc:picChg chg="mod">
          <ac:chgData name="Trey Courtney" userId="b42e2fda-05c5-49f9-a751-50ed6b102eb3" providerId="ADAL" clId="{57956119-1EF1-4F5D-BB96-6A82B10EB9F6}" dt="2024-09-13T00:15:50.727" v="5" actId="14826"/>
          <ac:picMkLst>
            <pc:docMk/>
            <pc:sldMk cId="1901477980" sldId="272"/>
            <ac:picMk id="8" creationId="{D13CF876-CE45-C8D8-5400-DF0EB0CE5121}"/>
          </ac:picMkLst>
        </pc:picChg>
      </pc:sldChg>
      <pc:sldChg chg="modSp">
        <pc:chgData name="Trey Courtney" userId="b42e2fda-05c5-49f9-a751-50ed6b102eb3" providerId="ADAL" clId="{57956119-1EF1-4F5D-BB96-6A82B10EB9F6}" dt="2024-09-13T00:16:30.010" v="6" actId="14826"/>
        <pc:sldMkLst>
          <pc:docMk/>
          <pc:sldMk cId="3333452679" sldId="273"/>
        </pc:sldMkLst>
        <pc:picChg chg="mod">
          <ac:chgData name="Trey Courtney" userId="b42e2fda-05c5-49f9-a751-50ed6b102eb3" providerId="ADAL" clId="{57956119-1EF1-4F5D-BB96-6A82B10EB9F6}" dt="2024-09-13T00:16:30.010" v="6" actId="14826"/>
          <ac:picMkLst>
            <pc:docMk/>
            <pc:sldMk cId="3333452679" sldId="273"/>
            <ac:picMk id="8" creationId="{913611ED-A97E-7CF7-C5D7-C914DAF8B2B3}"/>
          </ac:picMkLst>
        </pc:picChg>
      </pc:sldChg>
    </pc:docChg>
  </pc:docChgLst>
  <pc:docChgLst>
    <pc:chgData name="Trey Courtney" userId="b42e2fda-05c5-49f9-a751-50ed6b102eb3" providerId="ADAL" clId="{041A9F7C-048D-4DB3-997F-2D9420D9A870}"/>
    <pc:docChg chg="undo custSel modSld">
      <pc:chgData name="Trey Courtney" userId="b42e2fda-05c5-49f9-a751-50ed6b102eb3" providerId="ADAL" clId="{041A9F7C-048D-4DB3-997F-2D9420D9A870}" dt="2024-11-20T19:30:47.654" v="2863" actId="20577"/>
      <pc:docMkLst>
        <pc:docMk/>
      </pc:docMkLst>
      <pc:sldChg chg="modSp mod">
        <pc:chgData name="Trey Courtney" userId="b42e2fda-05c5-49f9-a751-50ed6b102eb3" providerId="ADAL" clId="{041A9F7C-048D-4DB3-997F-2D9420D9A870}" dt="2024-11-20T19:08:45.421" v="359" actId="20577"/>
        <pc:sldMkLst>
          <pc:docMk/>
          <pc:sldMk cId="3839221384" sldId="257"/>
        </pc:sldMkLst>
        <pc:spChg chg="mod">
          <ac:chgData name="Trey Courtney" userId="b42e2fda-05c5-49f9-a751-50ed6b102eb3" providerId="ADAL" clId="{041A9F7C-048D-4DB3-997F-2D9420D9A870}" dt="2024-11-20T19:08:45.421" v="359" actId="20577"/>
          <ac:spMkLst>
            <pc:docMk/>
            <pc:sldMk cId="3839221384" sldId="257"/>
            <ac:spMk id="3" creationId="{203A9D90-6288-FF85-A14B-EAAC61E0E9A8}"/>
          </ac:spMkLst>
        </pc:spChg>
      </pc:sldChg>
      <pc:sldChg chg="modSp mod">
        <pc:chgData name="Trey Courtney" userId="b42e2fda-05c5-49f9-a751-50ed6b102eb3" providerId="ADAL" clId="{041A9F7C-048D-4DB3-997F-2D9420D9A870}" dt="2024-11-20T19:10:51.949" v="615" actId="20577"/>
        <pc:sldMkLst>
          <pc:docMk/>
          <pc:sldMk cId="2417698126" sldId="262"/>
        </pc:sldMkLst>
        <pc:spChg chg="mod">
          <ac:chgData name="Trey Courtney" userId="b42e2fda-05c5-49f9-a751-50ed6b102eb3" providerId="ADAL" clId="{041A9F7C-048D-4DB3-997F-2D9420D9A870}" dt="2024-11-20T19:10:51.949" v="615" actId="20577"/>
          <ac:spMkLst>
            <pc:docMk/>
            <pc:sldMk cId="2417698126" sldId="262"/>
            <ac:spMk id="3" creationId="{203A9D90-6288-FF85-A14B-EAAC61E0E9A8}"/>
          </ac:spMkLst>
        </pc:spChg>
      </pc:sldChg>
      <pc:sldChg chg="modSp mod">
        <pc:chgData name="Trey Courtney" userId="b42e2fda-05c5-49f9-a751-50ed6b102eb3" providerId="ADAL" clId="{041A9F7C-048D-4DB3-997F-2D9420D9A870}" dt="2024-11-20T19:14:12.608" v="922" actId="20577"/>
        <pc:sldMkLst>
          <pc:docMk/>
          <pc:sldMk cId="3912869560" sldId="263"/>
        </pc:sldMkLst>
        <pc:spChg chg="mod">
          <ac:chgData name="Trey Courtney" userId="b42e2fda-05c5-49f9-a751-50ed6b102eb3" providerId="ADAL" clId="{041A9F7C-048D-4DB3-997F-2D9420D9A870}" dt="2024-11-20T19:14:12.608" v="922" actId="20577"/>
          <ac:spMkLst>
            <pc:docMk/>
            <pc:sldMk cId="3912869560" sldId="263"/>
            <ac:spMk id="3" creationId="{203A9D90-6288-FF85-A14B-EAAC61E0E9A8}"/>
          </ac:spMkLst>
        </pc:spChg>
      </pc:sldChg>
      <pc:sldChg chg="modSp mod">
        <pc:chgData name="Trey Courtney" userId="b42e2fda-05c5-49f9-a751-50ed6b102eb3" providerId="ADAL" clId="{041A9F7C-048D-4DB3-997F-2D9420D9A870}" dt="2024-11-20T19:17:44.414" v="1392" actId="20577"/>
        <pc:sldMkLst>
          <pc:docMk/>
          <pc:sldMk cId="627664966" sldId="264"/>
        </pc:sldMkLst>
        <pc:spChg chg="mod">
          <ac:chgData name="Trey Courtney" userId="b42e2fda-05c5-49f9-a751-50ed6b102eb3" providerId="ADAL" clId="{041A9F7C-048D-4DB3-997F-2D9420D9A870}" dt="2024-11-20T19:17:44.414" v="1392" actId="20577"/>
          <ac:spMkLst>
            <pc:docMk/>
            <pc:sldMk cId="627664966" sldId="264"/>
            <ac:spMk id="3" creationId="{203A9D90-6288-FF85-A14B-EAAC61E0E9A8}"/>
          </ac:spMkLst>
        </pc:spChg>
      </pc:sldChg>
      <pc:sldChg chg="modSp mod">
        <pc:chgData name="Trey Courtney" userId="b42e2fda-05c5-49f9-a751-50ed6b102eb3" providerId="ADAL" clId="{041A9F7C-048D-4DB3-997F-2D9420D9A870}" dt="2024-11-20T19:22:10.710" v="1688" actId="20577"/>
        <pc:sldMkLst>
          <pc:docMk/>
          <pc:sldMk cId="3985272254" sldId="265"/>
        </pc:sldMkLst>
        <pc:spChg chg="mod">
          <ac:chgData name="Trey Courtney" userId="b42e2fda-05c5-49f9-a751-50ed6b102eb3" providerId="ADAL" clId="{041A9F7C-048D-4DB3-997F-2D9420D9A870}" dt="2024-11-20T19:22:10.710" v="1688" actId="20577"/>
          <ac:spMkLst>
            <pc:docMk/>
            <pc:sldMk cId="3985272254" sldId="265"/>
            <ac:spMk id="3" creationId="{203A9D90-6288-FF85-A14B-EAAC61E0E9A8}"/>
          </ac:spMkLst>
        </pc:spChg>
      </pc:sldChg>
      <pc:sldChg chg="modSp mod">
        <pc:chgData name="Trey Courtney" userId="b42e2fda-05c5-49f9-a751-50ed6b102eb3" providerId="ADAL" clId="{041A9F7C-048D-4DB3-997F-2D9420D9A870}" dt="2024-11-20T19:23:12.195" v="1913" actId="20577"/>
        <pc:sldMkLst>
          <pc:docMk/>
          <pc:sldMk cId="4226099158" sldId="266"/>
        </pc:sldMkLst>
        <pc:spChg chg="mod">
          <ac:chgData name="Trey Courtney" userId="b42e2fda-05c5-49f9-a751-50ed6b102eb3" providerId="ADAL" clId="{041A9F7C-048D-4DB3-997F-2D9420D9A870}" dt="2024-11-20T19:23:12.195" v="1913" actId="20577"/>
          <ac:spMkLst>
            <pc:docMk/>
            <pc:sldMk cId="4226099158" sldId="266"/>
            <ac:spMk id="3" creationId="{203A9D90-6288-FF85-A14B-EAAC61E0E9A8}"/>
          </ac:spMkLst>
        </pc:spChg>
      </pc:sldChg>
      <pc:sldChg chg="modSp mod">
        <pc:chgData name="Trey Courtney" userId="b42e2fda-05c5-49f9-a751-50ed6b102eb3" providerId="ADAL" clId="{041A9F7C-048D-4DB3-997F-2D9420D9A870}" dt="2024-11-20T19:25:15.745" v="2160" actId="20577"/>
        <pc:sldMkLst>
          <pc:docMk/>
          <pc:sldMk cId="850427537" sldId="267"/>
        </pc:sldMkLst>
        <pc:spChg chg="mod">
          <ac:chgData name="Trey Courtney" userId="b42e2fda-05c5-49f9-a751-50ed6b102eb3" providerId="ADAL" clId="{041A9F7C-048D-4DB3-997F-2D9420D9A870}" dt="2024-11-20T19:25:15.745" v="2160" actId="20577"/>
          <ac:spMkLst>
            <pc:docMk/>
            <pc:sldMk cId="850427537" sldId="267"/>
            <ac:spMk id="3" creationId="{203A9D90-6288-FF85-A14B-EAAC61E0E9A8}"/>
          </ac:spMkLst>
        </pc:spChg>
      </pc:sldChg>
      <pc:sldChg chg="modSp mod">
        <pc:chgData name="Trey Courtney" userId="b42e2fda-05c5-49f9-a751-50ed6b102eb3" providerId="ADAL" clId="{041A9F7C-048D-4DB3-997F-2D9420D9A870}" dt="2024-11-20T19:27:32.023" v="2427" actId="20577"/>
        <pc:sldMkLst>
          <pc:docMk/>
          <pc:sldMk cId="3364109993" sldId="268"/>
        </pc:sldMkLst>
        <pc:graphicFrameChg chg="modGraphic">
          <ac:chgData name="Trey Courtney" userId="b42e2fda-05c5-49f9-a751-50ed6b102eb3" providerId="ADAL" clId="{041A9F7C-048D-4DB3-997F-2D9420D9A870}" dt="2024-11-20T19:27:32.023" v="2427" actId="20577"/>
          <ac:graphicFrameMkLst>
            <pc:docMk/>
            <pc:sldMk cId="3364109993" sldId="268"/>
            <ac:graphicFrameMk id="4" creationId="{BC8B6778-11BB-9A9A-F0BF-8949F85F8237}"/>
          </ac:graphicFrameMkLst>
        </pc:graphicFrameChg>
      </pc:sldChg>
      <pc:sldChg chg="modSp mod">
        <pc:chgData name="Trey Courtney" userId="b42e2fda-05c5-49f9-a751-50ed6b102eb3" providerId="ADAL" clId="{041A9F7C-048D-4DB3-997F-2D9420D9A870}" dt="2024-11-20T19:30:47.654" v="2863" actId="20577"/>
        <pc:sldMkLst>
          <pc:docMk/>
          <pc:sldMk cId="3799370086" sldId="269"/>
        </pc:sldMkLst>
        <pc:spChg chg="mod">
          <ac:chgData name="Trey Courtney" userId="b42e2fda-05c5-49f9-a751-50ed6b102eb3" providerId="ADAL" clId="{041A9F7C-048D-4DB3-997F-2D9420D9A870}" dt="2024-11-20T19:30:47.654" v="2863" actId="20577"/>
          <ac:spMkLst>
            <pc:docMk/>
            <pc:sldMk cId="3799370086" sldId="269"/>
            <ac:spMk id="3" creationId="{203A9D90-6288-FF85-A14B-EAAC61E0E9A8}"/>
          </ac:spMkLst>
        </pc:spChg>
      </pc:sldChg>
      <pc:sldChg chg="addSp delSp modSp mod">
        <pc:chgData name="Trey Courtney" userId="b42e2fda-05c5-49f9-a751-50ed6b102eb3" providerId="ADAL" clId="{041A9F7C-048D-4DB3-997F-2D9420D9A870}" dt="2024-11-20T18:44:27.949" v="320" actId="20577"/>
        <pc:sldMkLst>
          <pc:docMk/>
          <pc:sldMk cId="3881429727" sldId="274"/>
        </pc:sldMkLst>
        <pc:spChg chg="mod">
          <ac:chgData name="Trey Courtney" userId="b42e2fda-05c5-49f9-a751-50ed6b102eb3" providerId="ADAL" clId="{041A9F7C-048D-4DB3-997F-2D9420D9A870}" dt="2024-11-20T18:44:27.949" v="320" actId="20577"/>
          <ac:spMkLst>
            <pc:docMk/>
            <pc:sldMk cId="3881429727" sldId="274"/>
            <ac:spMk id="3" creationId="{9D414812-1DC4-25C3-C4F1-1FD91DC3043E}"/>
          </ac:spMkLst>
        </pc:spChg>
        <pc:spChg chg="del">
          <ac:chgData name="Trey Courtney" userId="b42e2fda-05c5-49f9-a751-50ed6b102eb3" providerId="ADAL" clId="{041A9F7C-048D-4DB3-997F-2D9420D9A870}" dt="2024-11-20T18:42:46.573" v="0" actId="931"/>
          <ac:spMkLst>
            <pc:docMk/>
            <pc:sldMk cId="3881429727" sldId="274"/>
            <ac:spMk id="4" creationId="{624C40E3-6898-CF66-B86D-432B65FDE561}"/>
          </ac:spMkLst>
        </pc:spChg>
        <pc:picChg chg="add mod">
          <ac:chgData name="Trey Courtney" userId="b42e2fda-05c5-49f9-a751-50ed6b102eb3" providerId="ADAL" clId="{041A9F7C-048D-4DB3-997F-2D9420D9A870}" dt="2024-11-20T18:42:49.981" v="3" actId="962"/>
          <ac:picMkLst>
            <pc:docMk/>
            <pc:sldMk cId="3881429727" sldId="274"/>
            <ac:picMk id="6" creationId="{04EFC5C3-B25B-583A-7A58-7E42D66BC335}"/>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11/20/2024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11/20/2024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11/20/2024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11/20/2024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11/20/2024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11/20/2024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11/20/2024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11/20/2024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Trey Courtney</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Potential to gain new customers with larger Market Share in our area</a:t>
            </a:r>
          </a:p>
          <a:p>
            <a:pPr lvl="1"/>
            <a:r>
              <a:rPr lang="en-US" dirty="0"/>
              <a:t>International offering comprehensive service bundles will increase work</a:t>
            </a:r>
          </a:p>
          <a:p>
            <a:pPr lvl="1"/>
            <a:r>
              <a:rPr lang="en-US" dirty="0"/>
              <a:t>Addition of mobile techs will increase sales</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Regional economic downturn can affect customer spending on repairs</a:t>
            </a:r>
          </a:p>
          <a:p>
            <a:pPr lvl="1"/>
            <a:r>
              <a:rPr lang="en-US" dirty="0"/>
              <a:t> Stiff competition in the area means we are fighting to keep customers</a:t>
            </a:r>
          </a:p>
          <a:p>
            <a:pPr lvl="1"/>
            <a:r>
              <a:rPr lang="en-US" dirty="0"/>
              <a:t>Many heavy duty shops have moved closer to I-20 which provides easier access for interstate traffic</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Continue to explore new business and relationships</a:t>
            </a:r>
          </a:p>
          <a:p>
            <a:pPr lvl="1"/>
            <a:r>
              <a:rPr lang="en-US" dirty="0"/>
              <a:t>Retain and invest in qualified technicians</a:t>
            </a:r>
          </a:p>
          <a:p>
            <a:pPr lvl="1"/>
            <a:r>
              <a:rPr lang="en-US" dirty="0"/>
              <a:t>Improve customer satisfaction by improving communication and service quality</a:t>
            </a:r>
          </a:p>
          <a:p>
            <a:pPr lvl="1"/>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Work with Sales and Parts department to target new business</a:t>
            </a:r>
          </a:p>
          <a:p>
            <a:pPr lvl="1"/>
            <a:r>
              <a:rPr lang="en-US" dirty="0"/>
              <a:t>Add additional mobile trucks to expand our offerings</a:t>
            </a:r>
          </a:p>
          <a:p>
            <a:pPr lvl="1"/>
            <a:r>
              <a:rPr lang="en-US" dirty="0"/>
              <a:t>Provide additional training to Service Advisors to improve customer service</a:t>
            </a:r>
          </a:p>
          <a:p>
            <a:pPr lvl="1"/>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Service Managers can visit customer sites with Sales and Parts Salesmen</a:t>
            </a:r>
          </a:p>
          <a:p>
            <a:pPr lvl="1"/>
            <a:r>
              <a:rPr lang="en-US" dirty="0"/>
              <a:t>Advertise our increased mobile fleet to drive sales</a:t>
            </a:r>
          </a:p>
          <a:p>
            <a:pPr lvl="1"/>
            <a:r>
              <a:rPr lang="en-US" dirty="0"/>
              <a:t>Work with IT to implement better communication methods</a:t>
            </a:r>
          </a:p>
          <a:p>
            <a:pPr lvl="1"/>
            <a:endParaRPr lang="en-US" dirty="0"/>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673290197"/>
              </p:ext>
            </p:extLst>
          </p:nvPr>
        </p:nvGraphicFramePr>
        <p:xfrm>
          <a:off x="677334" y="1818624"/>
          <a:ext cx="9132492" cy="482033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Add 3 additional mobile service trucks</a:t>
                      </a:r>
                    </a:p>
                  </a:txBody>
                  <a:tcPr/>
                </a:tc>
                <a:tc>
                  <a:txBody>
                    <a:bodyPr/>
                    <a:lstStyle/>
                    <a:p>
                      <a:r>
                        <a:rPr lang="en-US" dirty="0"/>
                        <a:t>Service Manager</a:t>
                      </a:r>
                    </a:p>
                  </a:txBody>
                  <a:tcPr/>
                </a:tc>
                <a:tc>
                  <a:txBody>
                    <a:bodyPr/>
                    <a:lstStyle/>
                    <a:p>
                      <a:r>
                        <a:rPr lang="en-US" dirty="0"/>
                        <a:t>1/15/2025</a:t>
                      </a:r>
                    </a:p>
                  </a:txBody>
                  <a:tcPr/>
                </a:tc>
                <a:extLst>
                  <a:ext uri="{0D108BD9-81ED-4DB2-BD59-A6C34878D82A}">
                    <a16:rowId xmlns:a16="http://schemas.microsoft.com/office/drawing/2014/main" val="2400365483"/>
                  </a:ext>
                </a:extLst>
              </a:tr>
              <a:tr h="565004">
                <a:tc>
                  <a:txBody>
                    <a:bodyPr/>
                    <a:lstStyle/>
                    <a:p>
                      <a:r>
                        <a:rPr lang="en-US" dirty="0"/>
                        <a:t>Evaluate communication methods with customers</a:t>
                      </a:r>
                    </a:p>
                  </a:txBody>
                  <a:tcPr/>
                </a:tc>
                <a:tc>
                  <a:txBody>
                    <a:bodyPr/>
                    <a:lstStyle/>
                    <a:p>
                      <a:r>
                        <a:rPr lang="en-US" dirty="0"/>
                        <a:t>IT Director</a:t>
                      </a:r>
                    </a:p>
                  </a:txBody>
                  <a:tcPr/>
                </a:tc>
                <a:tc>
                  <a:txBody>
                    <a:bodyPr/>
                    <a:lstStyle/>
                    <a:p>
                      <a:r>
                        <a:rPr lang="en-US" dirty="0"/>
                        <a:t>12/24/2025</a:t>
                      </a:r>
                    </a:p>
                  </a:txBody>
                  <a:tcPr/>
                </a:tc>
                <a:extLst>
                  <a:ext uri="{0D108BD9-81ED-4DB2-BD59-A6C34878D82A}">
                    <a16:rowId xmlns:a16="http://schemas.microsoft.com/office/drawing/2014/main" val="107845787"/>
                  </a:ext>
                </a:extLst>
              </a:tr>
              <a:tr h="565004">
                <a:tc>
                  <a:txBody>
                    <a:bodyPr/>
                    <a:lstStyle/>
                    <a:p>
                      <a:r>
                        <a:rPr lang="en-US" dirty="0"/>
                        <a:t>Reach 100% training completion by end of Q4</a:t>
                      </a:r>
                    </a:p>
                  </a:txBody>
                  <a:tcPr/>
                </a:tc>
                <a:tc>
                  <a:txBody>
                    <a:bodyPr/>
                    <a:lstStyle/>
                    <a:p>
                      <a:r>
                        <a:rPr lang="en-US" dirty="0"/>
                        <a:t>Service Manager</a:t>
                      </a:r>
                    </a:p>
                  </a:txBody>
                  <a:tcPr/>
                </a:tc>
                <a:tc>
                  <a:txBody>
                    <a:bodyPr/>
                    <a:lstStyle/>
                    <a:p>
                      <a:r>
                        <a:rPr lang="en-US" dirty="0"/>
                        <a:t>12/31/2024</a:t>
                      </a:r>
                    </a:p>
                  </a:txBody>
                  <a:tcPr/>
                </a:tc>
                <a:extLst>
                  <a:ext uri="{0D108BD9-81ED-4DB2-BD59-A6C34878D82A}">
                    <a16:rowId xmlns:a16="http://schemas.microsoft.com/office/drawing/2014/main" val="1530126605"/>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pPr lvl="1"/>
            <a:r>
              <a:rPr lang="en-US" dirty="0"/>
              <a:t>Southwest International boasts strong relationships with our long-term customers and they will continue to be </a:t>
            </a:r>
            <a:r>
              <a:rPr lang="en-US"/>
              <a:t>a key part </a:t>
            </a:r>
            <a:r>
              <a:rPr lang="en-US" dirty="0"/>
              <a:t>of our business going forward.  We also plan to target new customers in our AOR in 2025.  We believe that our expanded mobile service fleet and highly skilled technicians give us an advantage in the marketplace.</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internal labor rate is much lower than our door rate</a:t>
            </a:r>
          </a:p>
          <a:p>
            <a:r>
              <a:rPr lang="en-US" dirty="0">
                <a:solidFill>
                  <a:srgbClr val="221E1F"/>
                </a:solidFill>
                <a:latin typeface="Calibri" panose="020F0502020204030204" pitchFamily="34" charset="0"/>
              </a:rPr>
              <a:t>Increasing internal rate to door rate will lead to more profit reflected in the Service Department</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This also has the benefit of prioritizing internal RO’s by the Service Advisors</a:t>
            </a:r>
          </a:p>
        </p:txBody>
      </p:sp>
      <p:pic>
        <p:nvPicPr>
          <p:cNvPr id="5" name="Picture 4">
            <a:extLst>
              <a:ext uri="{FF2B5EF4-FFF2-40B4-BE49-F238E27FC236}">
                <a16:creationId xmlns:a16="http://schemas.microsoft.com/office/drawing/2014/main" id="{91D6E492-9627-81E3-7006-6E1FD57D7933}"/>
              </a:ext>
            </a:extLst>
          </p:cNvPr>
          <p:cNvPicPr>
            <a:picLocks noChangeAspect="1"/>
          </p:cNvPicPr>
          <p:nvPr/>
        </p:nvPicPr>
        <p:blipFill>
          <a:blip r:embed="rId2"/>
          <a:srcRect/>
          <a:stretch/>
        </p:blipFill>
        <p:spPr>
          <a:xfrm>
            <a:off x="4848479" y="2056662"/>
            <a:ext cx="5883690" cy="2336079"/>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r>
              <a:rPr lang="en-US" sz="1800" b="0" i="0" u="none" strike="noStrike" baseline="0" dirty="0">
                <a:solidFill>
                  <a:srgbClr val="221E1F"/>
                </a:solidFill>
                <a:latin typeface="Calibri" panose="020F0502020204030204" pitchFamily="34" charset="0"/>
              </a:rPr>
              <a:t>Personnel Expense is too high</a:t>
            </a:r>
          </a:p>
          <a:p>
            <a:r>
              <a:rPr lang="en-US" sz="1800" b="0" i="0" u="none" strike="noStrike" baseline="0" dirty="0">
                <a:solidFill>
                  <a:srgbClr val="221E1F"/>
                </a:solidFill>
                <a:latin typeface="Calibri" panose="020F0502020204030204" pitchFamily="34" charset="0"/>
              </a:rPr>
              <a:t>We have a high number of Support Personnel for the number of Technicians</a:t>
            </a:r>
          </a:p>
          <a:p>
            <a:r>
              <a:rPr lang="en-US" sz="1800" b="0" i="0" u="none" strike="noStrike" baseline="0" dirty="0">
                <a:solidFill>
                  <a:srgbClr val="221E1F"/>
                </a:solidFill>
                <a:latin typeface="Calibri" panose="020F0502020204030204" pitchFamily="34" charset="0"/>
              </a:rPr>
              <a:t>Evaluate m</a:t>
            </a:r>
            <a:r>
              <a:rPr lang="en-US" dirty="0">
                <a:solidFill>
                  <a:srgbClr val="221E1F"/>
                </a:solidFill>
                <a:latin typeface="Calibri" panose="020F0502020204030204" pitchFamily="34" charset="0"/>
              </a:rPr>
              <a:t>oving some Service Advisors to other roles in the company</a:t>
            </a:r>
          </a:p>
          <a:p>
            <a:r>
              <a:rPr lang="en-US" dirty="0">
                <a:solidFill>
                  <a:srgbClr val="221E1F"/>
                </a:solidFill>
                <a:latin typeface="Calibri" panose="020F0502020204030204" pitchFamily="34" charset="0"/>
              </a:rPr>
              <a:t>Invest in training for remaining Service Advisors to increase sales</a:t>
            </a:r>
          </a:p>
          <a:p>
            <a:r>
              <a:rPr lang="en-US" dirty="0">
                <a:solidFill>
                  <a:srgbClr val="221E1F"/>
                </a:solidFill>
                <a:latin typeface="Calibri" panose="020F0502020204030204" pitchFamily="34" charset="0"/>
              </a:rPr>
              <a:t>Should see a direct increase in Net Profit</a:t>
            </a:r>
          </a:p>
          <a:p>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0F6AC5A5-B9A6-8FD7-237A-0A6DBF9B6040}"/>
              </a:ext>
            </a:extLst>
          </p:cNvPr>
          <p:cNvPicPr>
            <a:picLocks noGrp="1" noChangeAspect="1"/>
          </p:cNvPicPr>
          <p:nvPr>
            <p:ph sz="half" idx="2"/>
          </p:nvPr>
        </p:nvPicPr>
        <p:blipFill>
          <a:blip r:embed="rId2"/>
          <a:srcRect/>
          <a:stretch/>
        </p:blipFill>
        <p:spPr>
          <a:xfrm>
            <a:off x="5089525" y="1666241"/>
            <a:ext cx="6074318" cy="3714564"/>
          </a:xfr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need to fully utilize our technician time</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Morning huddles to structure work</a:t>
            </a:r>
          </a:p>
          <a:p>
            <a:r>
              <a:rPr lang="en-US" dirty="0">
                <a:solidFill>
                  <a:srgbClr val="221E1F"/>
                </a:solidFill>
                <a:latin typeface="Calibri" panose="020F0502020204030204" pitchFamily="34" charset="0"/>
              </a:rPr>
              <a:t>Increase communication between Service Advisors and Technicians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Explore incentive plan for Technician Productivity</a:t>
            </a:r>
          </a:p>
          <a:p>
            <a:endParaRPr lang="en-US" dirty="0"/>
          </a:p>
        </p:txBody>
      </p:sp>
      <p:pic>
        <p:nvPicPr>
          <p:cNvPr id="8" name="Content Placeholder 7">
            <a:extLst>
              <a:ext uri="{FF2B5EF4-FFF2-40B4-BE49-F238E27FC236}">
                <a16:creationId xmlns:a16="http://schemas.microsoft.com/office/drawing/2014/main" id="{D13CF876-CE45-C8D8-5400-DF0EB0CE5121}"/>
              </a:ext>
            </a:extLst>
          </p:cNvPr>
          <p:cNvPicPr>
            <a:picLocks noGrp="1" noChangeAspect="1"/>
          </p:cNvPicPr>
          <p:nvPr>
            <p:ph sz="half" idx="2"/>
          </p:nvPr>
        </p:nvPicPr>
        <p:blipFill>
          <a:blip r:embed="rId2"/>
          <a:srcRect/>
          <a:stretch/>
        </p:blipFill>
        <p:spPr>
          <a:xfrm>
            <a:off x="5089524" y="1394179"/>
            <a:ext cx="5761355" cy="4250911"/>
          </a:xfr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Facility usage is below expectations</a:t>
            </a:r>
          </a:p>
          <a:p>
            <a:r>
              <a:rPr lang="en-US" dirty="0">
                <a:solidFill>
                  <a:srgbClr val="221E1F"/>
                </a:solidFill>
                <a:latin typeface="Calibri" panose="020F0502020204030204" pitchFamily="34" charset="0"/>
              </a:rPr>
              <a:t>Addition of mobile trucks moves technicians out of bays which impacts this metric</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Hire more techs to fill empty bays</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913611ED-A97E-7CF7-C5D7-C914DAF8B2B3}"/>
              </a:ext>
            </a:extLst>
          </p:cNvPr>
          <p:cNvPicPr>
            <a:picLocks noGrp="1" noChangeAspect="1"/>
          </p:cNvPicPr>
          <p:nvPr>
            <p:ph sz="half" idx="2"/>
          </p:nvPr>
        </p:nvPicPr>
        <p:blipFill>
          <a:blip r:embed="rId2"/>
          <a:srcRect/>
          <a:stretch/>
        </p:blipFill>
        <p:spPr>
          <a:xfrm>
            <a:off x="4861369" y="1509443"/>
            <a:ext cx="5044631" cy="4799659"/>
          </a:xfr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196A8-8FB2-0AA4-542D-52FCC3BCFD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C34D59-E977-5D85-23DA-B183868D9AB0}"/>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Proficiency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D07EA372-8EE3-44BB-1085-67647BF4E597}"/>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Proficiency is below guide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Ensure that each tech is trained and certified on each job they receive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Finding a way to bill 4/10 more per repair</a:t>
            </a:r>
          </a:p>
          <a:p>
            <a:endParaRPr lang="en-US" dirty="0"/>
          </a:p>
        </p:txBody>
      </p:sp>
      <p:pic>
        <p:nvPicPr>
          <p:cNvPr id="8" name="Content Placeholder 7">
            <a:extLst>
              <a:ext uri="{FF2B5EF4-FFF2-40B4-BE49-F238E27FC236}">
                <a16:creationId xmlns:a16="http://schemas.microsoft.com/office/drawing/2014/main" id="{032DF262-2F62-A21C-8425-3A903CD17A95}"/>
              </a:ext>
            </a:extLst>
          </p:cNvPr>
          <p:cNvPicPr>
            <a:picLocks noGrp="1" noChangeAspect="1"/>
          </p:cNvPicPr>
          <p:nvPr>
            <p:ph sz="half" idx="2"/>
          </p:nvPr>
        </p:nvPicPr>
        <p:blipFill>
          <a:blip r:embed="rId2"/>
          <a:srcRect/>
          <a:stretch/>
        </p:blipFill>
        <p:spPr>
          <a:xfrm>
            <a:off x="5089524" y="1394179"/>
            <a:ext cx="5761355" cy="4250911"/>
          </a:xfrm>
        </p:spPr>
      </p:pic>
    </p:spTree>
    <p:extLst>
      <p:ext uri="{BB962C8B-B14F-4D97-AF65-F5344CB8AC3E}">
        <p14:creationId xmlns:p14="http://schemas.microsoft.com/office/powerpoint/2010/main" val="1955212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lstStyle/>
          <a:p>
            <a:r>
              <a:rPr lang="en-US" dirty="0"/>
              <a:t>Right now our technicians have completed 95% of required training </a:t>
            </a:r>
          </a:p>
          <a:p>
            <a:r>
              <a:rPr lang="en-US" dirty="0"/>
              <a:t>Target through Q4 is 100%</a:t>
            </a:r>
          </a:p>
          <a:p>
            <a:r>
              <a:rPr lang="en-US" dirty="0"/>
              <a:t>Work with Service Managers to identify missing requirements and focus on meeting those goals.</a:t>
            </a:r>
          </a:p>
          <a:p>
            <a:endParaRPr lang="en-US" dirty="0"/>
          </a:p>
        </p:txBody>
      </p:sp>
      <p:pic>
        <p:nvPicPr>
          <p:cNvPr id="6" name="Content Placeholder 5" descr="A white background with black text and numbers&#10;&#10;Description automatically generated">
            <a:extLst>
              <a:ext uri="{FF2B5EF4-FFF2-40B4-BE49-F238E27FC236}">
                <a16:creationId xmlns:a16="http://schemas.microsoft.com/office/drawing/2014/main" id="{04EFC5C3-B25B-583A-7A58-7E42D66BC335}"/>
              </a:ext>
            </a:extLst>
          </p:cNvPr>
          <p:cNvPicPr>
            <a:picLocks noGrp="1" noChangeAspect="1"/>
          </p:cNvPicPr>
          <p:nvPr>
            <p:ph sz="half" idx="2"/>
          </p:nvPr>
        </p:nvPicPr>
        <p:blipFill>
          <a:blip r:embed="rId2"/>
          <a:stretch>
            <a:fillRect/>
          </a:stretch>
        </p:blipFill>
        <p:spPr>
          <a:xfrm>
            <a:off x="5434582" y="1930400"/>
            <a:ext cx="4184650" cy="2502742"/>
          </a:xfrm>
        </p:spPr>
      </p:pic>
    </p:spTree>
    <p:extLst>
      <p:ext uri="{BB962C8B-B14F-4D97-AF65-F5344CB8AC3E}">
        <p14:creationId xmlns:p14="http://schemas.microsoft.com/office/powerpoint/2010/main" val="3881429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b="0" i="0" dirty="0">
                <a:solidFill>
                  <a:srgbClr val="111111"/>
                </a:solidFill>
                <a:effectLst/>
                <a:latin typeface="-apple-system"/>
              </a:rPr>
              <a:t>Strong relationships with local businesses and repeat customers</a:t>
            </a:r>
          </a:p>
          <a:p>
            <a:pPr lvl="1"/>
            <a:r>
              <a:rPr lang="en-US" b="0" i="0" dirty="0">
                <a:solidFill>
                  <a:srgbClr val="111111"/>
                </a:solidFill>
                <a:effectLst/>
                <a:latin typeface="-apple-system"/>
              </a:rPr>
              <a:t>Highly trained technicians with certifications and experience</a:t>
            </a:r>
            <a:endParaRPr lang="en-US" dirty="0">
              <a:solidFill>
                <a:srgbClr val="111111"/>
              </a:solidFill>
              <a:latin typeface="-apple-system"/>
            </a:endParaRPr>
          </a:p>
          <a:p>
            <a:pPr lvl="1"/>
            <a:r>
              <a:rPr lang="en-US" b="0" i="0" dirty="0">
                <a:solidFill>
                  <a:srgbClr val="111111"/>
                </a:solidFill>
                <a:effectLst/>
                <a:latin typeface="-apple-system"/>
              </a:rPr>
              <a:t>Wide range of services including maintenance, repairs, and parts supply for various truck models</a:t>
            </a: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Arlington and McKinney locations need significant investment in shop facilities and equipment</a:t>
            </a:r>
          </a:p>
          <a:p>
            <a:pPr lvl="1"/>
            <a:r>
              <a:rPr lang="en-US" dirty="0"/>
              <a:t>Relatively inexperienced Service Managers</a:t>
            </a:r>
          </a:p>
          <a:p>
            <a:pPr lvl="1"/>
            <a:r>
              <a:rPr lang="en-US" dirty="0"/>
              <a:t>Business downturn has caused some techs to look for other opportunities</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441</TotalTime>
  <Words>558</Words>
  <Application>Microsoft Office PowerPoint</Application>
  <PresentationFormat>Widescreen</PresentationFormat>
  <Paragraphs>94</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-apple-system</vt:lpstr>
      <vt:lpstr>Arial</vt:lpstr>
      <vt:lpstr>Calibri</vt:lpstr>
      <vt:lpstr>Trebuchet MS</vt:lpstr>
      <vt:lpstr>Wingdings 3</vt:lpstr>
      <vt:lpstr>Facet</vt:lpstr>
      <vt:lpstr>ATD Service Homework </vt:lpstr>
      <vt:lpstr>  Analyze Cost of Labor   </vt:lpstr>
      <vt:lpstr> Changes in Expense Structure    </vt:lpstr>
      <vt:lpstr> Productivity   </vt:lpstr>
      <vt:lpstr> Facility   </vt:lpstr>
      <vt:lpstr> Proficiency   </vt:lpstr>
      <vt:lpstr>Level of current training</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Trey Courtney</cp:lastModifiedBy>
  <cp:revision>7</cp:revision>
  <dcterms:created xsi:type="dcterms:W3CDTF">2022-12-04T13:10:55Z</dcterms:created>
  <dcterms:modified xsi:type="dcterms:W3CDTF">2024-11-20T19:30:47Z</dcterms:modified>
</cp:coreProperties>
</file>