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5" r:id="rId7"/>
    <p:sldId id="274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8B70CE-16E3-4925-9794-EDA00477832B}" v="18" dt="2024-08-28T14:32:57.3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ney Bishop" userId="eb96979d-d5d1-4368-be1c-928c803ad9bf" providerId="ADAL" clId="{258B70CE-16E3-4925-9794-EDA00477832B}"/>
    <pc:docChg chg="undo custSel modSld">
      <pc:chgData name="Rodney Bishop" userId="eb96979d-d5d1-4368-be1c-928c803ad9bf" providerId="ADAL" clId="{258B70CE-16E3-4925-9794-EDA00477832B}" dt="2024-08-29T11:50:48.959" v="5464" actId="20577"/>
      <pc:docMkLst>
        <pc:docMk/>
      </pc:docMkLst>
      <pc:sldChg chg="modSp mod">
        <pc:chgData name="Rodney Bishop" userId="eb96979d-d5d1-4368-be1c-928c803ad9bf" providerId="ADAL" clId="{258B70CE-16E3-4925-9794-EDA00477832B}" dt="2024-08-28T15:52:05.195" v="5384" actId="20577"/>
        <pc:sldMkLst>
          <pc:docMk/>
          <pc:sldMk cId="407074056" sldId="256"/>
        </pc:sldMkLst>
        <pc:spChg chg="mod">
          <ac:chgData name="Rodney Bishop" userId="eb96979d-d5d1-4368-be1c-928c803ad9bf" providerId="ADAL" clId="{258B70CE-16E3-4925-9794-EDA00477832B}" dt="2024-08-28T15:52:05.195" v="5384" actId="20577"/>
          <ac:spMkLst>
            <pc:docMk/>
            <pc:sldMk cId="407074056" sldId="256"/>
            <ac:spMk id="3" creationId="{3D24D94E-9ADE-FBA4-4E04-F5102B2316CA}"/>
          </ac:spMkLst>
        </pc:spChg>
      </pc:sldChg>
      <pc:sldChg chg="addSp modSp mod">
        <pc:chgData name="Rodney Bishop" userId="eb96979d-d5d1-4368-be1c-928c803ad9bf" providerId="ADAL" clId="{258B70CE-16E3-4925-9794-EDA00477832B}" dt="2024-08-28T14:32:44.333" v="2496" actId="20577"/>
        <pc:sldMkLst>
          <pc:docMk/>
          <pc:sldMk cId="3839221384" sldId="257"/>
        </pc:sldMkLst>
        <pc:spChg chg="add mod">
          <ac:chgData name="Rodney Bishop" userId="eb96979d-d5d1-4368-be1c-928c803ad9bf" providerId="ADAL" clId="{258B70CE-16E3-4925-9794-EDA00477832B}" dt="2024-08-28T14:32:44.333" v="2496" actId="20577"/>
          <ac:spMkLst>
            <pc:docMk/>
            <pc:sldMk cId="3839221384" sldId="257"/>
            <ac:spMk id="4" creationId="{BB5754A7-1879-4C58-F39E-DFD292E503FB}"/>
          </ac:spMkLst>
        </pc:spChg>
      </pc:sldChg>
      <pc:sldChg chg="addSp modSp mod">
        <pc:chgData name="Rodney Bishop" userId="eb96979d-d5d1-4368-be1c-928c803ad9bf" providerId="ADAL" clId="{258B70CE-16E3-4925-9794-EDA00477832B}" dt="2024-08-28T14:41:56.592" v="2727" actId="33524"/>
        <pc:sldMkLst>
          <pc:docMk/>
          <pc:sldMk cId="2417698126" sldId="262"/>
        </pc:sldMkLst>
        <pc:spChg chg="add mod">
          <ac:chgData name="Rodney Bishop" userId="eb96979d-d5d1-4368-be1c-928c803ad9bf" providerId="ADAL" clId="{258B70CE-16E3-4925-9794-EDA00477832B}" dt="2024-08-28T14:41:56.592" v="2727" actId="33524"/>
          <ac:spMkLst>
            <pc:docMk/>
            <pc:sldMk cId="2417698126" sldId="262"/>
            <ac:spMk id="4" creationId="{B6614E37-CFF7-D437-579F-CCD053AF10A1}"/>
          </ac:spMkLst>
        </pc:spChg>
      </pc:sldChg>
      <pc:sldChg chg="modSp mod">
        <pc:chgData name="Rodney Bishop" userId="eb96979d-d5d1-4368-be1c-928c803ad9bf" providerId="ADAL" clId="{258B70CE-16E3-4925-9794-EDA00477832B}" dt="2024-08-28T14:48:43.902" v="2940" actId="313"/>
        <pc:sldMkLst>
          <pc:docMk/>
          <pc:sldMk cId="3912869560" sldId="263"/>
        </pc:sldMkLst>
        <pc:spChg chg="mod">
          <ac:chgData name="Rodney Bishop" userId="eb96979d-d5d1-4368-be1c-928c803ad9bf" providerId="ADAL" clId="{258B70CE-16E3-4925-9794-EDA00477832B}" dt="2024-08-28T14:48:43.902" v="2940" actId="313"/>
          <ac:spMkLst>
            <pc:docMk/>
            <pc:sldMk cId="3912869560" sldId="263"/>
            <ac:spMk id="3" creationId="{203A9D90-6288-FF85-A14B-EAAC61E0E9A8}"/>
          </ac:spMkLst>
        </pc:spChg>
      </pc:sldChg>
      <pc:sldChg chg="modSp mod">
        <pc:chgData name="Rodney Bishop" userId="eb96979d-d5d1-4368-be1c-928c803ad9bf" providerId="ADAL" clId="{258B70CE-16E3-4925-9794-EDA00477832B}" dt="2024-08-28T14:58:03.241" v="3224" actId="20577"/>
        <pc:sldMkLst>
          <pc:docMk/>
          <pc:sldMk cId="627664966" sldId="264"/>
        </pc:sldMkLst>
        <pc:spChg chg="mod">
          <ac:chgData name="Rodney Bishop" userId="eb96979d-d5d1-4368-be1c-928c803ad9bf" providerId="ADAL" clId="{258B70CE-16E3-4925-9794-EDA00477832B}" dt="2024-08-28T14:58:03.241" v="3224" actId="20577"/>
          <ac:spMkLst>
            <pc:docMk/>
            <pc:sldMk cId="627664966" sldId="264"/>
            <ac:spMk id="3" creationId="{203A9D90-6288-FF85-A14B-EAAC61E0E9A8}"/>
          </ac:spMkLst>
        </pc:spChg>
      </pc:sldChg>
      <pc:sldChg chg="modSp mod">
        <pc:chgData name="Rodney Bishop" userId="eb96979d-d5d1-4368-be1c-928c803ad9bf" providerId="ADAL" clId="{258B70CE-16E3-4925-9794-EDA00477832B}" dt="2024-08-28T15:05:09.898" v="3451" actId="20577"/>
        <pc:sldMkLst>
          <pc:docMk/>
          <pc:sldMk cId="3985272254" sldId="265"/>
        </pc:sldMkLst>
        <pc:spChg chg="mod">
          <ac:chgData name="Rodney Bishop" userId="eb96979d-d5d1-4368-be1c-928c803ad9bf" providerId="ADAL" clId="{258B70CE-16E3-4925-9794-EDA00477832B}" dt="2024-08-28T15:05:09.898" v="3451" actId="20577"/>
          <ac:spMkLst>
            <pc:docMk/>
            <pc:sldMk cId="3985272254" sldId="265"/>
            <ac:spMk id="3" creationId="{203A9D90-6288-FF85-A14B-EAAC61E0E9A8}"/>
          </ac:spMkLst>
        </pc:spChg>
      </pc:sldChg>
      <pc:sldChg chg="modSp mod">
        <pc:chgData name="Rodney Bishop" userId="eb96979d-d5d1-4368-be1c-928c803ad9bf" providerId="ADAL" clId="{258B70CE-16E3-4925-9794-EDA00477832B}" dt="2024-08-28T15:15:58.259" v="3781" actId="5793"/>
        <pc:sldMkLst>
          <pc:docMk/>
          <pc:sldMk cId="4226099158" sldId="266"/>
        </pc:sldMkLst>
        <pc:spChg chg="mod">
          <ac:chgData name="Rodney Bishop" userId="eb96979d-d5d1-4368-be1c-928c803ad9bf" providerId="ADAL" clId="{258B70CE-16E3-4925-9794-EDA00477832B}" dt="2024-08-28T15:15:58.259" v="3781" actId="5793"/>
          <ac:spMkLst>
            <pc:docMk/>
            <pc:sldMk cId="4226099158" sldId="266"/>
            <ac:spMk id="3" creationId="{203A9D90-6288-FF85-A14B-EAAC61E0E9A8}"/>
          </ac:spMkLst>
        </pc:spChg>
      </pc:sldChg>
      <pc:sldChg chg="modSp mod">
        <pc:chgData name="Rodney Bishop" userId="eb96979d-d5d1-4368-be1c-928c803ad9bf" providerId="ADAL" clId="{258B70CE-16E3-4925-9794-EDA00477832B}" dt="2024-08-28T15:22:01.878" v="4126" actId="20577"/>
        <pc:sldMkLst>
          <pc:docMk/>
          <pc:sldMk cId="850427537" sldId="267"/>
        </pc:sldMkLst>
        <pc:spChg chg="mod">
          <ac:chgData name="Rodney Bishop" userId="eb96979d-d5d1-4368-be1c-928c803ad9bf" providerId="ADAL" clId="{258B70CE-16E3-4925-9794-EDA00477832B}" dt="2024-08-28T15:22:01.878" v="4126" actId="20577"/>
          <ac:spMkLst>
            <pc:docMk/>
            <pc:sldMk cId="850427537" sldId="267"/>
            <ac:spMk id="3" creationId="{203A9D90-6288-FF85-A14B-EAAC61E0E9A8}"/>
          </ac:spMkLst>
        </pc:spChg>
      </pc:sldChg>
      <pc:sldChg chg="modSp mod">
        <pc:chgData name="Rodney Bishop" userId="eb96979d-d5d1-4368-be1c-928c803ad9bf" providerId="ADAL" clId="{258B70CE-16E3-4925-9794-EDA00477832B}" dt="2024-08-28T15:30:12.294" v="4457" actId="20577"/>
        <pc:sldMkLst>
          <pc:docMk/>
          <pc:sldMk cId="3364109993" sldId="268"/>
        </pc:sldMkLst>
        <pc:graphicFrameChg chg="modGraphic">
          <ac:chgData name="Rodney Bishop" userId="eb96979d-d5d1-4368-be1c-928c803ad9bf" providerId="ADAL" clId="{258B70CE-16E3-4925-9794-EDA00477832B}" dt="2024-08-28T15:30:12.294" v="4457" actId="20577"/>
          <ac:graphicFrameMkLst>
            <pc:docMk/>
            <pc:sldMk cId="3364109993" sldId="268"/>
            <ac:graphicFrameMk id="4" creationId="{BC8B6778-11BB-9A9A-F0BF-8949F85F8237}"/>
          </ac:graphicFrameMkLst>
        </pc:graphicFrameChg>
      </pc:sldChg>
      <pc:sldChg chg="modSp mod">
        <pc:chgData name="Rodney Bishop" userId="eb96979d-d5d1-4368-be1c-928c803ad9bf" providerId="ADAL" clId="{258B70CE-16E3-4925-9794-EDA00477832B}" dt="2024-08-29T11:50:48.959" v="5464" actId="20577"/>
        <pc:sldMkLst>
          <pc:docMk/>
          <pc:sldMk cId="3799370086" sldId="269"/>
        </pc:sldMkLst>
        <pc:spChg chg="mod">
          <ac:chgData name="Rodney Bishop" userId="eb96979d-d5d1-4368-be1c-928c803ad9bf" providerId="ADAL" clId="{258B70CE-16E3-4925-9794-EDA00477832B}" dt="2024-08-29T11:50:48.959" v="5464" actId="20577"/>
          <ac:spMkLst>
            <pc:docMk/>
            <pc:sldMk cId="3799370086" sldId="269"/>
            <ac:spMk id="3" creationId="{203A9D90-6288-FF85-A14B-EAAC61E0E9A8}"/>
          </ac:spMkLst>
        </pc:spChg>
      </pc:sldChg>
      <pc:sldChg chg="addSp delSp modSp mod setBg">
        <pc:chgData name="Rodney Bishop" userId="eb96979d-d5d1-4368-be1c-928c803ad9bf" providerId="ADAL" clId="{258B70CE-16E3-4925-9794-EDA00477832B}" dt="2024-08-28T12:41:50.727" v="1016" actId="14100"/>
        <pc:sldMkLst>
          <pc:docMk/>
          <pc:sldMk cId="3887641486" sldId="270"/>
        </pc:sldMkLst>
        <pc:spChg chg="mod">
          <ac:chgData name="Rodney Bishop" userId="eb96979d-d5d1-4368-be1c-928c803ad9bf" providerId="ADAL" clId="{258B70CE-16E3-4925-9794-EDA00477832B}" dt="2024-08-27T12:29:12.126" v="463" actId="26606"/>
          <ac:spMkLst>
            <pc:docMk/>
            <pc:sldMk cId="3887641486" sldId="270"/>
            <ac:spMk id="2" creationId="{CCC0419E-50F3-1F2F-1B8E-FED52940944C}"/>
          </ac:spMkLst>
        </pc:spChg>
        <pc:spChg chg="mod ord">
          <ac:chgData name="Rodney Bishop" userId="eb96979d-d5d1-4368-be1c-928c803ad9bf" providerId="ADAL" clId="{258B70CE-16E3-4925-9794-EDA00477832B}" dt="2024-08-28T12:31:52.004" v="1013" actId="313"/>
          <ac:spMkLst>
            <pc:docMk/>
            <pc:sldMk cId="3887641486" sldId="270"/>
            <ac:spMk id="3" creationId="{0CC31931-4847-F763-D4D1-1433E7E0CE49}"/>
          </ac:spMkLst>
        </pc:spChg>
        <pc:spChg chg="add del mod">
          <ac:chgData name="Rodney Bishop" userId="eb96979d-d5d1-4368-be1c-928c803ad9bf" providerId="ADAL" clId="{258B70CE-16E3-4925-9794-EDA00477832B}" dt="2024-08-27T12:27:42.302" v="445" actId="931"/>
          <ac:spMkLst>
            <pc:docMk/>
            <pc:sldMk cId="3887641486" sldId="270"/>
            <ac:spMk id="5" creationId="{E36F3A88-B93E-0084-485D-F0047606A140}"/>
          </ac:spMkLst>
        </pc:spChg>
        <pc:spChg chg="del">
          <ac:chgData name="Rodney Bishop" userId="eb96979d-d5d1-4368-be1c-928c803ad9bf" providerId="ADAL" clId="{258B70CE-16E3-4925-9794-EDA00477832B}" dt="2024-08-26T17:39:29.856" v="1" actId="931"/>
          <ac:spMkLst>
            <pc:docMk/>
            <pc:sldMk cId="3887641486" sldId="270"/>
            <ac:spMk id="7" creationId="{2297863D-95DE-5DE7-5FB9-9AFD9B6DDCA0}"/>
          </ac:spMkLst>
        </pc:spChg>
        <pc:spChg chg="add del">
          <ac:chgData name="Rodney Bishop" userId="eb96979d-d5d1-4368-be1c-928c803ad9bf" providerId="ADAL" clId="{258B70CE-16E3-4925-9794-EDA00477832B}" dt="2024-08-27T12:28:17.133" v="449" actId="26606"/>
          <ac:spMkLst>
            <pc:docMk/>
            <pc:sldMk cId="3887641486" sldId="270"/>
            <ac:spMk id="25" creationId="{9F4444CE-BC8D-4D61-B303-4C05614E62AB}"/>
          </ac:spMkLst>
        </pc:spChg>
        <pc:spChg chg="add del">
          <ac:chgData name="Rodney Bishop" userId="eb96979d-d5d1-4368-be1c-928c803ad9bf" providerId="ADAL" clId="{258B70CE-16E3-4925-9794-EDA00477832B}" dt="2024-08-27T12:28:17.133" v="449" actId="26606"/>
          <ac:spMkLst>
            <pc:docMk/>
            <pc:sldMk cId="3887641486" sldId="270"/>
            <ac:spMk id="27" creationId="{62423CA5-E2E1-4789-B759-9906C1C94063}"/>
          </ac:spMkLst>
        </pc:spChg>
        <pc:spChg chg="add del">
          <ac:chgData name="Rodney Bishop" userId="eb96979d-d5d1-4368-be1c-928c803ad9bf" providerId="ADAL" clId="{258B70CE-16E3-4925-9794-EDA00477832B}" dt="2024-08-27T12:28:17.133" v="449" actId="26606"/>
          <ac:spMkLst>
            <pc:docMk/>
            <pc:sldMk cId="3887641486" sldId="270"/>
            <ac:spMk id="29" creationId="{73772B81-181F-48B7-8826-4D9686D15DF5}"/>
          </ac:spMkLst>
        </pc:spChg>
        <pc:spChg chg="add del">
          <ac:chgData name="Rodney Bishop" userId="eb96979d-d5d1-4368-be1c-928c803ad9bf" providerId="ADAL" clId="{258B70CE-16E3-4925-9794-EDA00477832B}" dt="2024-08-27T12:28:17.133" v="449" actId="26606"/>
          <ac:spMkLst>
            <pc:docMk/>
            <pc:sldMk cId="3887641486" sldId="270"/>
            <ac:spMk id="31" creationId="{B2205F6E-03C6-4E92-877C-E2482F6599AA}"/>
          </ac:spMkLst>
        </pc:spChg>
        <pc:spChg chg="add del">
          <ac:chgData name="Rodney Bishop" userId="eb96979d-d5d1-4368-be1c-928c803ad9bf" providerId="ADAL" clId="{258B70CE-16E3-4925-9794-EDA00477832B}" dt="2024-08-27T12:28:29.598" v="455" actId="26606"/>
          <ac:spMkLst>
            <pc:docMk/>
            <pc:sldMk cId="3887641486" sldId="270"/>
            <ac:spMk id="35" creationId="{166F75A4-C475-4941-8EE2-B80A06A2C1BB}"/>
          </ac:spMkLst>
        </pc:spChg>
        <pc:spChg chg="add del">
          <ac:chgData name="Rodney Bishop" userId="eb96979d-d5d1-4368-be1c-928c803ad9bf" providerId="ADAL" clId="{258B70CE-16E3-4925-9794-EDA00477832B}" dt="2024-08-27T12:28:29.598" v="455" actId="26606"/>
          <ac:spMkLst>
            <pc:docMk/>
            <pc:sldMk cId="3887641486" sldId="270"/>
            <ac:spMk id="37" creationId="{A032553A-72E8-4B0D-8405-FF9771C9AF05}"/>
          </ac:spMkLst>
        </pc:spChg>
        <pc:spChg chg="add del">
          <ac:chgData name="Rodney Bishop" userId="eb96979d-d5d1-4368-be1c-928c803ad9bf" providerId="ADAL" clId="{258B70CE-16E3-4925-9794-EDA00477832B}" dt="2024-08-27T12:28:29.598" v="455" actId="26606"/>
          <ac:spMkLst>
            <pc:docMk/>
            <pc:sldMk cId="3887641486" sldId="270"/>
            <ac:spMk id="39" creationId="{765800AC-C3B9-498E-87BC-29FAE4C76B21}"/>
          </ac:spMkLst>
        </pc:spChg>
        <pc:spChg chg="add del">
          <ac:chgData name="Rodney Bishop" userId="eb96979d-d5d1-4368-be1c-928c803ad9bf" providerId="ADAL" clId="{258B70CE-16E3-4925-9794-EDA00477832B}" dt="2024-08-27T12:28:29.598" v="455" actId="26606"/>
          <ac:spMkLst>
            <pc:docMk/>
            <pc:sldMk cId="3887641486" sldId="270"/>
            <ac:spMk id="41" creationId="{1F9D6ACB-2FF4-49F9-978A-E0D5327FC635}"/>
          </ac:spMkLst>
        </pc:spChg>
        <pc:spChg chg="add del">
          <ac:chgData name="Rodney Bishop" userId="eb96979d-d5d1-4368-be1c-928c803ad9bf" providerId="ADAL" clId="{258B70CE-16E3-4925-9794-EDA00477832B}" dt="2024-08-27T12:28:29.598" v="455" actId="26606"/>
          <ac:spMkLst>
            <pc:docMk/>
            <pc:sldMk cId="3887641486" sldId="270"/>
            <ac:spMk id="54" creationId="{A65AC7D1-EAA9-48F5-B509-60A7F50BF703}"/>
          </ac:spMkLst>
        </pc:spChg>
        <pc:spChg chg="add del">
          <ac:chgData name="Rodney Bishop" userId="eb96979d-d5d1-4368-be1c-928c803ad9bf" providerId="ADAL" clId="{258B70CE-16E3-4925-9794-EDA00477832B}" dt="2024-08-27T12:28:29.598" v="455" actId="26606"/>
          <ac:spMkLst>
            <pc:docMk/>
            <pc:sldMk cId="3887641486" sldId="270"/>
            <ac:spMk id="55" creationId="{D6320AF9-619A-4175-865B-5663E1AEF4C5}"/>
          </ac:spMkLst>
        </pc:spChg>
        <pc:spChg chg="add del">
          <ac:chgData name="Rodney Bishop" userId="eb96979d-d5d1-4368-be1c-928c803ad9bf" providerId="ADAL" clId="{258B70CE-16E3-4925-9794-EDA00477832B}" dt="2024-08-27T12:28:29.598" v="455" actId="26606"/>
          <ac:spMkLst>
            <pc:docMk/>
            <pc:sldMk cId="3887641486" sldId="270"/>
            <ac:spMk id="58" creationId="{7E018740-5C2B-4A41-AC1A-7E68D1EC1954}"/>
          </ac:spMkLst>
        </pc:spChg>
        <pc:spChg chg="add del">
          <ac:chgData name="Rodney Bishop" userId="eb96979d-d5d1-4368-be1c-928c803ad9bf" providerId="ADAL" clId="{258B70CE-16E3-4925-9794-EDA00477832B}" dt="2024-08-27T12:28:29.598" v="455" actId="26606"/>
          <ac:spMkLst>
            <pc:docMk/>
            <pc:sldMk cId="3887641486" sldId="270"/>
            <ac:spMk id="59" creationId="{A5EC319D-0FEA-4B95-A3EA-01E35672C95B}"/>
          </ac:spMkLst>
        </pc:spChg>
        <pc:spChg chg="add del">
          <ac:chgData name="Rodney Bishop" userId="eb96979d-d5d1-4368-be1c-928c803ad9bf" providerId="ADAL" clId="{258B70CE-16E3-4925-9794-EDA00477832B}" dt="2024-08-27T12:29:12.126" v="463" actId="26606"/>
          <ac:spMkLst>
            <pc:docMk/>
            <pc:sldMk cId="3887641486" sldId="270"/>
            <ac:spMk id="62" creationId="{9F4444CE-BC8D-4D61-B303-4C05614E62AB}"/>
          </ac:spMkLst>
        </pc:spChg>
        <pc:spChg chg="add del">
          <ac:chgData name="Rodney Bishop" userId="eb96979d-d5d1-4368-be1c-928c803ad9bf" providerId="ADAL" clId="{258B70CE-16E3-4925-9794-EDA00477832B}" dt="2024-08-27T12:29:12.126" v="463" actId="26606"/>
          <ac:spMkLst>
            <pc:docMk/>
            <pc:sldMk cId="3887641486" sldId="270"/>
            <ac:spMk id="63" creationId="{62423CA5-E2E1-4789-B759-9906C1C94063}"/>
          </ac:spMkLst>
        </pc:spChg>
        <pc:spChg chg="add del">
          <ac:chgData name="Rodney Bishop" userId="eb96979d-d5d1-4368-be1c-928c803ad9bf" providerId="ADAL" clId="{258B70CE-16E3-4925-9794-EDA00477832B}" dt="2024-08-27T12:29:12.126" v="463" actId="26606"/>
          <ac:spMkLst>
            <pc:docMk/>
            <pc:sldMk cId="3887641486" sldId="270"/>
            <ac:spMk id="64" creationId="{73772B81-181F-48B7-8826-4D9686D15DF5}"/>
          </ac:spMkLst>
        </pc:spChg>
        <pc:spChg chg="add del">
          <ac:chgData name="Rodney Bishop" userId="eb96979d-d5d1-4368-be1c-928c803ad9bf" providerId="ADAL" clId="{258B70CE-16E3-4925-9794-EDA00477832B}" dt="2024-08-27T12:29:12.126" v="463" actId="26606"/>
          <ac:spMkLst>
            <pc:docMk/>
            <pc:sldMk cId="3887641486" sldId="270"/>
            <ac:spMk id="65" creationId="{B2205F6E-03C6-4E92-877C-E2482F6599AA}"/>
          </ac:spMkLst>
        </pc:spChg>
        <pc:grpChg chg="add del">
          <ac:chgData name="Rodney Bishop" userId="eb96979d-d5d1-4368-be1c-928c803ad9bf" providerId="ADAL" clId="{258B70CE-16E3-4925-9794-EDA00477832B}" dt="2024-08-27T12:28:17.133" v="449" actId="26606"/>
          <ac:grpSpMkLst>
            <pc:docMk/>
            <pc:sldMk cId="3887641486" sldId="270"/>
            <ac:grpSpMk id="13" creationId="{D6280969-F024-466D-A1DB-4F848C51DEF6}"/>
          </ac:grpSpMkLst>
        </pc:grpChg>
        <pc:grpChg chg="add del">
          <ac:chgData name="Rodney Bishop" userId="eb96979d-d5d1-4368-be1c-928c803ad9bf" providerId="ADAL" clId="{258B70CE-16E3-4925-9794-EDA00477832B}" dt="2024-08-27T12:28:21.932" v="451" actId="26606"/>
          <ac:grpSpMkLst>
            <pc:docMk/>
            <pc:sldMk cId="3887641486" sldId="270"/>
            <ac:grpSpMk id="33" creationId="{D6280969-F024-466D-A1DB-4F848C51DEF6}"/>
          </ac:grpSpMkLst>
        </pc:grpChg>
        <pc:grpChg chg="add del">
          <ac:chgData name="Rodney Bishop" userId="eb96979d-d5d1-4368-be1c-928c803ad9bf" providerId="ADAL" clId="{258B70CE-16E3-4925-9794-EDA00477832B}" dt="2024-08-27T12:28:24.431" v="453" actId="26606"/>
          <ac:grpSpMkLst>
            <pc:docMk/>
            <pc:sldMk cId="3887641486" sldId="270"/>
            <ac:grpSpMk id="43" creationId="{D6280969-F024-466D-A1DB-4F848C51DEF6}"/>
          </ac:grpSpMkLst>
        </pc:grpChg>
        <pc:grpChg chg="add del">
          <ac:chgData name="Rodney Bishop" userId="eb96979d-d5d1-4368-be1c-928c803ad9bf" providerId="ADAL" clId="{258B70CE-16E3-4925-9794-EDA00477832B}" dt="2024-08-27T12:28:29.598" v="455" actId="26606"/>
          <ac:grpSpMkLst>
            <pc:docMk/>
            <pc:sldMk cId="3887641486" sldId="270"/>
            <ac:grpSpMk id="45" creationId="{D6280969-F024-466D-A1DB-4F848C51DEF6}"/>
          </ac:grpSpMkLst>
        </pc:grpChg>
        <pc:grpChg chg="add del">
          <ac:chgData name="Rodney Bishop" userId="eb96979d-d5d1-4368-be1c-928c803ad9bf" providerId="ADAL" clId="{258B70CE-16E3-4925-9794-EDA00477832B}" dt="2024-08-27T12:29:12.126" v="463" actId="26606"/>
          <ac:grpSpMkLst>
            <pc:docMk/>
            <pc:sldMk cId="3887641486" sldId="270"/>
            <ac:grpSpMk id="61" creationId="{D6280969-F024-466D-A1DB-4F848C51DEF6}"/>
          </ac:grpSpMkLst>
        </pc:grpChg>
        <pc:picChg chg="del">
          <ac:chgData name="Rodney Bishop" userId="eb96979d-d5d1-4368-be1c-928c803ad9bf" providerId="ADAL" clId="{258B70CE-16E3-4925-9794-EDA00477832B}" dt="2024-08-26T17:39:13.954" v="0" actId="478"/>
          <ac:picMkLst>
            <pc:docMk/>
            <pc:sldMk cId="3887641486" sldId="270"/>
            <ac:picMk id="5" creationId="{91D6E492-9627-81E3-7006-6E1FD57D7933}"/>
          </ac:picMkLst>
        </pc:picChg>
        <pc:picChg chg="add del mod">
          <ac:chgData name="Rodney Bishop" userId="eb96979d-d5d1-4368-be1c-928c803ad9bf" providerId="ADAL" clId="{258B70CE-16E3-4925-9794-EDA00477832B}" dt="2024-08-27T12:27:12.478" v="444" actId="478"/>
          <ac:picMkLst>
            <pc:docMk/>
            <pc:sldMk cId="3887641486" sldId="270"/>
            <ac:picMk id="6" creationId="{D78D9E50-B3CF-6793-2464-B02604632857}"/>
          </ac:picMkLst>
        </pc:picChg>
        <pc:picChg chg="add mod">
          <ac:chgData name="Rodney Bishop" userId="eb96979d-d5d1-4368-be1c-928c803ad9bf" providerId="ADAL" clId="{258B70CE-16E3-4925-9794-EDA00477832B}" dt="2024-08-28T12:41:50.727" v="1016" actId="14100"/>
          <ac:picMkLst>
            <pc:docMk/>
            <pc:sldMk cId="3887641486" sldId="270"/>
            <ac:picMk id="8" creationId="{37786FE9-321E-0AB7-CA9A-AF8A6E058553}"/>
          </ac:picMkLst>
        </pc:picChg>
        <pc:cxnChg chg="add del">
          <ac:chgData name="Rodney Bishop" userId="eb96979d-d5d1-4368-be1c-928c803ad9bf" providerId="ADAL" clId="{258B70CE-16E3-4925-9794-EDA00477832B}" dt="2024-08-27T12:28:29.598" v="455" actId="26606"/>
          <ac:cxnSpMkLst>
            <pc:docMk/>
            <pc:sldMk cId="3887641486" sldId="270"/>
            <ac:cxnSpMk id="56" creationId="{063B6EC6-D752-4EE7-908B-F8F19E8C7FEA}"/>
          </ac:cxnSpMkLst>
        </pc:cxnChg>
        <pc:cxnChg chg="add del">
          <ac:chgData name="Rodney Bishop" userId="eb96979d-d5d1-4368-be1c-928c803ad9bf" providerId="ADAL" clId="{258B70CE-16E3-4925-9794-EDA00477832B}" dt="2024-08-27T12:28:29.598" v="455" actId="26606"/>
          <ac:cxnSpMkLst>
            <pc:docMk/>
            <pc:sldMk cId="3887641486" sldId="270"/>
            <ac:cxnSpMk id="57" creationId="{EFECD4E8-AD3E-4228-82A2-9461958EA94D}"/>
          </ac:cxnSpMkLst>
        </pc:cxnChg>
      </pc:sldChg>
      <pc:sldChg chg="addSp delSp modSp mod">
        <pc:chgData name="Rodney Bishop" userId="eb96979d-d5d1-4368-be1c-928c803ad9bf" providerId="ADAL" clId="{258B70CE-16E3-4925-9794-EDA00477832B}" dt="2024-08-28T15:01:33.476" v="3225" actId="20577"/>
        <pc:sldMkLst>
          <pc:docMk/>
          <pc:sldMk cId="1306592365" sldId="271"/>
        </pc:sldMkLst>
        <pc:spChg chg="mod">
          <ac:chgData name="Rodney Bishop" userId="eb96979d-d5d1-4368-be1c-928c803ad9bf" providerId="ADAL" clId="{258B70CE-16E3-4925-9794-EDA00477832B}" dt="2024-08-28T15:01:33.476" v="3225" actId="20577"/>
          <ac:spMkLst>
            <pc:docMk/>
            <pc:sldMk cId="1306592365" sldId="271"/>
            <ac:spMk id="3" creationId="{0CC31931-4847-F763-D4D1-1433E7E0CE49}"/>
          </ac:spMkLst>
        </pc:spChg>
        <pc:spChg chg="add del mod">
          <ac:chgData name="Rodney Bishop" userId="eb96979d-d5d1-4368-be1c-928c803ad9bf" providerId="ADAL" clId="{258B70CE-16E3-4925-9794-EDA00477832B}" dt="2024-08-27T12:29:42.130" v="466" actId="931"/>
          <ac:spMkLst>
            <pc:docMk/>
            <pc:sldMk cId="1306592365" sldId="271"/>
            <ac:spMk id="5" creationId="{0BEA05A6-7D23-51E6-63DE-7357FC94BF7C}"/>
          </ac:spMkLst>
        </pc:spChg>
        <pc:spChg chg="add del mod">
          <ac:chgData name="Rodney Bishop" userId="eb96979d-d5d1-4368-be1c-928c803ad9bf" providerId="ADAL" clId="{258B70CE-16E3-4925-9794-EDA00477832B}" dt="2024-08-26T17:42:14.765" v="8" actId="931"/>
          <ac:spMkLst>
            <pc:docMk/>
            <pc:sldMk cId="1306592365" sldId="271"/>
            <ac:spMk id="5" creationId="{5C86A3DF-5E71-35C2-278F-1F97751DFFC3}"/>
          </ac:spMkLst>
        </pc:spChg>
        <pc:picChg chg="add del mod">
          <ac:chgData name="Rodney Bishop" userId="eb96979d-d5d1-4368-be1c-928c803ad9bf" providerId="ADAL" clId="{258B70CE-16E3-4925-9794-EDA00477832B}" dt="2024-08-27T12:29:31.451" v="465" actId="478"/>
          <ac:picMkLst>
            <pc:docMk/>
            <pc:sldMk cId="1306592365" sldId="271"/>
            <ac:picMk id="7" creationId="{0DCF226C-4444-7D51-43D2-1C49E9663DDD}"/>
          </ac:picMkLst>
        </pc:picChg>
        <pc:picChg chg="del">
          <ac:chgData name="Rodney Bishop" userId="eb96979d-d5d1-4368-be1c-928c803ad9bf" providerId="ADAL" clId="{258B70CE-16E3-4925-9794-EDA00477832B}" dt="2024-08-26T17:41:52.340" v="7" actId="478"/>
          <ac:picMkLst>
            <pc:docMk/>
            <pc:sldMk cId="1306592365" sldId="271"/>
            <ac:picMk id="8" creationId="{0F6AC5A5-B9A6-8FD7-237A-0A6DBF9B6040}"/>
          </ac:picMkLst>
        </pc:picChg>
        <pc:picChg chg="add mod">
          <ac:chgData name="Rodney Bishop" userId="eb96979d-d5d1-4368-be1c-928c803ad9bf" providerId="ADAL" clId="{258B70CE-16E3-4925-9794-EDA00477832B}" dt="2024-08-28T12:42:29.256" v="1019" actId="14100"/>
          <ac:picMkLst>
            <pc:docMk/>
            <pc:sldMk cId="1306592365" sldId="271"/>
            <ac:picMk id="8" creationId="{6939569A-055E-C93D-FCAF-8508AA66FE08}"/>
          </ac:picMkLst>
        </pc:picChg>
      </pc:sldChg>
      <pc:sldChg chg="addSp delSp modSp mod">
        <pc:chgData name="Rodney Bishop" userId="eb96979d-d5d1-4368-be1c-928c803ad9bf" providerId="ADAL" clId="{258B70CE-16E3-4925-9794-EDA00477832B}" dt="2024-08-28T13:28:54.013" v="1683" actId="20577"/>
        <pc:sldMkLst>
          <pc:docMk/>
          <pc:sldMk cId="1901477980" sldId="272"/>
        </pc:sldMkLst>
        <pc:spChg chg="mod">
          <ac:chgData name="Rodney Bishop" userId="eb96979d-d5d1-4368-be1c-928c803ad9bf" providerId="ADAL" clId="{258B70CE-16E3-4925-9794-EDA00477832B}" dt="2024-08-28T13:28:54.013" v="1683" actId="20577"/>
          <ac:spMkLst>
            <pc:docMk/>
            <pc:sldMk cId="1901477980" sldId="272"/>
            <ac:spMk id="3" creationId="{0CC31931-4847-F763-D4D1-1433E7E0CE49}"/>
          </ac:spMkLst>
        </pc:spChg>
        <pc:spChg chg="add del mod">
          <ac:chgData name="Rodney Bishop" userId="eb96979d-d5d1-4368-be1c-928c803ad9bf" providerId="ADAL" clId="{258B70CE-16E3-4925-9794-EDA00477832B}" dt="2024-08-26T17:44:02.514" v="12" actId="931"/>
          <ac:spMkLst>
            <pc:docMk/>
            <pc:sldMk cId="1901477980" sldId="272"/>
            <ac:spMk id="5" creationId="{4F8506E2-623F-A69A-FA98-58D0B503A264}"/>
          </ac:spMkLst>
        </pc:spChg>
        <pc:spChg chg="add del mod">
          <ac:chgData name="Rodney Bishop" userId="eb96979d-d5d1-4368-be1c-928c803ad9bf" providerId="ADAL" clId="{258B70CE-16E3-4925-9794-EDA00477832B}" dt="2024-08-27T12:30:01.670" v="472" actId="931"/>
          <ac:spMkLst>
            <pc:docMk/>
            <pc:sldMk cId="1901477980" sldId="272"/>
            <ac:spMk id="5" creationId="{A5B977AC-DFB5-6E6D-B937-628BFECBEC03}"/>
          </ac:spMkLst>
        </pc:spChg>
        <pc:picChg chg="add del mod">
          <ac:chgData name="Rodney Bishop" userId="eb96979d-d5d1-4368-be1c-928c803ad9bf" providerId="ADAL" clId="{258B70CE-16E3-4925-9794-EDA00477832B}" dt="2024-08-27T12:29:50.122" v="471" actId="478"/>
          <ac:picMkLst>
            <pc:docMk/>
            <pc:sldMk cId="1901477980" sldId="272"/>
            <ac:picMk id="7" creationId="{69EA2020-BDAC-90BB-E5EA-82310A3B15DF}"/>
          </ac:picMkLst>
        </pc:picChg>
        <pc:picChg chg="add mod">
          <ac:chgData name="Rodney Bishop" userId="eb96979d-d5d1-4368-be1c-928c803ad9bf" providerId="ADAL" clId="{258B70CE-16E3-4925-9794-EDA00477832B}" dt="2024-08-28T13:03:19.430" v="1287" actId="14100"/>
          <ac:picMkLst>
            <pc:docMk/>
            <pc:sldMk cId="1901477980" sldId="272"/>
            <ac:picMk id="8" creationId="{21858BBA-48B1-B0D7-A735-C2A14F8F486E}"/>
          </ac:picMkLst>
        </pc:picChg>
        <pc:picChg chg="del">
          <ac:chgData name="Rodney Bishop" userId="eb96979d-d5d1-4368-be1c-928c803ad9bf" providerId="ADAL" clId="{258B70CE-16E3-4925-9794-EDA00477832B}" dt="2024-08-26T17:43:53.883" v="11" actId="478"/>
          <ac:picMkLst>
            <pc:docMk/>
            <pc:sldMk cId="1901477980" sldId="272"/>
            <ac:picMk id="8" creationId="{D13CF876-CE45-C8D8-5400-DF0EB0CE5121}"/>
          </ac:picMkLst>
        </pc:picChg>
      </pc:sldChg>
      <pc:sldChg chg="addSp delSp modSp mod">
        <pc:chgData name="Rodney Bishop" userId="eb96979d-d5d1-4368-be1c-928c803ad9bf" providerId="ADAL" clId="{258B70CE-16E3-4925-9794-EDA00477832B}" dt="2024-08-28T13:44:32.969" v="2020" actId="20577"/>
        <pc:sldMkLst>
          <pc:docMk/>
          <pc:sldMk cId="3333452679" sldId="273"/>
        </pc:sldMkLst>
        <pc:spChg chg="mod">
          <ac:chgData name="Rodney Bishop" userId="eb96979d-d5d1-4368-be1c-928c803ad9bf" providerId="ADAL" clId="{258B70CE-16E3-4925-9794-EDA00477832B}" dt="2024-08-28T13:44:32.969" v="2020" actId="20577"/>
          <ac:spMkLst>
            <pc:docMk/>
            <pc:sldMk cId="3333452679" sldId="273"/>
            <ac:spMk id="3" creationId="{0CC31931-4847-F763-D4D1-1433E7E0CE49}"/>
          </ac:spMkLst>
        </pc:spChg>
        <pc:spChg chg="add del mod">
          <ac:chgData name="Rodney Bishop" userId="eb96979d-d5d1-4368-be1c-928c803ad9bf" providerId="ADAL" clId="{258B70CE-16E3-4925-9794-EDA00477832B}" dt="2024-08-26T17:45:37.649" v="18" actId="931"/>
          <ac:spMkLst>
            <pc:docMk/>
            <pc:sldMk cId="3333452679" sldId="273"/>
            <ac:spMk id="5" creationId="{40629EFF-4CB5-0745-E171-50092967F4DE}"/>
          </ac:spMkLst>
        </pc:spChg>
        <pc:spChg chg="add del mod">
          <ac:chgData name="Rodney Bishop" userId="eb96979d-d5d1-4368-be1c-928c803ad9bf" providerId="ADAL" clId="{258B70CE-16E3-4925-9794-EDA00477832B}" dt="2024-08-27T12:30:15.634" v="476" actId="931"/>
          <ac:spMkLst>
            <pc:docMk/>
            <pc:sldMk cId="3333452679" sldId="273"/>
            <ac:spMk id="5" creationId="{DA5AEEA4-ACB1-C5D4-94B4-45BBE9CCE785}"/>
          </ac:spMkLst>
        </pc:spChg>
        <pc:picChg chg="add del mod">
          <ac:chgData name="Rodney Bishop" userId="eb96979d-d5d1-4368-be1c-928c803ad9bf" providerId="ADAL" clId="{258B70CE-16E3-4925-9794-EDA00477832B}" dt="2024-08-27T12:30:09.881" v="475" actId="478"/>
          <ac:picMkLst>
            <pc:docMk/>
            <pc:sldMk cId="3333452679" sldId="273"/>
            <ac:picMk id="7" creationId="{0E7D7676-69CB-23CE-0E4F-E3E34B6D7BF4}"/>
          </ac:picMkLst>
        </pc:picChg>
        <pc:picChg chg="del">
          <ac:chgData name="Rodney Bishop" userId="eb96979d-d5d1-4368-be1c-928c803ad9bf" providerId="ADAL" clId="{258B70CE-16E3-4925-9794-EDA00477832B}" dt="2024-08-26T17:45:25.140" v="17" actId="478"/>
          <ac:picMkLst>
            <pc:docMk/>
            <pc:sldMk cId="3333452679" sldId="273"/>
            <ac:picMk id="8" creationId="{913611ED-A97E-7CF7-C5D7-C914DAF8B2B3}"/>
          </ac:picMkLst>
        </pc:picChg>
        <pc:picChg chg="add mod">
          <ac:chgData name="Rodney Bishop" userId="eb96979d-d5d1-4368-be1c-928c803ad9bf" providerId="ADAL" clId="{258B70CE-16E3-4925-9794-EDA00477832B}" dt="2024-08-28T13:29:15.040" v="1685" actId="14100"/>
          <ac:picMkLst>
            <pc:docMk/>
            <pc:sldMk cId="3333452679" sldId="273"/>
            <ac:picMk id="8" creationId="{C4946E08-16F2-6B7E-CD82-466BE42CC0D6}"/>
          </ac:picMkLst>
        </pc:picChg>
      </pc:sldChg>
      <pc:sldChg chg="addSp delSp modSp mod">
        <pc:chgData name="Rodney Bishop" userId="eb96979d-d5d1-4368-be1c-928c803ad9bf" providerId="ADAL" clId="{258B70CE-16E3-4925-9794-EDA00477832B}" dt="2024-08-29T11:49:07.834" v="5453" actId="6549"/>
        <pc:sldMkLst>
          <pc:docMk/>
          <pc:sldMk cId="3881429727" sldId="274"/>
        </pc:sldMkLst>
        <pc:spChg chg="mod">
          <ac:chgData name="Rodney Bishop" userId="eb96979d-d5d1-4368-be1c-928c803ad9bf" providerId="ADAL" clId="{258B70CE-16E3-4925-9794-EDA00477832B}" dt="2024-08-29T11:49:07.834" v="5453" actId="6549"/>
          <ac:spMkLst>
            <pc:docMk/>
            <pc:sldMk cId="3881429727" sldId="274"/>
            <ac:spMk id="3" creationId="{9D414812-1DC4-25C3-C4F1-1FD91DC3043E}"/>
          </ac:spMkLst>
        </pc:spChg>
        <pc:spChg chg="del">
          <ac:chgData name="Rodney Bishop" userId="eb96979d-d5d1-4368-be1c-928c803ad9bf" providerId="ADAL" clId="{258B70CE-16E3-4925-9794-EDA00477832B}" dt="2024-08-27T12:32:42.894" v="479" actId="931"/>
          <ac:spMkLst>
            <pc:docMk/>
            <pc:sldMk cId="3881429727" sldId="274"/>
            <ac:spMk id="4" creationId="{624C40E3-6898-CF66-B86D-432B65FDE561}"/>
          </ac:spMkLst>
        </pc:spChg>
        <pc:spChg chg="add del mod">
          <ac:chgData name="Rodney Bishop" userId="eb96979d-d5d1-4368-be1c-928c803ad9bf" providerId="ADAL" clId="{258B70CE-16E3-4925-9794-EDA00477832B}" dt="2024-08-27T14:38:25.767" v="753"/>
          <ac:spMkLst>
            <pc:docMk/>
            <pc:sldMk cId="3881429727" sldId="274"/>
            <ac:spMk id="7" creationId="{9FC64199-2E2A-4968-E135-334ABD6C3D86}"/>
          </ac:spMkLst>
        </pc:spChg>
        <pc:spChg chg="add del mod">
          <ac:chgData name="Rodney Bishop" userId="eb96979d-d5d1-4368-be1c-928c803ad9bf" providerId="ADAL" clId="{258B70CE-16E3-4925-9794-EDA00477832B}" dt="2024-08-27T14:38:39.658" v="755" actId="931"/>
          <ac:spMkLst>
            <pc:docMk/>
            <pc:sldMk cId="3881429727" sldId="274"/>
            <ac:spMk id="11" creationId="{3C496473-57C5-094B-5C34-66C48EC5F0E1}"/>
          </ac:spMkLst>
        </pc:spChg>
        <pc:picChg chg="add del mod">
          <ac:chgData name="Rodney Bishop" userId="eb96979d-d5d1-4368-be1c-928c803ad9bf" providerId="ADAL" clId="{258B70CE-16E3-4925-9794-EDA00477832B}" dt="2024-08-27T14:37:46.616" v="745" actId="478"/>
          <ac:picMkLst>
            <pc:docMk/>
            <pc:sldMk cId="3881429727" sldId="274"/>
            <ac:picMk id="5" creationId="{CA2E4910-B8A7-93A5-1790-9C6109C85C28}"/>
          </ac:picMkLst>
        </pc:picChg>
        <pc:picChg chg="add del mod">
          <ac:chgData name="Rodney Bishop" userId="eb96979d-d5d1-4368-be1c-928c803ad9bf" providerId="ADAL" clId="{258B70CE-16E3-4925-9794-EDA00477832B}" dt="2024-08-27T14:38:27.717" v="754" actId="478"/>
          <ac:picMkLst>
            <pc:docMk/>
            <pc:sldMk cId="3881429727" sldId="274"/>
            <ac:picMk id="6" creationId="{FCF22D84-7D7D-2E68-EC9B-2C9EABB69C07}"/>
          </ac:picMkLst>
        </pc:picChg>
        <pc:picChg chg="add del mod">
          <ac:chgData name="Rodney Bishop" userId="eb96979d-d5d1-4368-be1c-928c803ad9bf" providerId="ADAL" clId="{258B70CE-16E3-4925-9794-EDA00477832B}" dt="2024-08-27T14:38:25.767" v="751" actId="478"/>
          <ac:picMkLst>
            <pc:docMk/>
            <pc:sldMk cId="3881429727" sldId="274"/>
            <ac:picMk id="9" creationId="{41E8C28B-3254-252F-68C2-C69EB7F183B2}"/>
          </ac:picMkLst>
        </pc:picChg>
        <pc:picChg chg="add mod">
          <ac:chgData name="Rodney Bishop" userId="eb96979d-d5d1-4368-be1c-928c803ad9bf" providerId="ADAL" clId="{258B70CE-16E3-4925-9794-EDA00477832B}" dt="2024-08-28T13:53:41.030" v="2120" actId="14100"/>
          <ac:picMkLst>
            <pc:docMk/>
            <pc:sldMk cId="3881429727" sldId="274"/>
            <ac:picMk id="13" creationId="{42515671-DF53-FEDD-0C6A-9ECCE049237F}"/>
          </ac:picMkLst>
        </pc:picChg>
      </pc:sldChg>
      <pc:sldChg chg="addSp delSp modSp mod">
        <pc:chgData name="Rodney Bishop" userId="eb96979d-d5d1-4368-be1c-928c803ad9bf" providerId="ADAL" clId="{258B70CE-16E3-4925-9794-EDA00477832B}" dt="2024-08-28T13:51:42.795" v="2117" actId="20577"/>
        <pc:sldMkLst>
          <pc:docMk/>
          <pc:sldMk cId="3899094933" sldId="275"/>
        </pc:sldMkLst>
        <pc:spChg chg="del">
          <ac:chgData name="Rodney Bishop" userId="eb96979d-d5d1-4368-be1c-928c803ad9bf" providerId="ADAL" clId="{258B70CE-16E3-4925-9794-EDA00477832B}" dt="2024-08-28T13:47:38.329" v="2021" actId="931"/>
          <ac:spMkLst>
            <pc:docMk/>
            <pc:sldMk cId="3899094933" sldId="275"/>
            <ac:spMk id="3" creationId="{D7203F1C-8E18-9115-CD2F-625622287D49}"/>
          </ac:spMkLst>
        </pc:spChg>
        <pc:spChg chg="add del mod">
          <ac:chgData name="Rodney Bishop" userId="eb96979d-d5d1-4368-be1c-928c803ad9bf" providerId="ADAL" clId="{258B70CE-16E3-4925-9794-EDA00477832B}" dt="2024-08-28T13:49:11.608" v="2026"/>
          <ac:spMkLst>
            <pc:docMk/>
            <pc:sldMk cId="3899094933" sldId="275"/>
            <ac:spMk id="6" creationId="{FE9D552E-A267-B649-440D-8BB9A330AB2F}"/>
          </ac:spMkLst>
        </pc:spChg>
        <pc:spChg chg="add mod">
          <ac:chgData name="Rodney Bishop" userId="eb96979d-d5d1-4368-be1c-928c803ad9bf" providerId="ADAL" clId="{258B70CE-16E3-4925-9794-EDA00477832B}" dt="2024-08-28T13:51:42.795" v="2117" actId="20577"/>
          <ac:spMkLst>
            <pc:docMk/>
            <pc:sldMk cId="3899094933" sldId="275"/>
            <ac:spMk id="7" creationId="{0F4D2064-24CD-4117-5291-48376B721976}"/>
          </ac:spMkLst>
        </pc:spChg>
        <pc:picChg chg="add mod">
          <ac:chgData name="Rodney Bishop" userId="eb96979d-d5d1-4368-be1c-928c803ad9bf" providerId="ADAL" clId="{258B70CE-16E3-4925-9794-EDA00477832B}" dt="2024-08-28T13:47:38.329" v="2021" actId="931"/>
          <ac:picMkLst>
            <pc:docMk/>
            <pc:sldMk cId="3899094933" sldId="275"/>
            <ac:picMk id="5" creationId="{F8C82AE4-636F-C538-2D9D-6910C7ECBB4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8/29/2024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8/29/2024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ATD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sz="3200" dirty="0"/>
              <a:t>Shealy Truck Center</a:t>
            </a:r>
          </a:p>
          <a:p>
            <a:pPr algn="ctr"/>
            <a:r>
              <a:rPr lang="en-US" sz="3200" dirty="0"/>
              <a:t>Duncan</a:t>
            </a:r>
          </a:p>
          <a:p>
            <a:pPr algn="ctr"/>
            <a:r>
              <a:rPr lang="en-US" sz="3200"/>
              <a:t>Rodney/ Tonya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pPr>
              <a:buFontTx/>
              <a:buChar char="-"/>
            </a:pPr>
            <a:r>
              <a:rPr lang="en-US" dirty="0"/>
              <a:t>Great location</a:t>
            </a:r>
          </a:p>
          <a:p>
            <a:pPr>
              <a:buFontTx/>
              <a:buChar char="-"/>
            </a:pPr>
            <a:r>
              <a:rPr lang="en-US" dirty="0"/>
              <a:t>More customer pay work</a:t>
            </a:r>
          </a:p>
          <a:p>
            <a:pPr>
              <a:buFontTx/>
              <a:buChar char="-"/>
            </a:pPr>
            <a:r>
              <a:rPr lang="en-US" dirty="0"/>
              <a:t>Market expansion – advertising</a:t>
            </a:r>
          </a:p>
          <a:p>
            <a:pPr>
              <a:buFontTx/>
              <a:buChar char="-"/>
            </a:pPr>
            <a:r>
              <a:rPr lang="en-US" dirty="0"/>
              <a:t>Promotion specials</a:t>
            </a:r>
          </a:p>
          <a:p>
            <a:pPr>
              <a:buFontTx/>
              <a:buChar char="-"/>
            </a:pPr>
            <a:r>
              <a:rPr lang="en-US" dirty="0"/>
              <a:t>Company growth</a:t>
            </a:r>
          </a:p>
          <a:p>
            <a:pPr>
              <a:buFontTx/>
              <a:buChar char="-"/>
            </a:pPr>
            <a:r>
              <a:rPr lang="en-US" dirty="0"/>
              <a:t>Attracting new customers</a:t>
            </a:r>
          </a:p>
          <a:p>
            <a:pPr>
              <a:buFontTx/>
              <a:buChar char="-"/>
            </a:pPr>
            <a:r>
              <a:rPr lang="en-US" dirty="0"/>
              <a:t>Room to improve current reputation</a:t>
            </a:r>
          </a:p>
          <a:p>
            <a:pPr>
              <a:buFontTx/>
              <a:buChar char="-"/>
            </a:pPr>
            <a:r>
              <a:rPr lang="en-US" dirty="0"/>
              <a:t>Certified training in multiple brands</a:t>
            </a:r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pPr>
              <a:buFontTx/>
              <a:buChar char="-"/>
            </a:pPr>
            <a:r>
              <a:rPr lang="en-US" dirty="0"/>
              <a:t>Other dealers/shops with lower prices for basic maintenance.</a:t>
            </a:r>
          </a:p>
          <a:p>
            <a:pPr>
              <a:buFontTx/>
              <a:buChar char="-"/>
            </a:pPr>
            <a:r>
              <a:rPr lang="en-US" dirty="0"/>
              <a:t>Fleet customers declining maintenance and repairs to do inhouse.</a:t>
            </a:r>
          </a:p>
          <a:p>
            <a:pPr>
              <a:buFontTx/>
              <a:buChar char="-"/>
            </a:pPr>
            <a:r>
              <a:rPr lang="en-US" dirty="0"/>
              <a:t>Economic downturn.</a:t>
            </a:r>
          </a:p>
          <a:p>
            <a:pPr>
              <a:buFontTx/>
              <a:buChar char="-"/>
            </a:pPr>
            <a:r>
              <a:rPr lang="en-US" dirty="0"/>
              <a:t>Technological challenges.</a:t>
            </a:r>
          </a:p>
          <a:p>
            <a:pPr>
              <a:buFontTx/>
              <a:buChar char="-"/>
            </a:pPr>
            <a:r>
              <a:rPr lang="en-US" dirty="0"/>
              <a:t>Shortage of professional technicians.</a:t>
            </a:r>
          </a:p>
          <a:p>
            <a:pPr>
              <a:buFontTx/>
              <a:buChar char="-"/>
            </a:pPr>
            <a:r>
              <a:rPr lang="en-US" dirty="0"/>
              <a:t>Other shops poaching employees.</a:t>
            </a:r>
          </a:p>
          <a:p>
            <a:pPr>
              <a:buFontTx/>
              <a:buChar char="-"/>
            </a:pPr>
            <a:r>
              <a:rPr lang="en-US" dirty="0"/>
              <a:t>Poor workmanship.</a:t>
            </a:r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pPr>
              <a:buFontTx/>
              <a:buChar char="-"/>
            </a:pPr>
            <a:r>
              <a:rPr lang="en-US" dirty="0"/>
              <a:t>Increase sales opportunities </a:t>
            </a:r>
          </a:p>
          <a:p>
            <a:pPr>
              <a:buFontTx/>
              <a:buChar char="-"/>
            </a:pPr>
            <a:r>
              <a:rPr lang="en-US" dirty="0"/>
              <a:t>Monitor workflow</a:t>
            </a:r>
          </a:p>
          <a:p>
            <a:pPr>
              <a:buFontTx/>
              <a:buChar char="-"/>
            </a:pPr>
            <a:r>
              <a:rPr lang="en-US" dirty="0"/>
              <a:t>Educate advisors and techs on the importance of sales opportunities</a:t>
            </a:r>
          </a:p>
          <a:p>
            <a:pPr>
              <a:buFontTx/>
              <a:buChar char="-"/>
            </a:pPr>
            <a:r>
              <a:rPr lang="en-US" dirty="0"/>
              <a:t>Decrease dwell time</a:t>
            </a:r>
          </a:p>
          <a:p>
            <a:pPr>
              <a:buFontTx/>
              <a:buChar char="-"/>
            </a:pPr>
            <a:r>
              <a:rPr lang="en-US" dirty="0"/>
              <a:t>Increase tech efficiency</a:t>
            </a:r>
          </a:p>
          <a:p>
            <a:pPr>
              <a:buFontTx/>
              <a:buChar char="-"/>
            </a:pPr>
            <a:r>
              <a:rPr lang="en-US" dirty="0"/>
              <a:t>Communication between departments</a:t>
            </a:r>
          </a:p>
          <a:p>
            <a:pPr>
              <a:buFontTx/>
              <a:buChar char="-"/>
            </a:pPr>
            <a:r>
              <a:rPr lang="en-US" dirty="0"/>
              <a:t>Additional training</a:t>
            </a:r>
          </a:p>
          <a:p>
            <a:pPr>
              <a:buFontTx/>
              <a:buChar char="-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pPr marL="0" indent="0">
              <a:buNone/>
            </a:pPr>
            <a:r>
              <a:rPr lang="en-US" dirty="0"/>
              <a:t>- Shop competition post non-dealer competitive pricing board</a:t>
            </a:r>
          </a:p>
          <a:p>
            <a:pPr>
              <a:buFontTx/>
              <a:buChar char="-"/>
            </a:pPr>
            <a:r>
              <a:rPr lang="en-US" dirty="0"/>
              <a:t>Be more flexible to the customers needs</a:t>
            </a:r>
          </a:p>
          <a:p>
            <a:pPr>
              <a:buFontTx/>
              <a:buChar char="-"/>
            </a:pPr>
            <a:r>
              <a:rPr lang="en-US" dirty="0"/>
              <a:t>Shop meetings – communication</a:t>
            </a:r>
          </a:p>
          <a:p>
            <a:pPr>
              <a:buFontTx/>
              <a:buChar char="-"/>
            </a:pPr>
            <a:r>
              <a:rPr lang="en-US" dirty="0"/>
              <a:t>Increase the amount of work by offering promotional pricing and discounts</a:t>
            </a:r>
          </a:p>
          <a:p>
            <a:pPr>
              <a:buFontTx/>
              <a:buChar char="-"/>
            </a:pPr>
            <a:r>
              <a:rPr lang="en-US" dirty="0"/>
              <a:t>Adjust technician schedule to maximize growth</a:t>
            </a:r>
          </a:p>
          <a:p>
            <a:pPr>
              <a:buFontTx/>
              <a:buChar char="-"/>
            </a:pPr>
            <a:r>
              <a:rPr lang="en-US" dirty="0"/>
              <a:t>Install express lane for routine maintenance</a:t>
            </a:r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pPr>
              <a:buFontTx/>
              <a:buChar char="-"/>
            </a:pPr>
            <a:r>
              <a:rPr lang="en-US" dirty="0"/>
              <a:t>Service manager is the only one to authorize discounts</a:t>
            </a:r>
          </a:p>
          <a:p>
            <a:pPr>
              <a:buFontTx/>
              <a:buChar char="-"/>
            </a:pPr>
            <a:r>
              <a:rPr lang="en-US" dirty="0"/>
              <a:t>Adjust technicians schedule to maximize workflow</a:t>
            </a:r>
          </a:p>
          <a:p>
            <a:pPr>
              <a:buFontTx/>
              <a:buChar char="-"/>
            </a:pPr>
            <a:r>
              <a:rPr lang="en-US" dirty="0"/>
              <a:t>Advertise service specials</a:t>
            </a:r>
          </a:p>
          <a:p>
            <a:pPr>
              <a:buFontTx/>
              <a:buChar char="-"/>
            </a:pPr>
            <a:r>
              <a:rPr lang="en-US" dirty="0"/>
              <a:t>Review bonus plans with Technicians, advisors and Forman</a:t>
            </a:r>
          </a:p>
          <a:p>
            <a:pPr>
              <a:buFontTx/>
              <a:buChar char="-"/>
            </a:pPr>
            <a:r>
              <a:rPr lang="en-US" dirty="0"/>
              <a:t>Follow up on customer leads</a:t>
            </a:r>
          </a:p>
          <a:p>
            <a:pPr>
              <a:buFontTx/>
              <a:buChar char="-"/>
            </a:pPr>
            <a:r>
              <a:rPr lang="en-US" dirty="0"/>
              <a:t>Weekly meetings with shop personnel</a:t>
            </a:r>
          </a:p>
          <a:p>
            <a:pPr>
              <a:buFontTx/>
              <a:buChar char="-"/>
            </a:pPr>
            <a:r>
              <a:rPr lang="en-US" dirty="0"/>
              <a:t>Service and Parts manager follow up meetings</a:t>
            </a:r>
          </a:p>
          <a:p>
            <a:pPr>
              <a:buFontTx/>
              <a:buChar char="-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899111"/>
              </p:ext>
            </p:extLst>
          </p:nvPr>
        </p:nvGraphicFramePr>
        <p:xfrm>
          <a:off x="677334" y="1818624"/>
          <a:ext cx="9132492" cy="4820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Finding additional 6 mins on Ro’s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Advisors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Weekly/ November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Meeting with parts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daily/ November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Adjust Tech schedule to maximize growth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Monthly/December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Install PM bay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Mobile opportunities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lack of evening and Saturday hours is having an impact Potential profitability for service and parts. </a:t>
            </a:r>
          </a:p>
          <a:p>
            <a:r>
              <a:rPr lang="en-US" dirty="0"/>
              <a:t>With the addition of these hours could help focus on new and existing customers by drawing in routine maintenance.</a:t>
            </a:r>
          </a:p>
          <a:p>
            <a:r>
              <a:rPr lang="en-US" dirty="0"/>
              <a:t>We would need to work on a new technician schedule to meet these demands of offering services at these hours.</a:t>
            </a:r>
          </a:p>
          <a:p>
            <a:r>
              <a:rPr lang="en-US"/>
              <a:t>We would </a:t>
            </a:r>
            <a:r>
              <a:rPr lang="en-US" dirty="0"/>
              <a:t>see an increase in gross profit and increase absorption percentage.</a:t>
            </a:r>
          </a:p>
          <a:p>
            <a:r>
              <a:rPr lang="en-US" dirty="0"/>
              <a:t>Increasing tech efficiency will drive dwell time down and allow for more gross profit. </a:t>
            </a:r>
          </a:p>
          <a:p>
            <a:r>
              <a:rPr lang="en-US" dirty="0"/>
              <a:t>Educating service team members on the effect of CSI (Customer Supply Income) because without our customer base we have no business.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4168475"/>
          </a:xfrm>
        </p:spPr>
        <p:txBody>
          <a:bodyPr>
            <a:normAutofit fontScale="92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Monitor in house reports monthly and look for upward and downward trends.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Increase labor sales and shop utilization, improve dwell time, reduce expenses.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Do better at monitoring our numbers, help educate my team on process improvements.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Compile weekly reports and do a monthly review on where to make changes, continue to analyze treads and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sales.</a:t>
            </a:r>
          </a:p>
          <a:p>
            <a:endParaRPr lang="en-US" dirty="0"/>
          </a:p>
        </p:txBody>
      </p:sp>
      <p:pic>
        <p:nvPicPr>
          <p:cNvPr id="8" name="Content Placeholder 7" descr="A screenshot of a data sheet&#10;&#10;Description automatically generated">
            <a:extLst>
              <a:ext uri="{FF2B5EF4-FFF2-40B4-BE49-F238E27FC236}">
                <a16:creationId xmlns:a16="http://schemas.microsoft.com/office/drawing/2014/main" id="{37786FE9-321E-0AB7-CA9A-AF8A6E05855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931569" y="1761270"/>
            <a:ext cx="5583098" cy="3556688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4304006"/>
          </a:xfrm>
        </p:spPr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Look for ways to cut expenses.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Reduce expenses, increase Sales, training.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Coach Check 22’s, Upselling, decrease dwell time.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Shop meetings, evaluate reports and look for trends, coach up when needed.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8" name="Content Placeholder 7" descr="A table with numbers and a number of items">
            <a:extLst>
              <a:ext uri="{FF2B5EF4-FFF2-40B4-BE49-F238E27FC236}">
                <a16:creationId xmlns:a16="http://schemas.microsoft.com/office/drawing/2014/main" id="{6939569A-055E-C93D-FCAF-8508AA66FE0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5999" y="2160589"/>
            <a:ext cx="5526505" cy="3253622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Monitor cases and coach up the Forman on where changes are needed.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Decrease dwell time, improve tech efficiency. Increase parts availability.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Monitor B/O parts and push for escalations, push for shop flow changes.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Monitor weekly and monthly reports and make adjustments as needed. </a:t>
            </a:r>
          </a:p>
          <a:p>
            <a:endParaRPr lang="en-US" dirty="0"/>
          </a:p>
        </p:txBody>
      </p:sp>
      <p:pic>
        <p:nvPicPr>
          <p:cNvPr id="8" name="Content Placeholder 7" descr="A screenshot of a service report&#10;&#10;Description automatically generated">
            <a:extLst>
              <a:ext uri="{FF2B5EF4-FFF2-40B4-BE49-F238E27FC236}">
                <a16:creationId xmlns:a16="http://schemas.microsoft.com/office/drawing/2014/main" id="{21858BBA-48B1-B0D7-A735-C2A14F8F486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1275907"/>
            <a:ext cx="5755684" cy="4416337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Look for ways to increase shop and mobile sales, look at sales trends.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Increase sales specials, service contracts, recommended maintenance, Check 22’s, service plans.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Educate advisors on the importance of increasing sales in targeted areas.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Monitoring weekly and monthly reports for upward trends in sales. </a:t>
            </a:r>
          </a:p>
        </p:txBody>
      </p:sp>
      <p:pic>
        <p:nvPicPr>
          <p:cNvPr id="8" name="Content Placeholder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C4946E08-16F2-6B7E-CD82-466BE42CC0D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1796903"/>
            <a:ext cx="5489870" cy="4115284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1C91-AF3D-1566-FDD7-D48097D84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Proficiency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8C82AE4-636F-C538-2D9D-6910C7ECBB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8041" y="3296331"/>
            <a:ext cx="6315956" cy="160995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4D2064-24CD-4117-5291-48376B721976}"/>
              </a:ext>
            </a:extLst>
          </p:cNvPr>
          <p:cNvSpPr txBox="1"/>
          <p:nvPr/>
        </p:nvSpPr>
        <p:spPr>
          <a:xfrm>
            <a:off x="1818041" y="2115878"/>
            <a:ext cx="623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Based on the chart below we can increase revenue by improving tech proficiency.</a:t>
            </a:r>
          </a:p>
        </p:txBody>
      </p:sp>
    </p:spTree>
    <p:extLst>
      <p:ext uri="{BB962C8B-B14F-4D97-AF65-F5344CB8AC3E}">
        <p14:creationId xmlns:p14="http://schemas.microsoft.com/office/powerpoint/2010/main" val="3899094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Where are you currently at for your current level of training?</a:t>
            </a:r>
          </a:p>
          <a:p>
            <a:pPr marL="0" indent="0">
              <a:buNone/>
            </a:pPr>
            <a:r>
              <a:rPr lang="en-US" dirty="0"/>
              <a:t>- 4 out of 12 master certified, we are required to maintain 40% and we are currently at 50%.</a:t>
            </a:r>
          </a:p>
          <a:p>
            <a:r>
              <a:rPr lang="en-US" dirty="0"/>
              <a:t>What is your plan to maintain minimum standards?</a:t>
            </a:r>
          </a:p>
          <a:p>
            <a:pPr marL="0" indent="0">
              <a:buNone/>
            </a:pPr>
            <a:r>
              <a:rPr lang="en-US" dirty="0"/>
              <a:t>- Keeping techs engaged on training improvements</a:t>
            </a:r>
          </a:p>
          <a:p>
            <a:r>
              <a:rPr lang="en-US" dirty="0"/>
              <a:t>What are your plans for training  your service department technicians, advisors, managers?</a:t>
            </a:r>
          </a:p>
          <a:p>
            <a:pPr marL="0" indent="0">
              <a:buNone/>
            </a:pPr>
            <a:r>
              <a:rPr lang="en-US" dirty="0"/>
              <a:t>- Educate the importance of ongoing training and keep pushing for improvements and follow through.</a:t>
            </a:r>
          </a:p>
          <a:p>
            <a:endParaRPr lang="en-US" dirty="0"/>
          </a:p>
        </p:txBody>
      </p:sp>
      <p:pic>
        <p:nvPicPr>
          <p:cNvPr id="13" name="Content Placeholder 12" descr="A screenshot of a computer">
            <a:extLst>
              <a:ext uri="{FF2B5EF4-FFF2-40B4-BE49-F238E27FC236}">
                <a16:creationId xmlns:a16="http://schemas.microsoft.com/office/drawing/2014/main" id="{42515671-DF53-FEDD-0C6A-9ECCE04923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4" y="1930400"/>
            <a:ext cx="5925805" cy="3123462"/>
          </a:xfrm>
        </p:spPr>
      </p:pic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5754A7-1879-4C58-F39E-DFD292E503FB}"/>
              </a:ext>
            </a:extLst>
          </p:cNvPr>
          <p:cNvSpPr txBox="1"/>
          <p:nvPr/>
        </p:nvSpPr>
        <p:spPr>
          <a:xfrm>
            <a:off x="677334" y="1828800"/>
            <a:ext cx="81264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Communication</a:t>
            </a:r>
          </a:p>
          <a:p>
            <a:pPr marL="285750" indent="-285750">
              <a:buFontTx/>
              <a:buChar char="-"/>
            </a:pPr>
            <a:r>
              <a:rPr lang="en-US" dirty="0"/>
              <a:t>Teamwork</a:t>
            </a:r>
          </a:p>
          <a:p>
            <a:pPr marL="285750" indent="-285750">
              <a:buFontTx/>
              <a:buChar char="-"/>
            </a:pPr>
            <a:r>
              <a:rPr lang="en-US" dirty="0"/>
              <a:t>Training</a:t>
            </a:r>
          </a:p>
          <a:p>
            <a:pPr marL="285750" indent="-285750">
              <a:buFontTx/>
              <a:buChar char="-"/>
            </a:pPr>
            <a:r>
              <a:rPr lang="en-US" dirty="0"/>
              <a:t>Management</a:t>
            </a:r>
          </a:p>
          <a:p>
            <a:pPr marL="285750" indent="-285750">
              <a:buFontTx/>
              <a:buChar char="-"/>
            </a:pPr>
            <a:r>
              <a:rPr lang="en-US" dirty="0"/>
              <a:t>Experienced, Knowledgeable service employees</a:t>
            </a:r>
          </a:p>
          <a:p>
            <a:pPr marL="285750" indent="-285750">
              <a:buFontTx/>
              <a:buChar char="-"/>
            </a:pPr>
            <a:r>
              <a:rPr lang="en-US" dirty="0"/>
              <a:t>Company History</a:t>
            </a:r>
          </a:p>
          <a:p>
            <a:pPr marL="285750" indent="-285750">
              <a:buFontTx/>
              <a:buChar char="-"/>
            </a:pPr>
            <a:r>
              <a:rPr lang="en-US" dirty="0"/>
              <a:t>Company values</a:t>
            </a:r>
          </a:p>
          <a:p>
            <a:pPr marL="285750" indent="-285750">
              <a:buFontTx/>
              <a:buChar char="-"/>
            </a:pPr>
            <a:r>
              <a:rPr lang="en-US" dirty="0"/>
              <a:t>Employee tenure</a:t>
            </a:r>
          </a:p>
          <a:p>
            <a:pPr marL="285750" indent="-285750">
              <a:buFontTx/>
              <a:buChar char="-"/>
            </a:pPr>
            <a:r>
              <a:rPr lang="en-US" dirty="0"/>
              <a:t>Confidence</a:t>
            </a:r>
          </a:p>
          <a:p>
            <a:pPr marL="285750" indent="-285750">
              <a:buFontTx/>
              <a:buChar char="-"/>
            </a:pPr>
            <a:r>
              <a:rPr lang="en-US" dirty="0"/>
              <a:t>Support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614E37-CFF7-D437-579F-CCD053AF10A1}"/>
              </a:ext>
            </a:extLst>
          </p:cNvPr>
          <p:cNvSpPr txBox="1"/>
          <p:nvPr/>
        </p:nvSpPr>
        <p:spPr>
          <a:xfrm>
            <a:off x="677334" y="1930400"/>
            <a:ext cx="91152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Improve training</a:t>
            </a:r>
          </a:p>
          <a:p>
            <a:pPr marL="285750" indent="-285750">
              <a:buFontTx/>
              <a:buChar char="-"/>
            </a:pPr>
            <a:r>
              <a:rPr lang="en-US" dirty="0"/>
              <a:t>Waiting on parts</a:t>
            </a:r>
          </a:p>
          <a:p>
            <a:pPr marL="285750" indent="-285750">
              <a:buFontTx/>
              <a:buChar char="-"/>
            </a:pPr>
            <a:r>
              <a:rPr lang="en-US" dirty="0" err="1"/>
              <a:t>Diag</a:t>
            </a:r>
            <a:r>
              <a:rPr lang="en-US" dirty="0"/>
              <a:t> tools and equipment</a:t>
            </a:r>
          </a:p>
          <a:p>
            <a:pPr marL="285750" indent="-285750">
              <a:buFontTx/>
              <a:buChar char="-"/>
            </a:pPr>
            <a:r>
              <a:rPr lang="en-US" dirty="0"/>
              <a:t>Need more well-rounded Technicians</a:t>
            </a:r>
          </a:p>
          <a:p>
            <a:pPr marL="285750" indent="-285750">
              <a:buFontTx/>
              <a:buChar char="-"/>
            </a:pPr>
            <a:r>
              <a:rPr lang="en-US" dirty="0"/>
              <a:t>Shop tool</a:t>
            </a:r>
          </a:p>
          <a:p>
            <a:pPr marL="285750" indent="-285750">
              <a:buFontTx/>
              <a:buChar char="-"/>
            </a:pPr>
            <a:r>
              <a:rPr lang="en-US" dirty="0"/>
              <a:t>High employee turn over</a:t>
            </a:r>
          </a:p>
          <a:p>
            <a:pPr marL="285750" indent="-285750">
              <a:buFontTx/>
              <a:buChar char="-"/>
            </a:pPr>
            <a:r>
              <a:rPr lang="en-US" dirty="0"/>
              <a:t>Workflow</a:t>
            </a:r>
          </a:p>
          <a:p>
            <a:pPr marL="285750" indent="-285750">
              <a:buFontTx/>
              <a:buChar char="-"/>
            </a:pPr>
            <a:r>
              <a:rPr lang="en-US" dirty="0"/>
              <a:t>Communication with customers</a:t>
            </a:r>
          </a:p>
          <a:p>
            <a:pPr marL="285750" indent="-285750">
              <a:buFontTx/>
              <a:buChar char="-"/>
            </a:pPr>
            <a:r>
              <a:rPr lang="en-US" dirty="0"/>
              <a:t>Customer approval process</a:t>
            </a:r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441</TotalTime>
  <Words>834</Words>
  <Application>Microsoft Office PowerPoint</Application>
  <PresentationFormat>Widescreen</PresentationFormat>
  <Paragraphs>156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 Changes in Expense Structure    </vt:lpstr>
      <vt:lpstr> Productivity   </vt:lpstr>
      <vt:lpstr> Facility   </vt:lpstr>
      <vt:lpstr>Proficiency </vt:lpstr>
      <vt:lpstr>Level of current training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Rodney Bishop</cp:lastModifiedBy>
  <cp:revision>7</cp:revision>
  <dcterms:created xsi:type="dcterms:W3CDTF">2022-12-04T13:10:55Z</dcterms:created>
  <dcterms:modified xsi:type="dcterms:W3CDTF">2024-08-29T11:50:55Z</dcterms:modified>
</cp:coreProperties>
</file>