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70" r:id="rId3"/>
    <p:sldId id="271" r:id="rId4"/>
    <p:sldId id="272" r:id="rId5"/>
    <p:sldId id="273" r:id="rId6"/>
    <p:sldId id="275" r:id="rId7"/>
    <p:sldId id="274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2004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vin, Edward" userId="5281a309-5e8b-453a-8bf8-6193fd32cdf3" providerId="ADAL" clId="{FA115E6B-C46F-4C3A-B7F5-C076CA5B54DF}"/>
    <pc:docChg chg="addSld modSld">
      <pc:chgData name="Ervin, Edward" userId="5281a309-5e8b-453a-8bf8-6193fd32cdf3" providerId="ADAL" clId="{FA115E6B-C46F-4C3A-B7F5-C076CA5B54DF}" dt="2024-07-11T15:44:48.384" v="16" actId="207"/>
      <pc:docMkLst>
        <pc:docMk/>
      </pc:docMkLst>
      <pc:sldChg chg="modSp new mod">
        <pc:chgData name="Ervin, Edward" userId="5281a309-5e8b-453a-8bf8-6193fd32cdf3" providerId="ADAL" clId="{FA115E6B-C46F-4C3A-B7F5-C076CA5B54DF}" dt="2024-07-11T15:44:48.384" v="16" actId="207"/>
        <pc:sldMkLst>
          <pc:docMk/>
          <pc:sldMk cId="3899094933" sldId="275"/>
        </pc:sldMkLst>
        <pc:spChg chg="mod">
          <ac:chgData name="Ervin, Edward" userId="5281a309-5e8b-453a-8bf8-6193fd32cdf3" providerId="ADAL" clId="{FA115E6B-C46F-4C3A-B7F5-C076CA5B54DF}" dt="2024-07-11T15:44:48.384" v="16" actId="207"/>
          <ac:spMkLst>
            <pc:docMk/>
            <pc:sldMk cId="3899094933" sldId="275"/>
            <ac:spMk id="2" creationId="{59831C91-AF3D-1566-FDD7-D48097D84AC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2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67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7278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86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7137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0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18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4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0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8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7/11/2024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7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9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2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7/11/2024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73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7/11/2024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3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ATD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Title Page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842322"/>
              </p:ext>
            </p:extLst>
          </p:nvPr>
        </p:nvGraphicFramePr>
        <p:xfrm>
          <a:off x="677334" y="1818624"/>
          <a:ext cx="9132492" cy="4595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297863D-95DE-5DE7-5FB9-9AFD9B6DDCA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D6E492-9627-81E3-7006-6E1FD57D79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3910" y="636098"/>
            <a:ext cx="5883690" cy="258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F6AC5A5-B9A6-8FD7-237A-0A6DBF9B604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1666241"/>
            <a:ext cx="6074318" cy="3714564"/>
          </a:xfr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D13CF876-CE45-C8D8-5400-DF0EB0CE512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4" y="1394179"/>
            <a:ext cx="5761355" cy="4250911"/>
          </a:xfr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13611ED-A97E-7CF7-C5D7-C914DAF8B2B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61369" y="1509443"/>
            <a:ext cx="5044631" cy="4799659"/>
          </a:xfr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31C91-AF3D-1566-FDD7-D48097D84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Proficiency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03F1C-8E18-9115-CD2F-625622287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094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52479-605F-0F97-6838-9B4F1BEA2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Level of current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4812-1DC4-25C3-C4F1-1FD91DC3043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Where are you currently at for your current level of training?</a:t>
            </a:r>
          </a:p>
          <a:p>
            <a:r>
              <a:rPr lang="en-US" dirty="0"/>
              <a:t>What is your plan to maintain minimum standards?</a:t>
            </a:r>
          </a:p>
          <a:p>
            <a:r>
              <a:rPr lang="en-US" dirty="0"/>
              <a:t>What are your plans for training  your service department technicians, advisors, managers, ?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4C40E3-6898-CF66-B86D-432B65FDE56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429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193</TotalTime>
  <Words>169</Words>
  <Application>Microsoft Office PowerPoint</Application>
  <PresentationFormat>Widescreen</PresentationFormat>
  <Paragraphs>52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ATD Service Homework </vt:lpstr>
      <vt:lpstr>  Analyze Cost of Labor   </vt:lpstr>
      <vt:lpstr> Changes in Expense Structure    </vt:lpstr>
      <vt:lpstr> Productivity   </vt:lpstr>
      <vt:lpstr> Facility   </vt:lpstr>
      <vt:lpstr>Proficiency </vt:lpstr>
      <vt:lpstr>Level of current training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Ervin, Edward</cp:lastModifiedBy>
  <cp:revision>6</cp:revision>
  <dcterms:created xsi:type="dcterms:W3CDTF">2022-12-04T13:10:55Z</dcterms:created>
  <dcterms:modified xsi:type="dcterms:W3CDTF">2024-07-11T17:50:28Z</dcterms:modified>
</cp:coreProperties>
</file>