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8/30/2024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8/30/2024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Rush San Antonio</a:t>
            </a:r>
          </a:p>
          <a:p>
            <a:pPr algn="ctr"/>
            <a:r>
              <a:rPr lang="en-US" sz="3200" dirty="0"/>
              <a:t>A051-Javier Gonzalez 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 marL="0" indent="0">
              <a:buNone/>
            </a:pPr>
            <a:r>
              <a:rPr lang="en-US" dirty="0"/>
              <a:t>Utilize customer feedback- Review and correct customer feedback on surveys</a:t>
            </a:r>
          </a:p>
          <a:p>
            <a:pPr marL="0" indent="0">
              <a:buNone/>
            </a:pPr>
            <a:r>
              <a:rPr lang="en-US" dirty="0"/>
              <a:t>Market Expansion- grow mobile welding opportunities</a:t>
            </a:r>
          </a:p>
          <a:p>
            <a:pPr marL="0" indent="0">
              <a:buNone/>
            </a:pPr>
            <a:r>
              <a:rPr lang="en-US" dirty="0"/>
              <a:t>Partnerships/Relationships- Establish and grow support with OEM Business Service Managers to help drive revenue.</a:t>
            </a:r>
          </a:p>
          <a:p>
            <a:pPr marL="0" indent="0">
              <a:buNone/>
            </a:pPr>
            <a:r>
              <a:rPr lang="en-US" dirty="0"/>
              <a:t>Expand Mobile Tech Growth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 marL="0" indent="0">
              <a:buNone/>
            </a:pPr>
            <a:r>
              <a:rPr lang="en-US" dirty="0"/>
              <a:t>Competition- Kenworth and Freightliner Dealers on each side of Dealership. Small Independent Shops across street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Economic Downturn- Potentially reducing customer spend and demand for needed services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Cybersecurity Risks- DMS risk being hacked, compromising customer information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pPr marL="0" indent="0">
              <a:buNone/>
            </a:pPr>
            <a:r>
              <a:rPr lang="en-US" dirty="0"/>
              <a:t>Increase Revenue by monitoring Billable hours opportunities</a:t>
            </a:r>
          </a:p>
          <a:p>
            <a:pPr marL="0" indent="0">
              <a:buNone/>
            </a:pPr>
            <a:r>
              <a:rPr lang="en-US" dirty="0"/>
              <a:t>Close ROs 5 days or less to capture all dollars</a:t>
            </a:r>
          </a:p>
          <a:p>
            <a:pPr marL="0" indent="0">
              <a:buNone/>
            </a:pPr>
            <a:r>
              <a:rPr lang="en-US" dirty="0"/>
              <a:t>Communicate with team of daily goals for department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pPr marL="0" indent="0">
              <a:buNone/>
            </a:pPr>
            <a:r>
              <a:rPr lang="en-US" dirty="0"/>
              <a:t>Utilize Daily Sales workbooks</a:t>
            </a:r>
          </a:p>
          <a:p>
            <a:pPr marL="0" indent="0">
              <a:buNone/>
            </a:pPr>
            <a:r>
              <a:rPr lang="en-US" dirty="0"/>
              <a:t>Monitor and correct expenses</a:t>
            </a:r>
          </a:p>
          <a:p>
            <a:pPr marL="0" indent="0">
              <a:buNone/>
            </a:pPr>
            <a:r>
              <a:rPr lang="en-US" dirty="0"/>
              <a:t>Review Daily Time sheets for techs to capture hours</a:t>
            </a:r>
          </a:p>
          <a:p>
            <a:pPr marL="0" indent="0">
              <a:buNone/>
            </a:pPr>
            <a:r>
              <a:rPr lang="en-US" dirty="0"/>
              <a:t>Maximize Estimate SRTs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pPr marL="0" indent="0">
              <a:buNone/>
            </a:pPr>
            <a:r>
              <a:rPr lang="en-US" dirty="0"/>
              <a:t>Daily WIP meetings</a:t>
            </a:r>
          </a:p>
          <a:p>
            <a:pPr marL="0" indent="0">
              <a:buNone/>
            </a:pPr>
            <a:r>
              <a:rPr lang="en-US" dirty="0"/>
              <a:t>Daily Tech Time Sheet Reviews</a:t>
            </a:r>
          </a:p>
          <a:p>
            <a:pPr marL="0" indent="0">
              <a:buNone/>
            </a:pPr>
            <a:r>
              <a:rPr lang="en-US" dirty="0"/>
              <a:t>Continuously monitor and control expenses</a:t>
            </a:r>
          </a:p>
          <a:p>
            <a:pPr marL="0" indent="0">
              <a:buNone/>
            </a:pPr>
            <a:r>
              <a:rPr lang="en-US" dirty="0" err="1"/>
              <a:t>Admin,Manger</a:t>
            </a:r>
            <a:r>
              <a:rPr lang="en-US" dirty="0"/>
              <a:t>, Tech engagement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977271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Daily Review Time Sheets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Foreman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Daily WIP Meetings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Monitor Expenses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Manager/GM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pPr marL="0" indent="0">
              <a:buNone/>
            </a:pPr>
            <a:r>
              <a:rPr lang="en-US" dirty="0"/>
              <a:t>Increase Sales and Revenue</a:t>
            </a:r>
          </a:p>
          <a:p>
            <a:pPr marL="0" indent="0">
              <a:buNone/>
            </a:pPr>
            <a:r>
              <a:rPr lang="en-US" dirty="0"/>
              <a:t>Decrease Expenses</a:t>
            </a:r>
          </a:p>
          <a:p>
            <a:pPr marL="0" indent="0">
              <a:buNone/>
            </a:pPr>
            <a:r>
              <a:rPr lang="en-US" dirty="0"/>
              <a:t>Increase Billable Hours</a:t>
            </a:r>
          </a:p>
          <a:p>
            <a:pPr marL="0" indent="0">
              <a:buNone/>
            </a:pPr>
            <a:r>
              <a:rPr lang="en-US" dirty="0" err="1"/>
              <a:t>Exand</a:t>
            </a:r>
            <a:r>
              <a:rPr lang="en-US"/>
              <a:t> Mobile Growth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 fontScale="850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       Flat rate pay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      Monitor, Review and Bill every hr      available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      Control Idle time and review time sheets daily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      Review monthly tech performance reports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5" descr="A screenshot of a computer">
            <a:extLst>
              <a:ext uri="{FF2B5EF4-FFF2-40B4-BE49-F238E27FC236}">
                <a16:creationId xmlns:a16="http://schemas.microsoft.com/office/drawing/2014/main" id="{6B69D7B3-E64D-8A45-9AA6-083D8F5BC62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87938" y="2231472"/>
            <a:ext cx="6842376" cy="2937915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Not selling every available hour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Sell every hour, monitor personnel expense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Review time sheets daily, Mo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nitor expenses three times a week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   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Review expenses and take corrective action to resolve.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Content Placeholder 6" descr="A table with numbers and a yellow and black text&#10;&#10;Description automatically generated with medium confidence">
            <a:extLst>
              <a:ext uri="{FF2B5EF4-FFF2-40B4-BE49-F238E27FC236}">
                <a16:creationId xmlns:a16="http://schemas.microsoft.com/office/drawing/2014/main" id="{7D63425D-6909-734B-9259-D63E61667EA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3200" y="2160589"/>
            <a:ext cx="5080797" cy="2830861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Not billing every hour available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Monitor timesheets and ROs to bill every RO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Correct estimate SRT. Foreman/Mgr review of RO billable hours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Review Daily Sales Goals every workday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10" name="Content Placeholder 9" descr="A screenshot of a service report&#10;&#10;Description automatically generated">
            <a:extLst>
              <a:ext uri="{FF2B5EF4-FFF2-40B4-BE49-F238E27FC236}">
                <a16:creationId xmlns:a16="http://schemas.microsoft.com/office/drawing/2014/main" id="{5CDEDB6A-35C5-9816-AA91-7E8B04409B4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10002" y="1367406"/>
            <a:ext cx="5869055" cy="4248493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Mobile truck utilization, extended hours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Capture every billable hour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Adjust tech shifts, maximize mobile truck opportunities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Review Daily ROs and billable hours. Review Mobile truck usage and calls.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Content Placeholder 6" descr="A screenshot of a graph">
            <a:extLst>
              <a:ext uri="{FF2B5EF4-FFF2-40B4-BE49-F238E27FC236}">
                <a16:creationId xmlns:a16="http://schemas.microsoft.com/office/drawing/2014/main" id="{58FC029C-F8CF-51E5-64A5-35976A43ACF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30029" y="1510018"/>
            <a:ext cx="5056314" cy="4088748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03F1C-8E18-9115-CD2F-625622287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 daily flag sheets for technicians. </a:t>
            </a:r>
          </a:p>
          <a:p>
            <a:r>
              <a:rPr lang="en-US" dirty="0"/>
              <a:t>Adjust caliber of jobs to quality and skill set of techs</a:t>
            </a:r>
          </a:p>
          <a:p>
            <a:r>
              <a:rPr lang="en-US" dirty="0"/>
              <a:t>Engage the Mentors with the Mentees to help achieve all billable hours</a:t>
            </a:r>
          </a:p>
          <a:p>
            <a:r>
              <a:rPr lang="en-US" dirty="0"/>
              <a:t>Quote the correct SRTs, charge the right SRT on warrantable jobs. Don’t leave any hours on the table. Capture it all.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Where are you currently at for your current level of training?</a:t>
            </a:r>
          </a:p>
          <a:p>
            <a:pPr marL="0" indent="0">
              <a:buNone/>
            </a:pPr>
            <a:r>
              <a:rPr lang="en-US" dirty="0"/>
              <a:t>Lack of technician training. Not compliant</a:t>
            </a:r>
          </a:p>
          <a:p>
            <a:r>
              <a:rPr lang="en-US" dirty="0"/>
              <a:t>What is your plan to maintain minimum standards?</a:t>
            </a:r>
          </a:p>
          <a:p>
            <a:pPr marL="0" indent="0">
              <a:buNone/>
            </a:pPr>
            <a:r>
              <a:rPr lang="en-US" dirty="0"/>
              <a:t>Assign e-learn training to techs and send to hand-on classes for certification </a:t>
            </a:r>
          </a:p>
          <a:p>
            <a:r>
              <a:rPr lang="en-US" dirty="0"/>
              <a:t>What are your plans for training  your service department technicians, advisors, managers, ?</a:t>
            </a:r>
          </a:p>
          <a:p>
            <a:pPr marL="0" indent="0">
              <a:buNone/>
            </a:pPr>
            <a:r>
              <a:rPr lang="en-US" dirty="0"/>
              <a:t>Factory training for techs.</a:t>
            </a:r>
          </a:p>
          <a:p>
            <a:pPr marL="0" indent="0">
              <a:buNone/>
            </a:pPr>
            <a:r>
              <a:rPr lang="en-US" dirty="0"/>
              <a:t>Factory and internal training for advisor, foremen, warranty admins and managers</a:t>
            </a:r>
          </a:p>
          <a:p>
            <a:endParaRPr lang="en-US" dirty="0"/>
          </a:p>
        </p:txBody>
      </p:sp>
      <p:pic>
        <p:nvPicPr>
          <p:cNvPr id="6" name="Content Placeholder 5" descr="Gears with solid fill">
            <a:extLst>
              <a:ext uri="{FF2B5EF4-FFF2-40B4-BE49-F238E27FC236}">
                <a16:creationId xmlns:a16="http://schemas.microsoft.com/office/drawing/2014/main" id="{9203F86E-D203-7C8D-4B5B-8B4FD19CF8D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4649" y="2130767"/>
            <a:ext cx="2427739" cy="2427739"/>
          </a:xfrm>
        </p:spPr>
      </p:pic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  <a:p>
            <a:pPr marL="0" indent="0">
              <a:buNone/>
            </a:pPr>
            <a:r>
              <a:rPr lang="en-US" dirty="0"/>
              <a:t>Experienced Admins- Decades of industry experience. Motivated team </a:t>
            </a:r>
          </a:p>
          <a:p>
            <a:pPr marL="0" indent="0">
              <a:buNone/>
            </a:pPr>
            <a:r>
              <a:rPr lang="en-US" dirty="0"/>
              <a:t>Highly Skilled Techs- Professional techs ready to service trucks</a:t>
            </a:r>
          </a:p>
          <a:p>
            <a:pPr marL="0" indent="0">
              <a:buNone/>
            </a:pPr>
            <a:r>
              <a:rPr lang="en-US" dirty="0"/>
              <a:t>Strong Communication Team- easy to communicate</a:t>
            </a:r>
          </a:p>
          <a:p>
            <a:pPr marL="0" indent="0">
              <a:buNone/>
            </a:pPr>
            <a:r>
              <a:rPr lang="en-US" dirty="0"/>
              <a:t>Dealer location- located off high traffic interstate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pPr marL="0" indent="0">
              <a:buNone/>
            </a:pPr>
            <a:r>
              <a:rPr lang="en-US" dirty="0"/>
              <a:t>Limited Resources- Not enough people on staff to manage the hours of </a:t>
            </a:r>
            <a:r>
              <a:rPr lang="en-US" dirty="0" err="1"/>
              <a:t>operation,budget</a:t>
            </a:r>
            <a:r>
              <a:rPr lang="en-US" dirty="0"/>
              <a:t> constraints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Extended hours of operation- cover all available shifts</a:t>
            </a:r>
          </a:p>
          <a:p>
            <a:pPr marL="0" indent="0">
              <a:buNone/>
            </a:pPr>
            <a:r>
              <a:rPr lang="en-US" dirty="0"/>
              <a:t>Lack of Strategic plan- create/monitor/review </a:t>
            </a:r>
            <a:r>
              <a:rPr lang="en-US" dirty="0" err="1"/>
              <a:t>stragedy</a:t>
            </a:r>
            <a:r>
              <a:rPr lang="en-US" dirty="0"/>
              <a:t> plan</a:t>
            </a:r>
          </a:p>
          <a:p>
            <a:pPr marL="0" indent="0">
              <a:buNone/>
            </a:pPr>
            <a:r>
              <a:rPr lang="en-US" dirty="0"/>
              <a:t>Disengaged employees of time- some disengagement and burn out sets in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384</TotalTime>
  <Words>632</Words>
  <Application>Microsoft Office PowerPoint</Application>
  <PresentationFormat>Widescreen</PresentationFormat>
  <Paragraphs>126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Proficiency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Javier Gonzalez</cp:lastModifiedBy>
  <cp:revision>7</cp:revision>
  <dcterms:created xsi:type="dcterms:W3CDTF">2022-12-04T13:10:55Z</dcterms:created>
  <dcterms:modified xsi:type="dcterms:W3CDTF">2024-08-30T20:44:12Z</dcterms:modified>
</cp:coreProperties>
</file>