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9" r:id="rId5"/>
    <p:sldId id="262" r:id="rId6"/>
    <p:sldId id="258" r:id="rId7"/>
    <p:sldId id="257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38FBD-145A-F9F7-B7F8-316C09DC0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9AF8EA-B933-F880-CD25-9966703DB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F8E45D-16BB-44B0-4056-216EA4B65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F8D89-53D2-8362-5AFD-3C5227A4F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D9788-A9B5-61A3-E389-6BB9D1ACD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474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28EF6-7210-CA9B-09B3-7B0293F85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952180-1257-46AC-1CD0-6EDF657F89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D7A04-E33B-06F3-B8A5-BF15A0D57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7EA8D-0FF9-DEF6-106B-E31B28CCD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F5DCB5-E389-BB7F-EDBC-70A5CE914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578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561CA1-7236-6609-ABA9-5FEB9DB9F5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5A7F18-9F6A-760B-B4EC-C182FBDC9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B1117C-2F13-120D-A278-AFFF0939C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2A82E-9531-0772-6A92-7374ECA54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5AB3C-8B76-41D7-99AF-3D36E38B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246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303A1-AE9F-1ECE-A84B-34580AF32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E1ED6-57CE-63E2-5A10-91C7802767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AB44E-E535-12F5-DD1E-9DFE31FB8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BAE6D-3460-1D30-493A-FBD3192BD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44554-2826-C0E6-C32A-F63D109A6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00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90470-A52C-C546-E73E-DA21E2D88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FCA10-B355-49B5-DAF5-D4A79663C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1C115-494B-0E95-3A31-73A2EACAC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B7F5-DB2F-E2E1-1225-18777EE37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13194-2F3D-2FF6-961D-19D06E20A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1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96B27-BADB-4917-AE35-21C095C38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132CC-7350-2F53-9C46-A2BF5573D7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A812A0-EC54-0A20-419D-0FBD2FA583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98B10B-5806-588F-3024-532BF3B5C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6298D0-67D6-A2D6-30C2-F7E3D70CD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13EA08-6701-87DD-D5CF-DBC73C4E6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98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35832-9B25-DD6E-81E4-E19A4C509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EBFFAA-2E6F-438A-7C7A-2797E7469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29382C-217B-D95A-0BEB-089FE52D2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33CC6A-BEBA-D0A8-04F0-AF3FFF762C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36A18-B07C-649A-369C-E57F32B1D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0914EB-8D1B-2333-C61E-CE0778003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E82831-E20D-C592-7FE1-4E05B22F5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05CE8F-4F54-38B7-0210-8BA94A852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346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1D70B-D2E7-D967-B63B-35B3B17D2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427F5-8A93-5355-CDBA-983C810AB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BEC6F-B674-7A41-37C3-A94BA02DA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AAE2D8-BD4A-6B62-EAAF-BFADCFA0B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815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B76304-753A-4F30-D360-AA3B264E2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74E64F-0C52-8ABF-1250-F30C48E7A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0A374-E40F-6652-703D-99A407211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31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F0D16-0D4F-D3D4-AB9C-887958259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67B3EB-1EA3-2196-2B9B-B76790E25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BF5A91-E4F7-3FDB-E9AC-E63F5BA176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2863F7-ADA4-5BED-FE5A-456FEFF3B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BF1188-46EC-F614-660B-57388FAD9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B69B1-BB4D-0F89-3362-ADDBA50A4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746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1DBA9-2052-56F8-5607-8586944AE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6CAA4B-1F33-1CC8-4B69-8C108F4DB8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CC29EB-7D1B-5D9B-028D-959EA1F59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8AD626-20DC-FA6D-7028-7FF1E826C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7D9FE0-027D-F426-3990-2F21A06CA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AF24F-35E5-AD55-F480-75586647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00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BD5471-FAC0-F2C4-34A6-00AF48A2F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80654A-2E70-6C5D-1491-F0F6D9FD8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39AA6-6F23-1161-6A53-2A32C222E3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EEE64-2C62-496F-B716-5BF6AAB901B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7E062-59EA-2B62-F31D-9EB680C881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1CF88-91C3-733C-9146-56F142CC6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5A7B6-AAE4-4972-BED1-E62EEFDF4B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8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5A6A7-6E11-8AD3-EBBE-547D37E38D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John Stevens N441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DE15A2-255B-71D4-807C-04BB9D395A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15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6D7846-1021-1FBF-ABF9-CDA8BE1BC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775" y="2134008"/>
            <a:ext cx="4963218" cy="23339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4C9A7E-A7CC-C243-D8E2-6B807F9DABDC}"/>
              </a:ext>
            </a:extLst>
          </p:cNvPr>
          <p:cNvSpPr txBox="1"/>
          <p:nvPr/>
        </p:nvSpPr>
        <p:spPr>
          <a:xfrm>
            <a:off x="3614391" y="585216"/>
            <a:ext cx="43683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Cost of Labor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CBFE3-A9AC-C55D-6F98-7C9D816AE95A}"/>
              </a:ext>
            </a:extLst>
          </p:cNvPr>
          <p:cNvSpPr txBox="1"/>
          <p:nvPr/>
        </p:nvSpPr>
        <p:spPr>
          <a:xfrm>
            <a:off x="621792" y="2562319"/>
            <a:ext cx="5474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Adj Cost of Labor needs to be monitored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GP % is Decent except for Internal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Internal Needs to be done at retail to increase GP%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Need to Sell Menu’s and ASR to increase CP Revenue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18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B0714F-07EF-711D-83F0-89AAE66C6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522" y="2176287"/>
            <a:ext cx="3581900" cy="25054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EDFECE-C24E-6A79-22F3-55962658ACE1}"/>
              </a:ext>
            </a:extLst>
          </p:cNvPr>
          <p:cNvSpPr txBox="1"/>
          <p:nvPr/>
        </p:nvSpPr>
        <p:spPr>
          <a:xfrm>
            <a:off x="3450628" y="822960"/>
            <a:ext cx="52907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/>
              <a:t>Expense Structure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CCB8FE-9278-17D2-71E7-A6A718C62398}"/>
              </a:ext>
            </a:extLst>
          </p:cNvPr>
          <p:cNvSpPr txBox="1"/>
          <p:nvPr/>
        </p:nvSpPr>
        <p:spPr>
          <a:xfrm>
            <a:off x="804672" y="2679192"/>
            <a:ext cx="69222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Selling Expense needs to be monitored (Advisor Guarantees)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Semi-Fixed Expense – Shop Supplies and Outside Services need to be</a:t>
            </a:r>
          </a:p>
          <a:p>
            <a:r>
              <a:rPr lang="en-US" dirty="0"/>
              <a:t>     monitored daily – out of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Hourly support employees need to be minimized</a:t>
            </a:r>
          </a:p>
        </p:txBody>
      </p:sp>
    </p:spTree>
    <p:extLst>
      <p:ext uri="{BB962C8B-B14F-4D97-AF65-F5344CB8AC3E}">
        <p14:creationId xmlns:p14="http://schemas.microsoft.com/office/powerpoint/2010/main" val="564320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A47871-0747-B01F-F12F-4E22CF89C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894" y="1626628"/>
            <a:ext cx="5545904" cy="47010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6E61AD-A712-C108-DF38-65B92874478A}"/>
              </a:ext>
            </a:extLst>
          </p:cNvPr>
          <p:cNvSpPr txBox="1"/>
          <p:nvPr/>
        </p:nvSpPr>
        <p:spPr>
          <a:xfrm>
            <a:off x="4125524" y="530352"/>
            <a:ext cx="39409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Productivity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71C8F8-1721-7D10-63A5-6A8F20FF2A95}"/>
              </a:ext>
            </a:extLst>
          </p:cNvPr>
          <p:cNvSpPr txBox="1"/>
          <p:nvPr/>
        </p:nvSpPr>
        <p:spPr>
          <a:xfrm>
            <a:off x="731520" y="1892808"/>
            <a:ext cx="57147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Increase Technician 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Increase productivity during the times we are open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Menu Sales – ASR’s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Daily shop meetings with goals for techs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Daily individual quick meetings to go over good and bad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31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D798421-7757-6ABC-AADC-84FAF6284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4210" y="1808488"/>
            <a:ext cx="3534268" cy="44297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EAB43E-0B48-74F6-E32A-062210A6C511}"/>
              </a:ext>
            </a:extLst>
          </p:cNvPr>
          <p:cNvSpPr txBox="1"/>
          <p:nvPr/>
        </p:nvSpPr>
        <p:spPr>
          <a:xfrm>
            <a:off x="3799409" y="369082"/>
            <a:ext cx="44248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Facility Usage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26106F-9CCD-0CA9-E7E9-31DB344C74C2}"/>
              </a:ext>
            </a:extLst>
          </p:cNvPr>
          <p:cNvSpPr txBox="1"/>
          <p:nvPr/>
        </p:nvSpPr>
        <p:spPr>
          <a:xfrm>
            <a:off x="914400" y="1929384"/>
            <a:ext cx="62476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Facility usage is terrible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Need to add technicians to fill bays and make bays productive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Menu sales – ASR’s – Increase production in general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Increase customer count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366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A22738-FBC4-D5C4-F112-5C284A56C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362" y="1380744"/>
            <a:ext cx="5541428" cy="47025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040D55-CA9C-93FC-753D-9DF0E95021B1}"/>
              </a:ext>
            </a:extLst>
          </p:cNvPr>
          <p:cNvSpPr txBox="1"/>
          <p:nvPr/>
        </p:nvSpPr>
        <p:spPr>
          <a:xfrm>
            <a:off x="2658552" y="365081"/>
            <a:ext cx="68748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Repair Order Analysis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E030F8-57EE-32CB-1413-0EBBA925EF26}"/>
              </a:ext>
            </a:extLst>
          </p:cNvPr>
          <p:cNvSpPr txBox="1"/>
          <p:nvPr/>
        </p:nvSpPr>
        <p:spPr>
          <a:xfrm>
            <a:off x="381320" y="1783080"/>
            <a:ext cx="609904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Need to increase Repairs being sold by looking vehicles over</a:t>
            </a:r>
          </a:p>
          <a:p>
            <a:r>
              <a:rPr lang="en-US" dirty="0"/>
              <a:t>     properly – ASR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Need to sell menu and ASR – fix one line RO’s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Increase HPRO – Menu and ASR sales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Average vehicle is older than 2020 –  a lot of opportunity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 a lot of warranty repairs being completed – cars not </a:t>
            </a:r>
          </a:p>
          <a:p>
            <a:r>
              <a:rPr lang="en-US" dirty="0"/>
              <a:t>      breaking – or are we </a:t>
            </a:r>
            <a:r>
              <a:rPr lang="en-US"/>
              <a:t>not performing?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284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846E83-64D2-0962-A123-A6F821E27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757" y="180521"/>
            <a:ext cx="8678486" cy="649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46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D5B7-C342-CC50-C6D1-08C67B10D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2796" y="392557"/>
            <a:ext cx="4026408" cy="1325563"/>
          </a:xfrm>
        </p:spPr>
        <p:txBody>
          <a:bodyPr>
            <a:normAutofit/>
          </a:bodyPr>
          <a:lstStyle/>
          <a:p>
            <a:r>
              <a:rPr lang="en-US" sz="6000" b="1" dirty="0"/>
              <a:t>Action 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7A13512-6A53-E4A9-6A25-D2C30C9897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906922"/>
              </p:ext>
            </p:extLst>
          </p:nvPr>
        </p:nvGraphicFramePr>
        <p:xfrm>
          <a:off x="618744" y="1789048"/>
          <a:ext cx="11085576" cy="4337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5192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695192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695192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45469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946632">
                <a:tc>
                  <a:txBody>
                    <a:bodyPr/>
                    <a:lstStyle/>
                    <a:p>
                      <a:r>
                        <a:rPr lang="en-US" dirty="0"/>
                        <a:t>Hire Technicians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weekly – Are ads being run – are ads being monitored – are applicants being called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662642">
                <a:tc>
                  <a:txBody>
                    <a:bodyPr/>
                    <a:lstStyle/>
                    <a:p>
                      <a:r>
                        <a:rPr lang="en-US" dirty="0"/>
                        <a:t>Create Express Team process and Implement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days – July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454693">
                <a:tc>
                  <a:txBody>
                    <a:bodyPr/>
                    <a:lstStyle/>
                    <a:p>
                      <a:r>
                        <a:rPr lang="en-US" dirty="0"/>
                        <a:t>Train advisors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August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454693">
                <a:tc>
                  <a:txBody>
                    <a:bodyPr/>
                    <a:lstStyle/>
                    <a:p>
                      <a:r>
                        <a:rPr lang="en-US" dirty="0"/>
                        <a:t>Increase Net Profit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July 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454693">
                <a:tc>
                  <a:txBody>
                    <a:bodyPr/>
                    <a:lstStyle/>
                    <a:p>
                      <a:r>
                        <a:rPr lang="en-US" dirty="0"/>
                        <a:t>Deliver Parts to techs in their bay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July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4546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45469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125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EC7D1-AB2C-D128-9C9D-6EE34D7A8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5908" y="392557"/>
            <a:ext cx="4520184" cy="1325563"/>
          </a:xfrm>
        </p:spPr>
        <p:txBody>
          <a:bodyPr>
            <a:noAutofit/>
          </a:bodyPr>
          <a:lstStyle/>
          <a:p>
            <a:r>
              <a:rPr lang="en-US" sz="6000" b="1" dirty="0"/>
              <a:t>Synopsis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498F3-FD9B-DC62-5642-92B80D4F28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theme for all slides – need to add technicians – Run ads find local independents – offer what we do better </a:t>
            </a:r>
          </a:p>
          <a:p>
            <a:r>
              <a:rPr lang="en-US" dirty="0"/>
              <a:t>Another common theme – Menu sales and ASR’s – Advisor training and accountability – Monitor daily – </a:t>
            </a:r>
          </a:p>
          <a:p>
            <a:r>
              <a:rPr lang="en-US" dirty="0"/>
              <a:t>MPI Completion – Monitor daily – hold accountable – Technicians</a:t>
            </a:r>
          </a:p>
          <a:p>
            <a:r>
              <a:rPr lang="en-US" dirty="0"/>
              <a:t>Increase efficiency with technicians </a:t>
            </a:r>
          </a:p>
          <a:p>
            <a:r>
              <a:rPr lang="en-US" dirty="0"/>
              <a:t>Make Express Great Again – 30 minutes or less oil change</a:t>
            </a:r>
          </a:p>
        </p:txBody>
      </p:sp>
    </p:spTree>
    <p:extLst>
      <p:ext uri="{BB962C8B-B14F-4D97-AF65-F5344CB8AC3E}">
        <p14:creationId xmlns:p14="http://schemas.microsoft.com/office/powerpoint/2010/main" val="3915984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342</Words>
  <Application>Microsoft Office PowerPoint</Application>
  <PresentationFormat>Widescreen</PresentationFormat>
  <Paragraphs>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John Stevens N441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Action Plan</vt:lpstr>
      <vt:lpstr>Synopsis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Stevens N441</dc:title>
  <dc:creator>Office 2</dc:creator>
  <cp:lastModifiedBy>Office 2</cp:lastModifiedBy>
  <cp:revision>11</cp:revision>
  <dcterms:created xsi:type="dcterms:W3CDTF">2024-06-03T12:43:39Z</dcterms:created>
  <dcterms:modified xsi:type="dcterms:W3CDTF">2024-06-03T16:13:45Z</dcterms:modified>
</cp:coreProperties>
</file>