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6" r:id="rId4"/>
  </p:sldMasterIdLst>
  <p:notesMasterIdLst>
    <p:notesMasterId r:id="rId26"/>
  </p:notesMasterIdLst>
  <p:handoutMasterIdLst>
    <p:handoutMasterId r:id="rId27"/>
  </p:handoutMasterIdLst>
  <p:sldIdLst>
    <p:sldId id="314" r:id="rId5"/>
    <p:sldId id="315" r:id="rId6"/>
    <p:sldId id="316" r:id="rId7"/>
    <p:sldId id="317" r:id="rId8"/>
    <p:sldId id="318" r:id="rId9"/>
    <p:sldId id="320" r:id="rId10"/>
    <p:sldId id="326" r:id="rId11"/>
    <p:sldId id="321" r:id="rId12"/>
    <p:sldId id="322" r:id="rId13"/>
    <p:sldId id="323" r:id="rId14"/>
    <p:sldId id="324" r:id="rId15"/>
    <p:sldId id="325" r:id="rId16"/>
    <p:sldId id="327" r:id="rId17"/>
    <p:sldId id="328" r:id="rId18"/>
    <p:sldId id="329" r:id="rId19"/>
    <p:sldId id="330" r:id="rId20"/>
    <p:sldId id="331" r:id="rId21"/>
    <p:sldId id="332" r:id="rId22"/>
    <p:sldId id="333" r:id="rId23"/>
    <p:sldId id="334" r:id="rId24"/>
    <p:sldId id="30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D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7" autoAdjust="0"/>
    <p:restoredTop sz="95388" autoAdjust="0"/>
  </p:normalViewPr>
  <p:slideViewPr>
    <p:cSldViewPr snapToGrid="0">
      <p:cViewPr varScale="1">
        <p:scale>
          <a:sx n="91" d="100"/>
          <a:sy n="91" d="100"/>
        </p:scale>
        <p:origin x="63" y="534"/>
      </p:cViewPr>
      <p:guideLst>
        <p:guide orient="horz" pos="3360"/>
        <p:guide pos="3840"/>
      </p:guideLst>
    </p:cSldViewPr>
  </p:slideViewPr>
  <p:outlineViewPr>
    <p:cViewPr>
      <p:scale>
        <a:sx n="33" d="100"/>
        <a:sy n="33" d="100"/>
      </p:scale>
      <p:origin x="0" y="-12672"/>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F6ED8B-CF52-4A64-BACC-61D9C1041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D7022B2-02C5-4E03-99BC-0BA3C57AC4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52A77B-D33C-49B3-A83C-450AA2ED72B3}" type="datetimeFigureOut">
              <a:rPr lang="en-US" smtClean="0"/>
              <a:t>5/18/2024</a:t>
            </a:fld>
            <a:endParaRPr lang="en-US" dirty="0"/>
          </a:p>
        </p:txBody>
      </p:sp>
      <p:sp>
        <p:nvSpPr>
          <p:cNvPr id="4" name="Footer Placeholder 3">
            <a:extLst>
              <a:ext uri="{FF2B5EF4-FFF2-40B4-BE49-F238E27FC236}">
                <a16:creationId xmlns:a16="http://schemas.microsoft.com/office/drawing/2014/main" id="{BC3FEE8C-8D38-4F2A-950E-071C6823E2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C567A6D-959B-4552-AB8D-4CCA819CAA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F9A36D-7FAC-478F-9944-F324014F6FD1}" type="slidenum">
              <a:rPr lang="en-US" smtClean="0"/>
              <a:t>‹#›</a:t>
            </a:fld>
            <a:endParaRPr lang="en-US" dirty="0"/>
          </a:p>
        </p:txBody>
      </p:sp>
    </p:spTree>
    <p:extLst>
      <p:ext uri="{BB962C8B-B14F-4D97-AF65-F5344CB8AC3E}">
        <p14:creationId xmlns:p14="http://schemas.microsoft.com/office/powerpoint/2010/main" val="1342467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D8F9A-F5CB-4EF8-A859-ED5E107B9763}" type="datetimeFigureOut">
              <a:rPr lang="en-US" smtClean="0"/>
              <a:t>5/18/2024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9A9E5-4F7F-4A7D-9DE1-899232329269}" type="slidenum">
              <a:rPr lang="en-US" smtClean="0"/>
              <a:t>‹#›</a:t>
            </a:fld>
            <a:endParaRPr lang="en-US" dirty="0"/>
          </a:p>
        </p:txBody>
      </p:sp>
    </p:spTree>
    <p:extLst>
      <p:ext uri="{BB962C8B-B14F-4D97-AF65-F5344CB8AC3E}">
        <p14:creationId xmlns:p14="http://schemas.microsoft.com/office/powerpoint/2010/main" val="1387783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1</a:t>
            </a:fld>
            <a:endParaRPr lang="en-US" dirty="0"/>
          </a:p>
        </p:txBody>
      </p:sp>
    </p:spTree>
    <p:extLst>
      <p:ext uri="{BB962C8B-B14F-4D97-AF65-F5344CB8AC3E}">
        <p14:creationId xmlns:p14="http://schemas.microsoft.com/office/powerpoint/2010/main" val="2569137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11</a:t>
            </a:fld>
            <a:endParaRPr lang="en-US" dirty="0"/>
          </a:p>
        </p:txBody>
      </p:sp>
    </p:spTree>
    <p:extLst>
      <p:ext uri="{BB962C8B-B14F-4D97-AF65-F5344CB8AC3E}">
        <p14:creationId xmlns:p14="http://schemas.microsoft.com/office/powerpoint/2010/main" val="679238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12</a:t>
            </a:fld>
            <a:endParaRPr lang="en-US" dirty="0"/>
          </a:p>
        </p:txBody>
      </p:sp>
    </p:spTree>
    <p:extLst>
      <p:ext uri="{BB962C8B-B14F-4D97-AF65-F5344CB8AC3E}">
        <p14:creationId xmlns:p14="http://schemas.microsoft.com/office/powerpoint/2010/main" val="2261767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21</a:t>
            </a:fld>
            <a:endParaRPr lang="en-US" dirty="0"/>
          </a:p>
        </p:txBody>
      </p:sp>
    </p:spTree>
    <p:extLst>
      <p:ext uri="{BB962C8B-B14F-4D97-AF65-F5344CB8AC3E}">
        <p14:creationId xmlns:p14="http://schemas.microsoft.com/office/powerpoint/2010/main" val="2429966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2</a:t>
            </a:fld>
            <a:endParaRPr lang="en-US" dirty="0"/>
          </a:p>
        </p:txBody>
      </p:sp>
    </p:spTree>
    <p:extLst>
      <p:ext uri="{BB962C8B-B14F-4D97-AF65-F5344CB8AC3E}">
        <p14:creationId xmlns:p14="http://schemas.microsoft.com/office/powerpoint/2010/main" val="169896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3</a:t>
            </a:fld>
            <a:endParaRPr lang="en-US" dirty="0"/>
          </a:p>
        </p:txBody>
      </p:sp>
    </p:spTree>
    <p:extLst>
      <p:ext uri="{BB962C8B-B14F-4D97-AF65-F5344CB8AC3E}">
        <p14:creationId xmlns:p14="http://schemas.microsoft.com/office/powerpoint/2010/main" val="3528550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4</a:t>
            </a:fld>
            <a:endParaRPr lang="en-US" dirty="0"/>
          </a:p>
        </p:txBody>
      </p:sp>
    </p:spTree>
    <p:extLst>
      <p:ext uri="{BB962C8B-B14F-4D97-AF65-F5344CB8AC3E}">
        <p14:creationId xmlns:p14="http://schemas.microsoft.com/office/powerpoint/2010/main" val="3336033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5</a:t>
            </a:fld>
            <a:endParaRPr lang="en-US" dirty="0"/>
          </a:p>
        </p:txBody>
      </p:sp>
    </p:spTree>
    <p:extLst>
      <p:ext uri="{BB962C8B-B14F-4D97-AF65-F5344CB8AC3E}">
        <p14:creationId xmlns:p14="http://schemas.microsoft.com/office/powerpoint/2010/main" val="631242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6</a:t>
            </a:fld>
            <a:endParaRPr lang="en-US" dirty="0"/>
          </a:p>
        </p:txBody>
      </p:sp>
    </p:spTree>
    <p:extLst>
      <p:ext uri="{BB962C8B-B14F-4D97-AF65-F5344CB8AC3E}">
        <p14:creationId xmlns:p14="http://schemas.microsoft.com/office/powerpoint/2010/main" val="3555126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8</a:t>
            </a:fld>
            <a:endParaRPr lang="en-US" dirty="0"/>
          </a:p>
        </p:txBody>
      </p:sp>
    </p:spTree>
    <p:extLst>
      <p:ext uri="{BB962C8B-B14F-4D97-AF65-F5344CB8AC3E}">
        <p14:creationId xmlns:p14="http://schemas.microsoft.com/office/powerpoint/2010/main" val="3984229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9</a:t>
            </a:fld>
            <a:endParaRPr lang="en-US" dirty="0"/>
          </a:p>
        </p:txBody>
      </p:sp>
    </p:spTree>
    <p:extLst>
      <p:ext uri="{BB962C8B-B14F-4D97-AF65-F5344CB8AC3E}">
        <p14:creationId xmlns:p14="http://schemas.microsoft.com/office/powerpoint/2010/main" val="2586565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10</a:t>
            </a:fld>
            <a:endParaRPr lang="en-US" dirty="0"/>
          </a:p>
        </p:txBody>
      </p:sp>
    </p:spTree>
    <p:extLst>
      <p:ext uri="{BB962C8B-B14F-4D97-AF65-F5344CB8AC3E}">
        <p14:creationId xmlns:p14="http://schemas.microsoft.com/office/powerpoint/2010/main" val="41100108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74996-9779-1D0F-B5C6-7FE85FFF1EF4}"/>
              </a:ext>
            </a:extLst>
          </p:cNvPr>
          <p:cNvSpPr>
            <a:spLocks noGrp="1"/>
          </p:cNvSpPr>
          <p:nvPr>
            <p:ph type="title" hasCustomPrompt="1"/>
          </p:nvPr>
        </p:nvSpPr>
        <p:spPr>
          <a:xfrm>
            <a:off x="6096000" y="2773681"/>
            <a:ext cx="5674360" cy="3200400"/>
          </a:xfrm>
        </p:spPr>
        <p:txBody>
          <a:bodyPr anchor="b">
            <a:normAutofit/>
          </a:bodyPr>
          <a:lstStyle>
            <a:lvl1pPr>
              <a:defRPr sz="4800">
                <a:solidFill>
                  <a:schemeClr val="bg1"/>
                </a:solidFill>
              </a:defRPr>
            </a:lvl1pPr>
          </a:lstStyle>
          <a:p>
            <a:r>
              <a:rPr lang="en-US" dirty="0"/>
              <a:t>Click to add title</a:t>
            </a:r>
          </a:p>
        </p:txBody>
      </p:sp>
      <p:pic>
        <p:nvPicPr>
          <p:cNvPr id="7" name="Graphic 6">
            <a:extLst>
              <a:ext uri="{FF2B5EF4-FFF2-40B4-BE49-F238E27FC236}">
                <a16:creationId xmlns:a16="http://schemas.microsoft.com/office/drawing/2014/main" id="{96B97173-A601-1D66-1651-4FE0D76A0BC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454" t="1728"/>
          <a:stretch/>
        </p:blipFill>
        <p:spPr>
          <a:xfrm>
            <a:off x="-1" y="0"/>
            <a:ext cx="8264995" cy="5320146"/>
          </a:xfrm>
          <a:prstGeom prst="rect">
            <a:avLst/>
          </a:prstGeom>
        </p:spPr>
      </p:pic>
    </p:spTree>
    <p:extLst>
      <p:ext uri="{BB962C8B-B14F-4D97-AF65-F5344CB8AC3E}">
        <p14:creationId xmlns:p14="http://schemas.microsoft.com/office/powerpoint/2010/main" val="3810847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1">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E5D17C7-3503-7305-8191-20863B738898}"/>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5824" b="26760"/>
          <a:stretch/>
        </p:blipFill>
        <p:spPr>
          <a:xfrm>
            <a:off x="9229725" y="1835240"/>
            <a:ext cx="2962275" cy="5022760"/>
          </a:xfrm>
          <a:prstGeom prst="rect">
            <a:avLst/>
          </a:prstGeom>
        </p:spPr>
      </p:pic>
      <p:sp>
        <p:nvSpPr>
          <p:cNvPr id="14" name="Rectangle 13">
            <a:extLst>
              <a:ext uri="{FF2B5EF4-FFF2-40B4-BE49-F238E27FC236}">
                <a16:creationId xmlns:a16="http://schemas.microsoft.com/office/drawing/2014/main" id="{C76E1AE6-3E01-1CBD-CAEC-11056D00ADE5}"/>
              </a:ext>
              <a:ext uri="{C183D7F6-B498-43B3-948B-1728B52AA6E4}">
                <adec:decorative xmlns:adec="http://schemas.microsoft.com/office/drawing/2017/decorative" val="1"/>
              </a:ext>
            </a:extLst>
          </p:cNvPr>
          <p:cNvSpPr/>
          <p:nvPr userDrawn="1"/>
        </p:nvSpPr>
        <p:spPr>
          <a:xfrm>
            <a:off x="4443413" y="1835240"/>
            <a:ext cx="7000875" cy="42798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90E28F03-2149-7C50-779B-6A2D8D789AF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0903" r="75060" b="10347"/>
          <a:stretch/>
        </p:blipFill>
        <p:spPr>
          <a:xfrm rot="16200000">
            <a:off x="149650" y="-149653"/>
            <a:ext cx="1672375" cy="1971675"/>
          </a:xfrm>
          <a:prstGeom prst="rect">
            <a:avLst/>
          </a:prstGeom>
        </p:spPr>
      </p:pic>
      <p:sp>
        <p:nvSpPr>
          <p:cNvPr id="10" name="Title 9">
            <a:extLst>
              <a:ext uri="{FF2B5EF4-FFF2-40B4-BE49-F238E27FC236}">
                <a16:creationId xmlns:a16="http://schemas.microsoft.com/office/drawing/2014/main" id="{CA4CAE4E-4252-8471-C50B-1DD5AFBFECCA}"/>
              </a:ext>
            </a:extLst>
          </p:cNvPr>
          <p:cNvSpPr>
            <a:spLocks noGrp="1"/>
          </p:cNvSpPr>
          <p:nvPr>
            <p:ph type="title" hasCustomPrompt="1"/>
          </p:nvPr>
        </p:nvSpPr>
        <p:spPr>
          <a:xfrm>
            <a:off x="914399" y="365125"/>
            <a:ext cx="10363202" cy="1603462"/>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E493CE42-5465-91AC-A1F4-A4821AE37A9C}"/>
              </a:ext>
            </a:extLst>
          </p:cNvPr>
          <p:cNvSpPr>
            <a:spLocks noGrp="1"/>
          </p:cNvSpPr>
          <p:nvPr>
            <p:ph sz="quarter" idx="10" hasCustomPrompt="1"/>
          </p:nvPr>
        </p:nvSpPr>
        <p:spPr>
          <a:xfrm>
            <a:off x="914399" y="2022250"/>
            <a:ext cx="3299013" cy="3914910"/>
          </a:xfrm>
        </p:spPr>
        <p:txBody>
          <a:bodyPr>
            <a:normAutofit/>
          </a:bodyPr>
          <a:lstStyle>
            <a:lvl1pPr>
              <a:spcBef>
                <a:spcPts val="0"/>
              </a:spcBef>
              <a:spcAft>
                <a:spcPts val="1200"/>
              </a:spcAft>
              <a:defRPr sz="2000" b="0"/>
            </a:lvl1pPr>
            <a:lvl2pPr>
              <a:spcBef>
                <a:spcPts val="0"/>
              </a:spcBef>
              <a:spcAft>
                <a:spcPts val="1200"/>
              </a:spcAft>
              <a:defRPr sz="1800" b="0"/>
            </a:lvl2pPr>
            <a:lvl3pPr>
              <a:spcBef>
                <a:spcPts val="0"/>
              </a:spcBef>
              <a:spcAft>
                <a:spcPts val="1200"/>
              </a:spcAft>
              <a:defRPr sz="1600" b="0"/>
            </a:lvl3pPr>
            <a:lvl4pPr>
              <a:spcBef>
                <a:spcPts val="0"/>
              </a:spcBef>
              <a:spcAft>
                <a:spcPts val="1200"/>
              </a:spcAft>
              <a:defRPr sz="1400" b="0"/>
            </a:lvl4pPr>
            <a:lvl5pPr>
              <a:spcBef>
                <a:spcPts val="0"/>
              </a:spcBef>
              <a:spcAft>
                <a:spcPts val="1200"/>
              </a:spcAft>
              <a:defRPr sz="14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able Placeholder 12">
            <a:extLst>
              <a:ext uri="{FF2B5EF4-FFF2-40B4-BE49-F238E27FC236}">
                <a16:creationId xmlns:a16="http://schemas.microsoft.com/office/drawing/2014/main" id="{156A00B1-F3E3-B7FF-58F4-61DE3EF07C07}"/>
              </a:ext>
            </a:extLst>
          </p:cNvPr>
          <p:cNvSpPr>
            <a:spLocks noGrp="1"/>
          </p:cNvSpPr>
          <p:nvPr>
            <p:ph type="tbl" sz="quarter" idx="11" hasCustomPrompt="1"/>
          </p:nvPr>
        </p:nvSpPr>
        <p:spPr>
          <a:xfrm>
            <a:off x="4602163" y="2017713"/>
            <a:ext cx="6675437" cy="3932237"/>
          </a:xfrm>
        </p:spPr>
        <p:txBody>
          <a:bodyPr>
            <a:normAutofit/>
          </a:bodyPr>
          <a:lstStyle>
            <a:lvl1pPr>
              <a:defRPr sz="2000"/>
            </a:lvl1pPr>
          </a:lstStyle>
          <a:p>
            <a:r>
              <a:rPr lang="en-US" dirty="0"/>
              <a:t>Click icon to insert table</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056214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3">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3A42171-0D82-07BF-4667-498861CC2AFB}"/>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34408" r="46636" b="1"/>
          <a:stretch/>
        </p:blipFill>
        <p:spPr>
          <a:xfrm flipH="1" flipV="1">
            <a:off x="10506072" y="3984078"/>
            <a:ext cx="1685928" cy="2873921"/>
          </a:xfrm>
          <a:prstGeom prst="rect">
            <a:avLst/>
          </a:prstGeom>
        </p:spPr>
      </p:pic>
      <p:pic>
        <p:nvPicPr>
          <p:cNvPr id="9" name="Graphic 8">
            <a:extLst>
              <a:ext uri="{FF2B5EF4-FFF2-40B4-BE49-F238E27FC236}">
                <a16:creationId xmlns:a16="http://schemas.microsoft.com/office/drawing/2014/main" id="{13C71A0D-EE6D-54C4-71DE-04BE28558058}"/>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9718" t="47145" r="39389" b="8754"/>
          <a:stretch/>
        </p:blipFill>
        <p:spPr>
          <a:xfrm rot="5400000" flipV="1">
            <a:off x="9781526" y="-311511"/>
            <a:ext cx="2098964" cy="2721985"/>
          </a:xfrm>
          <a:prstGeom prst="rect">
            <a:avLst/>
          </a:prstGeom>
        </p:spPr>
      </p:pic>
      <p:sp>
        <p:nvSpPr>
          <p:cNvPr id="10" name="Title 9">
            <a:extLst>
              <a:ext uri="{FF2B5EF4-FFF2-40B4-BE49-F238E27FC236}">
                <a16:creationId xmlns:a16="http://schemas.microsoft.com/office/drawing/2014/main" id="{3F82FA92-501B-5A05-E15F-2FB9BCEBE312}"/>
              </a:ext>
            </a:extLst>
          </p:cNvPr>
          <p:cNvSpPr>
            <a:spLocks noGrp="1"/>
          </p:cNvSpPr>
          <p:nvPr>
            <p:ph type="title" hasCustomPrompt="1"/>
          </p:nvPr>
        </p:nvSpPr>
        <p:spPr>
          <a:xfrm>
            <a:off x="891990" y="434225"/>
            <a:ext cx="9524998" cy="1499627"/>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B463EEE0-BE31-122C-586C-8BA8D90371E6}"/>
              </a:ext>
            </a:extLst>
          </p:cNvPr>
          <p:cNvSpPr>
            <a:spLocks noGrp="1"/>
          </p:cNvSpPr>
          <p:nvPr>
            <p:ph sz="quarter" idx="10" hasCustomPrompt="1"/>
          </p:nvPr>
        </p:nvSpPr>
        <p:spPr>
          <a:xfrm>
            <a:off x="914399" y="2022250"/>
            <a:ext cx="6257366" cy="3914910"/>
          </a:xfrm>
        </p:spPr>
        <p:txBody>
          <a:bodyPr>
            <a:normAutofit/>
          </a:bodyPr>
          <a:lstStyle>
            <a:lvl1pPr marL="0" indent="0">
              <a:spcBef>
                <a:spcPts val="0"/>
              </a:spcBef>
              <a:spcAft>
                <a:spcPts val="1200"/>
              </a:spcAft>
              <a:buNone/>
              <a:defRPr sz="2000" b="0"/>
            </a:lvl1pPr>
            <a:lvl2pPr marL="228600">
              <a:spcBef>
                <a:spcPts val="0"/>
              </a:spcBef>
              <a:spcAft>
                <a:spcPts val="1200"/>
              </a:spcAft>
              <a:defRPr sz="2000" b="0"/>
            </a:lvl2pPr>
            <a:lvl3pPr marL="685800">
              <a:spcBef>
                <a:spcPts val="0"/>
              </a:spcBef>
              <a:spcAft>
                <a:spcPts val="1200"/>
              </a:spcAft>
              <a:defRPr sz="1800" b="0"/>
            </a:lvl3pPr>
            <a:lvl4pPr marL="914400">
              <a:spcBef>
                <a:spcPts val="0"/>
              </a:spcBef>
              <a:spcAft>
                <a:spcPts val="1200"/>
              </a:spcAft>
              <a:defRPr sz="1600" b="0"/>
            </a:lvl4pPr>
            <a:lvl5pPr marL="1143000">
              <a:spcBef>
                <a:spcPts val="0"/>
              </a:spcBef>
              <a:spcAft>
                <a:spcPts val="1200"/>
              </a:spcAft>
              <a:defRPr sz="16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52C157D5-2C68-BA6A-033B-A4CC016CA68F}"/>
              </a:ext>
            </a:extLst>
          </p:cNvPr>
          <p:cNvSpPr>
            <a:spLocks noGrp="1"/>
          </p:cNvSpPr>
          <p:nvPr>
            <p:ph sz="quarter" idx="11" hasCustomPrompt="1"/>
          </p:nvPr>
        </p:nvSpPr>
        <p:spPr>
          <a:xfrm>
            <a:off x="7967475" y="2018119"/>
            <a:ext cx="2449514" cy="3931919"/>
          </a:xfrm>
        </p:spPr>
        <p:txBody>
          <a:bodyPr>
            <a:normAutofit/>
          </a:bodyPr>
          <a:lstStyle>
            <a:lvl1pPr>
              <a:spcBef>
                <a:spcPts val="0"/>
              </a:spcBef>
              <a:spcAft>
                <a:spcPts val="1200"/>
              </a:spcAft>
              <a:defRPr sz="2000" b="1"/>
            </a:lvl1pPr>
            <a:lvl2pPr marL="411480">
              <a:spcBef>
                <a:spcPts val="0"/>
              </a:spcBef>
              <a:spcAft>
                <a:spcPts val="1200"/>
              </a:spcAft>
              <a:defRPr sz="1800" b="1"/>
            </a:lvl2pPr>
            <a:lvl3pPr marL="502920">
              <a:spcBef>
                <a:spcPts val="0"/>
              </a:spcBef>
              <a:spcAft>
                <a:spcPts val="1200"/>
              </a:spcAft>
              <a:defRPr sz="1600" b="1"/>
            </a:lvl3pPr>
            <a:lvl4pPr marL="594360">
              <a:spcBef>
                <a:spcPts val="0"/>
              </a:spcBef>
              <a:spcAft>
                <a:spcPts val="1200"/>
              </a:spcAft>
              <a:defRPr sz="1400" b="1"/>
            </a:lvl4pPr>
            <a:lvl5pPr marL="685800">
              <a:spcBef>
                <a:spcPts val="0"/>
              </a:spcBef>
              <a:spcAft>
                <a:spcPts val="1200"/>
              </a:spcAft>
              <a:defRPr sz="1400" b="1"/>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119842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5CC9A46-E0E7-B31D-3E27-6F4303A45A9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18052" r="46636"/>
          <a:stretch/>
        </p:blipFill>
        <p:spPr>
          <a:xfrm rot="16200000" flipH="1" flipV="1">
            <a:off x="9553763" y="-952310"/>
            <a:ext cx="1685928" cy="3590547"/>
          </a:xfrm>
          <a:prstGeom prst="rect">
            <a:avLst/>
          </a:prstGeom>
        </p:spPr>
      </p:pic>
      <p:sp>
        <p:nvSpPr>
          <p:cNvPr id="7" name="Title 6">
            <a:extLst>
              <a:ext uri="{FF2B5EF4-FFF2-40B4-BE49-F238E27FC236}">
                <a16:creationId xmlns:a16="http://schemas.microsoft.com/office/drawing/2014/main" id="{767669DC-4C7F-9B50-FCC0-F2AF5B2A9509}"/>
              </a:ext>
            </a:extLst>
          </p:cNvPr>
          <p:cNvSpPr>
            <a:spLocks noGrp="1"/>
          </p:cNvSpPr>
          <p:nvPr>
            <p:ph type="title" hasCustomPrompt="1"/>
          </p:nvPr>
        </p:nvSpPr>
        <p:spPr>
          <a:xfrm>
            <a:off x="923545" y="584477"/>
            <a:ext cx="10354052" cy="1209765"/>
          </a:xfrm>
        </p:spPr>
        <p:txBody>
          <a:bodyPr>
            <a:normAutofit/>
          </a:bodyPr>
          <a:lstStyle>
            <a:lvl1pPr>
              <a:defRPr sz="3200"/>
            </a:lvl1pPr>
          </a:lstStyle>
          <a:p>
            <a:r>
              <a:rPr lang="en-US" dirty="0"/>
              <a:t>Click to add title</a:t>
            </a:r>
          </a:p>
        </p:txBody>
      </p:sp>
      <p:sp>
        <p:nvSpPr>
          <p:cNvPr id="9" name="Table Placeholder 8">
            <a:extLst>
              <a:ext uri="{FF2B5EF4-FFF2-40B4-BE49-F238E27FC236}">
                <a16:creationId xmlns:a16="http://schemas.microsoft.com/office/drawing/2014/main" id="{BEF581C2-7562-2E21-E6DD-20AEFC43AABC}"/>
              </a:ext>
            </a:extLst>
          </p:cNvPr>
          <p:cNvSpPr>
            <a:spLocks noGrp="1"/>
          </p:cNvSpPr>
          <p:nvPr>
            <p:ph type="tbl" sz="quarter" idx="10"/>
          </p:nvPr>
        </p:nvSpPr>
        <p:spPr>
          <a:xfrm>
            <a:off x="923545" y="2009775"/>
            <a:ext cx="10354052" cy="3931920"/>
          </a:xfrm>
        </p:spPr>
        <p:txBody>
          <a:bodyPr>
            <a:normAutofit/>
          </a:bodyPr>
          <a:lstStyle>
            <a:lvl1pPr>
              <a:defRPr sz="2400"/>
            </a:lvl1pPr>
          </a:lstStyle>
          <a:p>
            <a:r>
              <a:rPr lang="en-US"/>
              <a:t>Click icon to add table</a:t>
            </a:r>
            <a:endParaRPr lang="en-US" dirty="0"/>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16384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2">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3A3E8B6-2BD8-19E0-7F51-7A25EF836F8C}"/>
              </a:ext>
            </a:extLst>
          </p:cNvPr>
          <p:cNvSpPr>
            <a:spLocks noGrp="1"/>
          </p:cNvSpPr>
          <p:nvPr>
            <p:ph type="title" hasCustomPrompt="1"/>
          </p:nvPr>
        </p:nvSpPr>
        <p:spPr>
          <a:xfrm>
            <a:off x="6091515" y="374090"/>
            <a:ext cx="5057104" cy="3624984"/>
          </a:xfrm>
        </p:spPr>
        <p:txBody>
          <a:bodyPr anchor="b">
            <a:normAutofit/>
          </a:bodyPr>
          <a:lstStyle>
            <a:lvl1pPr>
              <a:defRPr sz="4800">
                <a:solidFill>
                  <a:schemeClr val="bg1"/>
                </a:solidFill>
              </a:defRPr>
            </a:lvl1pPr>
          </a:lstStyle>
          <a:p>
            <a:r>
              <a:rPr lang="en-US" dirty="0"/>
              <a:t>Click to add title</a:t>
            </a:r>
          </a:p>
        </p:txBody>
      </p:sp>
      <p:sp>
        <p:nvSpPr>
          <p:cNvPr id="8" name="Content Placeholder 2">
            <a:extLst>
              <a:ext uri="{FF2B5EF4-FFF2-40B4-BE49-F238E27FC236}">
                <a16:creationId xmlns:a16="http://schemas.microsoft.com/office/drawing/2014/main" id="{B1F96043-F6A4-F581-7DB8-96138F0E4011}"/>
              </a:ext>
            </a:extLst>
          </p:cNvPr>
          <p:cNvSpPr>
            <a:spLocks noGrp="1"/>
          </p:cNvSpPr>
          <p:nvPr>
            <p:ph idx="1" hasCustomPrompt="1"/>
          </p:nvPr>
        </p:nvSpPr>
        <p:spPr>
          <a:xfrm>
            <a:off x="6091514" y="4172989"/>
            <a:ext cx="5057103" cy="2519363"/>
          </a:xfrm>
        </p:spPr>
        <p:txBody>
          <a:bodyPr>
            <a:normAutofit/>
          </a:bodyPr>
          <a:lstStyle>
            <a:lvl1pPr marL="0" indent="0">
              <a:lnSpc>
                <a:spcPct val="90000"/>
              </a:lnSpc>
              <a:spcBef>
                <a:spcPts val="0"/>
              </a:spcBef>
              <a:spcAft>
                <a:spcPts val="0"/>
              </a:spcAft>
              <a:buNone/>
              <a:defRPr sz="2000" baseline="0">
                <a:solidFill>
                  <a:schemeClr val="bg1"/>
                </a:solidFill>
              </a:defRPr>
            </a:lvl1pPr>
            <a:lvl2pPr marL="742950" indent="-285750">
              <a:lnSpc>
                <a:spcPct val="90000"/>
              </a:lnSpc>
              <a:spcBef>
                <a:spcPts val="0"/>
              </a:spcBef>
              <a:spcAft>
                <a:spcPts val="0"/>
              </a:spcAft>
              <a:buFont typeface="Arial" panose="020B0604020202020204" pitchFamily="34" charset="0"/>
              <a:buChar char="•"/>
              <a:defRPr sz="1800" baseline="0">
                <a:solidFill>
                  <a:schemeClr val="bg1"/>
                </a:solidFill>
              </a:defRPr>
            </a:lvl2pPr>
            <a:lvl3pPr marL="1200150" indent="-285750">
              <a:lnSpc>
                <a:spcPct val="90000"/>
              </a:lnSpc>
              <a:spcBef>
                <a:spcPts val="0"/>
              </a:spcBef>
              <a:spcAft>
                <a:spcPts val="0"/>
              </a:spcAft>
              <a:buFont typeface="Arial" panose="020B0604020202020204" pitchFamily="34" charset="0"/>
              <a:buChar char="•"/>
              <a:defRPr sz="1600" baseline="0">
                <a:solidFill>
                  <a:schemeClr val="bg1"/>
                </a:solidFill>
              </a:defRPr>
            </a:lvl3pPr>
            <a:lvl4pPr marL="1657350" indent="-285750">
              <a:lnSpc>
                <a:spcPct val="90000"/>
              </a:lnSpc>
              <a:spcBef>
                <a:spcPts val="0"/>
              </a:spcBef>
              <a:spcAft>
                <a:spcPts val="0"/>
              </a:spcAft>
              <a:buFont typeface="Arial" panose="020B0604020202020204" pitchFamily="34" charset="0"/>
              <a:buChar char="•"/>
              <a:defRPr sz="1400" baseline="0">
                <a:solidFill>
                  <a:schemeClr val="bg1"/>
                </a:solidFill>
              </a:defRPr>
            </a:lvl4pPr>
            <a:lvl5pPr marL="2000250" indent="-171450">
              <a:lnSpc>
                <a:spcPct val="90000"/>
              </a:lnSpc>
              <a:spcBef>
                <a:spcPts val="0"/>
              </a:spcBef>
              <a:spcAft>
                <a:spcPts val="0"/>
              </a:spcAft>
              <a:buFont typeface="Arial" panose="020B0604020202020204" pitchFamily="34" charset="0"/>
              <a:buChar char="•"/>
              <a:defRPr sz="1200" baseline="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 name="Graphic 1">
            <a:extLst>
              <a:ext uri="{FF2B5EF4-FFF2-40B4-BE49-F238E27FC236}">
                <a16:creationId xmlns:a16="http://schemas.microsoft.com/office/drawing/2014/main" id="{C805DE67-EFB0-F6F3-6C08-2FE90284C31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51" r="18577"/>
          <a:stretch/>
        </p:blipFill>
        <p:spPr>
          <a:xfrm flipH="1">
            <a:off x="0" y="0"/>
            <a:ext cx="5181600" cy="6858000"/>
          </a:xfrm>
          <a:prstGeom prst="rect">
            <a:avLst/>
          </a:prstGeom>
        </p:spPr>
      </p:pic>
    </p:spTree>
    <p:extLst>
      <p:ext uri="{BB962C8B-B14F-4D97-AF65-F5344CB8AC3E}">
        <p14:creationId xmlns:p14="http://schemas.microsoft.com/office/powerpoint/2010/main" val="247034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0DFB311A-EAAD-7656-C753-E8C73994853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4533" t="18691" r="1" b="-131"/>
          <a:stretch/>
        </p:blipFill>
        <p:spPr>
          <a:xfrm rot="5400000">
            <a:off x="7851419" y="-1244552"/>
            <a:ext cx="3096029" cy="5585137"/>
          </a:xfrm>
          <a:custGeom>
            <a:avLst/>
            <a:gdLst>
              <a:gd name="connsiteX0" fmla="*/ 0 w 1756624"/>
              <a:gd name="connsiteY0" fmla="*/ 0 h 6858000"/>
              <a:gd name="connsiteX1" fmla="*/ 1756624 w 1756624"/>
              <a:gd name="connsiteY1" fmla="*/ 0 h 6858000"/>
              <a:gd name="connsiteX2" fmla="*/ 1756624 w 1756624"/>
              <a:gd name="connsiteY2" fmla="*/ 6858000 h 6858000"/>
              <a:gd name="connsiteX3" fmla="*/ 0 w 17566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756624" h="6858000">
                <a:moveTo>
                  <a:pt x="0" y="0"/>
                </a:moveTo>
                <a:lnTo>
                  <a:pt x="1756624" y="0"/>
                </a:lnTo>
                <a:lnTo>
                  <a:pt x="1756624" y="6858000"/>
                </a:lnTo>
                <a:lnTo>
                  <a:pt x="0" y="6858000"/>
                </a:lnTo>
                <a:close/>
              </a:path>
            </a:pathLst>
          </a:custGeom>
        </p:spPr>
      </p:pic>
      <p:pic>
        <p:nvPicPr>
          <p:cNvPr id="10" name="Graphic 9">
            <a:extLst>
              <a:ext uri="{FF2B5EF4-FFF2-40B4-BE49-F238E27FC236}">
                <a16:creationId xmlns:a16="http://schemas.microsoft.com/office/drawing/2014/main" id="{1612F0DE-D367-10BB-1F71-60AA6527CAD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4151" r="18577"/>
          <a:stretch/>
        </p:blipFill>
        <p:spPr>
          <a:xfrm>
            <a:off x="7010400" y="0"/>
            <a:ext cx="5181600" cy="6858000"/>
          </a:xfrm>
          <a:prstGeom prst="rect">
            <a:avLst/>
          </a:prstGeom>
        </p:spPr>
      </p:pic>
      <p:sp>
        <p:nvSpPr>
          <p:cNvPr id="2" name="Title 1">
            <a:extLst>
              <a:ext uri="{FF2B5EF4-FFF2-40B4-BE49-F238E27FC236}">
                <a16:creationId xmlns:a16="http://schemas.microsoft.com/office/drawing/2014/main" id="{4F4F5799-FC34-2F2D-D11E-9B472CAF066E}"/>
              </a:ext>
            </a:extLst>
          </p:cNvPr>
          <p:cNvSpPr>
            <a:spLocks noGrp="1"/>
          </p:cNvSpPr>
          <p:nvPr>
            <p:ph type="title" hasCustomPrompt="1"/>
          </p:nvPr>
        </p:nvSpPr>
        <p:spPr>
          <a:xfrm>
            <a:off x="914400" y="315533"/>
            <a:ext cx="5181600" cy="2376868"/>
          </a:xfrm>
        </p:spPr>
        <p:txBody>
          <a:bodyPr anchor="b">
            <a:normAutofit/>
          </a:bodyPr>
          <a:lstStyle>
            <a:lvl1pPr>
              <a:defRPr sz="3200"/>
            </a:lvl1pPr>
          </a:lstStyle>
          <a:p>
            <a:r>
              <a:rPr lang="en-US" dirty="0"/>
              <a:t>Click to add title</a:t>
            </a:r>
          </a:p>
        </p:txBody>
      </p:sp>
      <p:sp>
        <p:nvSpPr>
          <p:cNvPr id="8" name="Content Placeholder 7">
            <a:extLst>
              <a:ext uri="{FF2B5EF4-FFF2-40B4-BE49-F238E27FC236}">
                <a16:creationId xmlns:a16="http://schemas.microsoft.com/office/drawing/2014/main" id="{2575025C-084B-CD7A-F546-0E13BA13CFEF}"/>
              </a:ext>
            </a:extLst>
          </p:cNvPr>
          <p:cNvSpPr>
            <a:spLocks noGrp="1"/>
          </p:cNvSpPr>
          <p:nvPr>
            <p:ph sz="quarter" idx="10" hasCustomPrompt="1"/>
          </p:nvPr>
        </p:nvSpPr>
        <p:spPr>
          <a:xfrm>
            <a:off x="914400" y="2844800"/>
            <a:ext cx="5181600" cy="3128963"/>
          </a:xfrm>
        </p:spPr>
        <p:txBody>
          <a:bodyPr>
            <a:normAutofit/>
          </a:bodyPr>
          <a:lstStyle>
            <a:lvl1pPr marL="0" indent="0">
              <a:lnSpc>
                <a:spcPct val="120000"/>
              </a:lnSpc>
              <a:buNone/>
              <a:defRPr sz="2000"/>
            </a:lvl1pPr>
            <a:lvl2pPr>
              <a:lnSpc>
                <a:spcPct val="120000"/>
              </a:lnSpc>
              <a:defRPr sz="1800"/>
            </a:lvl2pPr>
            <a:lvl3pPr>
              <a:lnSpc>
                <a:spcPct val="120000"/>
              </a:lnSpc>
              <a:defRPr sz="1600"/>
            </a:lvl3pPr>
            <a:lvl4pPr>
              <a:lnSpc>
                <a:spcPct val="120000"/>
              </a:lnSpc>
              <a:defRPr sz="1400"/>
            </a:lvl4pPr>
            <a:lvl5pPr>
              <a:lnSpc>
                <a:spcPct val="120000"/>
              </a:lnSpc>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23875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5DE041D-A3BF-94FF-029C-719D4DADA21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3300" t="13815"/>
          <a:stretch/>
        </p:blipFill>
        <p:spPr>
          <a:xfrm>
            <a:off x="0" y="-1"/>
            <a:ext cx="4239206" cy="3776193"/>
          </a:xfrm>
          <a:prstGeom prst="rect">
            <a:avLst/>
          </a:prstGeom>
        </p:spPr>
      </p:pic>
      <p:sp>
        <p:nvSpPr>
          <p:cNvPr id="2" name="Title 1">
            <a:extLst>
              <a:ext uri="{FF2B5EF4-FFF2-40B4-BE49-F238E27FC236}">
                <a16:creationId xmlns:a16="http://schemas.microsoft.com/office/drawing/2014/main" id="{0DEE605D-0584-F71C-A97D-B672F13E3911}"/>
              </a:ext>
            </a:extLst>
          </p:cNvPr>
          <p:cNvSpPr>
            <a:spLocks noGrp="1"/>
          </p:cNvSpPr>
          <p:nvPr>
            <p:ph type="title" hasCustomPrompt="1"/>
          </p:nvPr>
        </p:nvSpPr>
        <p:spPr>
          <a:xfrm>
            <a:off x="914400" y="2580640"/>
            <a:ext cx="5181600" cy="3368819"/>
          </a:xfrm>
        </p:spPr>
        <p:txBody>
          <a:bodyPr anchor="b">
            <a:normAutofit/>
          </a:bodyPr>
          <a:lstStyle>
            <a:lvl1pPr>
              <a:defRPr sz="4800">
                <a:solidFill>
                  <a:schemeClr val="bg1"/>
                </a:solidFill>
              </a:defRPr>
            </a:lvl1pPr>
          </a:lstStyle>
          <a:p>
            <a:r>
              <a:rPr lang="en-US" dirty="0"/>
              <a:t>Click to add title</a:t>
            </a:r>
          </a:p>
        </p:txBody>
      </p:sp>
      <p:sp>
        <p:nvSpPr>
          <p:cNvPr id="9" name="Picture Placeholder 8">
            <a:extLst>
              <a:ext uri="{FF2B5EF4-FFF2-40B4-BE49-F238E27FC236}">
                <a16:creationId xmlns:a16="http://schemas.microsoft.com/office/drawing/2014/main" id="{59AF635C-89E6-F6EF-FA6A-417A9A84BF4A}"/>
              </a:ext>
            </a:extLst>
          </p:cNvPr>
          <p:cNvSpPr>
            <a:spLocks noGrp="1"/>
          </p:cNvSpPr>
          <p:nvPr>
            <p:ph type="pic" sz="quarter" idx="10" hasCustomPrompt="1"/>
          </p:nvPr>
        </p:nvSpPr>
        <p:spPr>
          <a:xfrm>
            <a:off x="6085840" y="-10159"/>
            <a:ext cx="6116320" cy="6868160"/>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a:normAutofit/>
          </a:bodyPr>
          <a:lstStyle>
            <a:lvl1pPr marL="0" indent="0" algn="ctr">
              <a:buNone/>
              <a:defRPr sz="2000">
                <a:solidFill>
                  <a:schemeClr val="bg1"/>
                </a:solidFill>
              </a:defRPr>
            </a:lvl1pPr>
          </a:lstStyle>
          <a:p>
            <a:r>
              <a:rPr lang="en-US" dirty="0"/>
              <a:t>Click icon to insert picture</a:t>
            </a:r>
          </a:p>
        </p:txBody>
      </p:sp>
    </p:spTree>
    <p:extLst>
      <p:ext uri="{BB962C8B-B14F-4D97-AF65-F5344CB8AC3E}">
        <p14:creationId xmlns:p14="http://schemas.microsoft.com/office/powerpoint/2010/main" val="736789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2B74EE53-DB22-C27E-074F-A7129585FE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158" t="-5374" b="78533"/>
          <a:stretch/>
        </p:blipFill>
        <p:spPr>
          <a:xfrm rot="10800000">
            <a:off x="6324600" y="0"/>
            <a:ext cx="5867400" cy="1647324"/>
          </a:xfrm>
          <a:prstGeom prst="rect">
            <a:avLst/>
          </a:prstGeom>
        </p:spPr>
      </p:pic>
      <p:sp>
        <p:nvSpPr>
          <p:cNvPr id="2" name="Title 1">
            <a:extLst>
              <a:ext uri="{FF2B5EF4-FFF2-40B4-BE49-F238E27FC236}">
                <a16:creationId xmlns:a16="http://schemas.microsoft.com/office/drawing/2014/main" id="{278AEF0C-FA4B-8C23-0132-5529EC244F9E}"/>
              </a:ext>
            </a:extLst>
          </p:cNvPr>
          <p:cNvSpPr>
            <a:spLocks noGrp="1"/>
          </p:cNvSpPr>
          <p:nvPr>
            <p:ph type="title" hasCustomPrompt="1"/>
          </p:nvPr>
        </p:nvSpPr>
        <p:spPr>
          <a:xfrm>
            <a:off x="6126480" y="1310639"/>
            <a:ext cx="4805997" cy="2689629"/>
          </a:xfrm>
        </p:spPr>
        <p:txBody>
          <a:bodyPr anchor="b">
            <a:normAutofit/>
          </a:bodyPr>
          <a:lstStyle>
            <a:lvl1pPr>
              <a:defRPr sz="4800"/>
            </a:lvl1pPr>
          </a:lstStyle>
          <a:p>
            <a:r>
              <a:rPr lang="en-US" dirty="0"/>
              <a:t>Click to add title</a:t>
            </a:r>
          </a:p>
        </p:txBody>
      </p:sp>
      <p:sp>
        <p:nvSpPr>
          <p:cNvPr id="12" name="Picture Placeholder 11">
            <a:extLst>
              <a:ext uri="{FF2B5EF4-FFF2-40B4-BE49-F238E27FC236}">
                <a16:creationId xmlns:a16="http://schemas.microsoft.com/office/drawing/2014/main" id="{B3DD4867-9B0B-647C-1F78-5E50BF30F089}"/>
              </a:ext>
            </a:extLst>
          </p:cNvPr>
          <p:cNvSpPr>
            <a:spLocks noGrp="1"/>
          </p:cNvSpPr>
          <p:nvPr>
            <p:ph type="pic" sz="quarter" idx="11"/>
          </p:nvPr>
        </p:nvSpPr>
        <p:spPr>
          <a:xfrm>
            <a:off x="0" y="-1016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6096000 w 6096000"/>
              <a:gd name="connsiteY1" fmla="*/ 0 h 6858000"/>
              <a:gd name="connsiteX2" fmla="*/ 4053840 w 6096000"/>
              <a:gd name="connsiteY2" fmla="*/ 6858000 h 6858000"/>
              <a:gd name="connsiteX3" fmla="*/ 0 w 6096000"/>
              <a:gd name="connsiteY3" fmla="*/ 6858000 h 6858000"/>
              <a:gd name="connsiteX4" fmla="*/ 0 w 609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6096000" y="0"/>
                </a:lnTo>
                <a:lnTo>
                  <a:pt x="4053840" y="6858000"/>
                </a:lnTo>
                <a:lnTo>
                  <a:pt x="0" y="6858000"/>
                </a:lnTo>
                <a:lnTo>
                  <a:pt x="0" y="0"/>
                </a:lnTo>
                <a:close/>
              </a:path>
            </a:pathLst>
          </a:custGeom>
        </p:spPr>
        <p:txBody>
          <a:bodyPr>
            <a:normAutofit/>
          </a:bodyPr>
          <a:lstStyle>
            <a:lvl1pPr marL="0" indent="0" algn="ctr">
              <a:buNone/>
              <a:defRPr sz="2000"/>
            </a:lvl1pPr>
          </a:lstStyle>
          <a:p>
            <a:r>
              <a:rPr lang="en-US"/>
              <a:t>Click icon to add picture</a:t>
            </a:r>
            <a:endParaRPr lang="en-US" dirty="0"/>
          </a:p>
        </p:txBody>
      </p:sp>
      <p:sp>
        <p:nvSpPr>
          <p:cNvPr id="10" name="Content Placeholder 9">
            <a:extLst>
              <a:ext uri="{FF2B5EF4-FFF2-40B4-BE49-F238E27FC236}">
                <a16:creationId xmlns:a16="http://schemas.microsoft.com/office/drawing/2014/main" id="{BFF4D65D-965A-5E86-4D91-C72D1D03A8B9}"/>
              </a:ext>
            </a:extLst>
          </p:cNvPr>
          <p:cNvSpPr>
            <a:spLocks noGrp="1"/>
          </p:cNvSpPr>
          <p:nvPr>
            <p:ph sz="quarter" idx="10" hasCustomPrompt="1"/>
          </p:nvPr>
        </p:nvSpPr>
        <p:spPr>
          <a:xfrm>
            <a:off x="6126163" y="4172990"/>
            <a:ext cx="4805997" cy="2389736"/>
          </a:xfrm>
        </p:spPr>
        <p:txBody>
          <a:bodyPr>
            <a:normAutofit/>
          </a:bodyPr>
          <a:lstStyle>
            <a:lvl1pPr marL="0" indent="0">
              <a:buFont typeface="Arial" panose="020B0604020202020204" pitchFamily="34" charse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365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4C9F686-E069-3B60-9625-01EE6A41D75D}"/>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5239"/>
          <a:stretch/>
        </p:blipFill>
        <p:spPr>
          <a:xfrm flipH="1">
            <a:off x="9135414" y="0"/>
            <a:ext cx="3056586" cy="6858000"/>
          </a:xfrm>
          <a:custGeom>
            <a:avLst/>
            <a:gdLst>
              <a:gd name="connsiteX0" fmla="*/ 4284372 w 4284372"/>
              <a:gd name="connsiteY0" fmla="*/ 0 h 6858000"/>
              <a:gd name="connsiteX1" fmla="*/ 0 w 4284372"/>
              <a:gd name="connsiteY1" fmla="*/ 0 h 6858000"/>
              <a:gd name="connsiteX2" fmla="*/ 0 w 4284372"/>
              <a:gd name="connsiteY2" fmla="*/ 6858000 h 6858000"/>
              <a:gd name="connsiteX3" fmla="*/ 4284372 w 42843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84372" h="6858000">
                <a:moveTo>
                  <a:pt x="4284372" y="0"/>
                </a:moveTo>
                <a:lnTo>
                  <a:pt x="0" y="0"/>
                </a:lnTo>
                <a:lnTo>
                  <a:pt x="0" y="6858000"/>
                </a:lnTo>
                <a:lnTo>
                  <a:pt x="4284372" y="6858000"/>
                </a:lnTo>
                <a:close/>
              </a:path>
            </a:pathLst>
          </a:custGeom>
        </p:spPr>
      </p:pic>
      <p:pic>
        <p:nvPicPr>
          <p:cNvPr id="9" name="Graphic 8">
            <a:extLst>
              <a:ext uri="{FF2B5EF4-FFF2-40B4-BE49-F238E27FC236}">
                <a16:creationId xmlns:a16="http://schemas.microsoft.com/office/drawing/2014/main" id="{6D7227F9-50F9-820B-69B7-924C02120466}"/>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b="2330"/>
          <a:stretch/>
        </p:blipFill>
        <p:spPr>
          <a:xfrm>
            <a:off x="7810500" y="3025140"/>
            <a:ext cx="4381500" cy="3832860"/>
          </a:xfrm>
          <a:prstGeom prst="rect">
            <a:avLst/>
          </a:prstGeom>
        </p:spPr>
      </p:pic>
      <p:sp>
        <p:nvSpPr>
          <p:cNvPr id="2" name="Title 1">
            <a:extLst>
              <a:ext uri="{FF2B5EF4-FFF2-40B4-BE49-F238E27FC236}">
                <a16:creationId xmlns:a16="http://schemas.microsoft.com/office/drawing/2014/main" id="{448D1E69-316E-A8E1-7ADA-040A0E490730}"/>
              </a:ext>
            </a:extLst>
          </p:cNvPr>
          <p:cNvSpPr>
            <a:spLocks noGrp="1"/>
          </p:cNvSpPr>
          <p:nvPr>
            <p:ph type="title" hasCustomPrompt="1"/>
          </p:nvPr>
        </p:nvSpPr>
        <p:spPr>
          <a:xfrm>
            <a:off x="914399" y="365125"/>
            <a:ext cx="7273637" cy="1646555"/>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61069CA0-E0AB-99C6-10DB-13AAC019DD7D}"/>
              </a:ext>
            </a:extLst>
          </p:cNvPr>
          <p:cNvSpPr>
            <a:spLocks noGrp="1"/>
          </p:cNvSpPr>
          <p:nvPr>
            <p:ph sz="quarter" idx="10" hasCustomPrompt="1"/>
          </p:nvPr>
        </p:nvSpPr>
        <p:spPr>
          <a:xfrm>
            <a:off x="914399" y="2011363"/>
            <a:ext cx="7273638" cy="4155757"/>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815213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left Image 1">
    <p:bg>
      <p:bgPr>
        <a:solidFill>
          <a:schemeClr val="tx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589277D-BC14-E7E0-5822-5575F563E1C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8039100" y="228600"/>
            <a:ext cx="4381500" cy="3924300"/>
          </a:xfrm>
          <a:prstGeom prst="rect">
            <a:avLst/>
          </a:prstGeom>
        </p:spPr>
      </p:pic>
      <p:sp>
        <p:nvSpPr>
          <p:cNvPr id="2" name="Title 1">
            <a:extLst>
              <a:ext uri="{FF2B5EF4-FFF2-40B4-BE49-F238E27FC236}">
                <a16:creationId xmlns:a16="http://schemas.microsoft.com/office/drawing/2014/main" id="{4FDB1BDE-C8F3-ACC0-740B-CBD8128777D5}"/>
              </a:ext>
            </a:extLst>
          </p:cNvPr>
          <p:cNvSpPr>
            <a:spLocks noGrp="1"/>
          </p:cNvSpPr>
          <p:nvPr>
            <p:ph type="title"/>
          </p:nvPr>
        </p:nvSpPr>
        <p:spPr>
          <a:xfrm>
            <a:off x="6096000" y="375285"/>
            <a:ext cx="4896678" cy="3624984"/>
          </a:xfrm>
        </p:spPr>
        <p:txBody>
          <a:bodyPr anchor="b">
            <a:normAutofit/>
          </a:bodyPr>
          <a:lstStyle>
            <a:lvl1pPr>
              <a:defRPr sz="4800">
                <a:solidFill>
                  <a:schemeClr val="bg1"/>
                </a:solidFill>
              </a:defRPr>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128597A3-47D0-F393-55D9-07FFD951F396}"/>
              </a:ext>
            </a:extLst>
          </p:cNvPr>
          <p:cNvSpPr>
            <a:spLocks noGrp="1"/>
          </p:cNvSpPr>
          <p:nvPr>
            <p:ph type="pic" sz="quarter" idx="1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405384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586 w 6096586"/>
              <a:gd name="connsiteY0" fmla="*/ 0 h 6858000"/>
              <a:gd name="connsiteX1" fmla="*/ 4054426 w 6096586"/>
              <a:gd name="connsiteY1" fmla="*/ 0 h 6858000"/>
              <a:gd name="connsiteX2" fmla="*/ 6096586 w 6096586"/>
              <a:gd name="connsiteY2" fmla="*/ 6858000 h 6858000"/>
              <a:gd name="connsiteX3" fmla="*/ 586 w 6096586"/>
              <a:gd name="connsiteY3" fmla="*/ 6858000 h 6858000"/>
              <a:gd name="connsiteX4" fmla="*/ 586 w 6096586"/>
              <a:gd name="connsiteY4" fmla="*/ 3669792 h 6858000"/>
              <a:gd name="connsiteX5" fmla="*/ 586 w 6096586"/>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4053840" y="0"/>
                </a:lnTo>
                <a:lnTo>
                  <a:pt x="6096000" y="6858000"/>
                </a:lnTo>
                <a:lnTo>
                  <a:pt x="950976" y="6858000"/>
                </a:lnTo>
                <a:lnTo>
                  <a:pt x="0" y="3669792"/>
                </a:lnTo>
                <a:lnTo>
                  <a:pt x="0" y="0"/>
                </a:lnTo>
                <a:close/>
              </a:path>
            </a:pathLst>
          </a:custGeom>
        </p:spPr>
        <p:txBody>
          <a:bodyPr>
            <a:normAutofit/>
          </a:bodyPr>
          <a:lstStyle>
            <a:lvl1pPr marL="0" indent="0" algn="l">
              <a:buNone/>
              <a:defRPr sz="2000">
                <a:solidFill>
                  <a:schemeClr val="bg1"/>
                </a:solidFill>
              </a:defRPr>
            </a:lvl1pPr>
          </a:lstStyle>
          <a:p>
            <a:r>
              <a:rPr lang="en-US"/>
              <a:t>Click icon to add picture</a:t>
            </a:r>
            <a:endParaRPr lang="en-US" dirty="0"/>
          </a:p>
        </p:txBody>
      </p:sp>
      <p:sp>
        <p:nvSpPr>
          <p:cNvPr id="9" name="Content Placeholder 10">
            <a:extLst>
              <a:ext uri="{FF2B5EF4-FFF2-40B4-BE49-F238E27FC236}">
                <a16:creationId xmlns:a16="http://schemas.microsoft.com/office/drawing/2014/main" id="{4BF260CE-C6E3-AE7A-DB8E-A72A1CF5B54E}"/>
              </a:ext>
            </a:extLst>
          </p:cNvPr>
          <p:cNvSpPr>
            <a:spLocks noGrp="1"/>
          </p:cNvSpPr>
          <p:nvPr>
            <p:ph sz="quarter" idx="10" hasCustomPrompt="1"/>
          </p:nvPr>
        </p:nvSpPr>
        <p:spPr>
          <a:xfrm>
            <a:off x="6096000" y="4172990"/>
            <a:ext cx="4896677" cy="2309726"/>
          </a:xfrm>
        </p:spPr>
        <p:txBody>
          <a:bodyPr>
            <a:normAutofit/>
          </a:bodyPr>
          <a:lstStyle>
            <a:lvl1pPr marL="0" indent="0">
              <a:spcBef>
                <a:spcPts val="0"/>
              </a:spcBef>
              <a:spcAft>
                <a:spcPts val="1200"/>
              </a:spcAft>
              <a:buNone/>
              <a:defRPr sz="2000">
                <a:solidFill>
                  <a:schemeClr val="bg1"/>
                </a:solidFill>
              </a:defRPr>
            </a:lvl1pPr>
            <a:lvl2pPr marL="742950" indent="-285750">
              <a:spcBef>
                <a:spcPts val="0"/>
              </a:spcBef>
              <a:spcAft>
                <a:spcPts val="1200"/>
              </a:spcAft>
              <a:buFont typeface="Arial" panose="020B0604020202020204" pitchFamily="34" charset="0"/>
              <a:buChar char="•"/>
              <a:defRPr sz="1800">
                <a:solidFill>
                  <a:schemeClr val="bg1"/>
                </a:solidFill>
              </a:defRPr>
            </a:lvl2pPr>
            <a:lvl3pPr marL="1200150" indent="-285750">
              <a:spcBef>
                <a:spcPts val="0"/>
              </a:spcBef>
              <a:spcAft>
                <a:spcPts val="1200"/>
              </a:spcAft>
              <a:buFont typeface="Arial" panose="020B0604020202020204" pitchFamily="34" charset="0"/>
              <a:buChar char="•"/>
              <a:defRPr sz="1600">
                <a:solidFill>
                  <a:schemeClr val="bg1"/>
                </a:solidFill>
              </a:defRPr>
            </a:lvl3pPr>
            <a:lvl4pPr marL="1657350" indent="-285750">
              <a:spcBef>
                <a:spcPts val="0"/>
              </a:spcBef>
              <a:spcAft>
                <a:spcPts val="1200"/>
              </a:spcAft>
              <a:buFont typeface="Arial" panose="020B0604020202020204" pitchFamily="34" charset="0"/>
              <a:buChar char="•"/>
              <a:defRPr sz="1400">
                <a:solidFill>
                  <a:schemeClr val="bg1"/>
                </a:solidFill>
              </a:defRPr>
            </a:lvl4pPr>
            <a:lvl5pPr marL="2114550" indent="-285750">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9111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1">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6E20435-B9A5-359D-133D-5D3EED409CD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55" t="41988" r="53993" b="33420"/>
          <a:stretch/>
        </p:blipFill>
        <p:spPr>
          <a:xfrm rot="10800000">
            <a:off x="9198864" y="-5"/>
            <a:ext cx="2993136" cy="1517907"/>
          </a:xfrm>
          <a:prstGeom prst="rect">
            <a:avLst/>
          </a:prstGeom>
        </p:spPr>
      </p:pic>
      <p:pic>
        <p:nvPicPr>
          <p:cNvPr id="9" name="Graphic 8">
            <a:extLst>
              <a:ext uri="{FF2B5EF4-FFF2-40B4-BE49-F238E27FC236}">
                <a16:creationId xmlns:a16="http://schemas.microsoft.com/office/drawing/2014/main" id="{7B99CAE4-AA9B-52BA-7DE8-8245CE705D35}"/>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5445" t="24819" r="46503"/>
          <a:stretch/>
        </p:blipFill>
        <p:spPr>
          <a:xfrm rot="16200000">
            <a:off x="961221" y="4525179"/>
            <a:ext cx="1371600" cy="3294042"/>
          </a:xfrm>
          <a:prstGeom prst="rect">
            <a:avLst/>
          </a:prstGeom>
        </p:spPr>
      </p:pic>
      <p:sp>
        <p:nvSpPr>
          <p:cNvPr id="10" name="Title 9">
            <a:extLst>
              <a:ext uri="{FF2B5EF4-FFF2-40B4-BE49-F238E27FC236}">
                <a16:creationId xmlns:a16="http://schemas.microsoft.com/office/drawing/2014/main" id="{28DFE681-710B-6FE5-B8E0-3BC9DB9F12D1}"/>
              </a:ext>
            </a:extLst>
          </p:cNvPr>
          <p:cNvSpPr>
            <a:spLocks noGrp="1"/>
          </p:cNvSpPr>
          <p:nvPr>
            <p:ph type="title" hasCustomPrompt="1"/>
          </p:nvPr>
        </p:nvSpPr>
        <p:spPr>
          <a:xfrm>
            <a:off x="914399" y="365125"/>
            <a:ext cx="10363201" cy="1629601"/>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3FE383D3-6A16-1891-FF52-470B26B94042}"/>
              </a:ext>
            </a:extLst>
          </p:cNvPr>
          <p:cNvSpPr>
            <a:spLocks noGrp="1"/>
          </p:cNvSpPr>
          <p:nvPr>
            <p:ph sz="quarter" idx="10" hasCustomPrompt="1"/>
          </p:nvPr>
        </p:nvSpPr>
        <p:spPr>
          <a:xfrm>
            <a:off x="914399" y="2022250"/>
            <a:ext cx="499270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74B5EB04-CA6E-7417-56DF-A55B21E94B74}"/>
              </a:ext>
            </a:extLst>
          </p:cNvPr>
          <p:cNvSpPr>
            <a:spLocks noGrp="1"/>
          </p:cNvSpPr>
          <p:nvPr>
            <p:ph sz="quarter" idx="11" hasCustomPrompt="1"/>
          </p:nvPr>
        </p:nvSpPr>
        <p:spPr>
          <a:xfrm>
            <a:off x="6284891" y="2022250"/>
            <a:ext cx="499270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417792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A783FA55-EF1D-66CF-8FD5-29086D71E62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81" t="40714" r="61027" b="44471"/>
          <a:stretch/>
        </p:blipFill>
        <p:spPr>
          <a:xfrm rot="10800000" flipV="1">
            <a:off x="-26830" y="5950040"/>
            <a:ext cx="2513521" cy="914400"/>
          </a:xfrm>
          <a:prstGeom prst="rect">
            <a:avLst/>
          </a:prstGeom>
        </p:spPr>
      </p:pic>
      <p:pic>
        <p:nvPicPr>
          <p:cNvPr id="9" name="Graphic 8">
            <a:extLst>
              <a:ext uri="{FF2B5EF4-FFF2-40B4-BE49-F238E27FC236}">
                <a16:creationId xmlns:a16="http://schemas.microsoft.com/office/drawing/2014/main" id="{542CEFED-8DE0-0155-A5B6-A44051A6D03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883" t="18052" r="46636"/>
          <a:stretch/>
        </p:blipFill>
        <p:spPr>
          <a:xfrm rot="16200000" flipH="1" flipV="1">
            <a:off x="9553763" y="-952310"/>
            <a:ext cx="1685928" cy="3590547"/>
          </a:xfrm>
          <a:prstGeom prst="rect">
            <a:avLst/>
          </a:prstGeom>
        </p:spPr>
      </p:pic>
      <p:sp>
        <p:nvSpPr>
          <p:cNvPr id="10" name="Title 9">
            <a:extLst>
              <a:ext uri="{FF2B5EF4-FFF2-40B4-BE49-F238E27FC236}">
                <a16:creationId xmlns:a16="http://schemas.microsoft.com/office/drawing/2014/main" id="{57FC493E-284F-ADBA-D92D-883CAB13ADCA}"/>
              </a:ext>
            </a:extLst>
          </p:cNvPr>
          <p:cNvSpPr>
            <a:spLocks noGrp="1"/>
          </p:cNvSpPr>
          <p:nvPr>
            <p:ph type="title" hasCustomPrompt="1"/>
          </p:nvPr>
        </p:nvSpPr>
        <p:spPr>
          <a:xfrm>
            <a:off x="914398" y="365125"/>
            <a:ext cx="10439401" cy="1617017"/>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4B8B2035-4AA9-D25E-9F15-3ED36F734D13}"/>
              </a:ext>
            </a:extLst>
          </p:cNvPr>
          <p:cNvSpPr>
            <a:spLocks noGrp="1"/>
          </p:cNvSpPr>
          <p:nvPr>
            <p:ph sz="quarter" idx="10" hasCustomPrompt="1"/>
          </p:nvPr>
        </p:nvSpPr>
        <p:spPr>
          <a:xfrm>
            <a:off x="914399" y="2022250"/>
            <a:ext cx="3310129" cy="3747180"/>
          </a:xfrm>
        </p:spPr>
        <p:txBody>
          <a:bodyPr>
            <a:normAutofit/>
          </a:bodyPr>
          <a:lstStyle>
            <a:lvl1pPr>
              <a:spcBef>
                <a:spcPts val="0"/>
              </a:spcBef>
              <a:spcAft>
                <a:spcPts val="1200"/>
              </a:spcAft>
              <a:defRPr sz="2000" b="1"/>
            </a:lvl1pPr>
            <a:lvl2pPr>
              <a:spcBef>
                <a:spcPts val="0"/>
              </a:spcBef>
              <a:spcAft>
                <a:spcPts val="1200"/>
              </a:spcAft>
              <a:defRPr sz="1800" b="1"/>
            </a:lvl2pPr>
            <a:lvl3pPr>
              <a:spcBef>
                <a:spcPts val="0"/>
              </a:spcBef>
              <a:spcAft>
                <a:spcPts val="1200"/>
              </a:spcAft>
              <a:defRPr sz="1600" b="1"/>
            </a:lvl3pPr>
            <a:lvl4pPr>
              <a:spcBef>
                <a:spcPts val="0"/>
              </a:spcBef>
              <a:spcAft>
                <a:spcPts val="1200"/>
              </a:spcAft>
              <a:defRPr sz="1400" b="1"/>
            </a:lvl4pPr>
            <a:lvl5pPr>
              <a:spcBef>
                <a:spcPts val="0"/>
              </a:spcBef>
              <a:spcAft>
                <a:spcPts val="1200"/>
              </a:spcAft>
              <a:defRPr sz="1400" b="1"/>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6A694422-6B3E-3D80-AC41-FD1CED52ACAB}"/>
              </a:ext>
            </a:extLst>
          </p:cNvPr>
          <p:cNvSpPr>
            <a:spLocks noGrp="1"/>
          </p:cNvSpPr>
          <p:nvPr>
            <p:ph sz="quarter" idx="11" hasCustomPrompt="1"/>
          </p:nvPr>
        </p:nvSpPr>
        <p:spPr>
          <a:xfrm>
            <a:off x="4602310" y="2018120"/>
            <a:ext cx="675148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782813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right Image">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48DBD2A1-633E-7A22-751B-5CEFCA93F20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67703" t="485" b="67543"/>
          <a:stretch/>
        </p:blipFill>
        <p:spPr>
          <a:xfrm rot="5400000">
            <a:off x="-115162" y="115164"/>
            <a:ext cx="1895058" cy="1664735"/>
          </a:xfrm>
          <a:prstGeom prst="rect">
            <a:avLst/>
          </a:prstGeom>
        </p:spPr>
      </p:pic>
      <p:sp>
        <p:nvSpPr>
          <p:cNvPr id="9" name="Title 8">
            <a:extLst>
              <a:ext uri="{FF2B5EF4-FFF2-40B4-BE49-F238E27FC236}">
                <a16:creationId xmlns:a16="http://schemas.microsoft.com/office/drawing/2014/main" id="{3E7BF4D0-D641-9859-157D-B9094EF3DAB1}"/>
              </a:ext>
            </a:extLst>
          </p:cNvPr>
          <p:cNvSpPr>
            <a:spLocks noGrp="1"/>
          </p:cNvSpPr>
          <p:nvPr>
            <p:ph type="title" hasCustomPrompt="1"/>
          </p:nvPr>
        </p:nvSpPr>
        <p:spPr>
          <a:xfrm>
            <a:off x="916385" y="446313"/>
            <a:ext cx="5179615" cy="1448747"/>
          </a:xfrm>
        </p:spPr>
        <p:txBody>
          <a:bodyPr>
            <a:normAutofit/>
          </a:bodyPr>
          <a:lstStyle>
            <a:lvl1pPr>
              <a:defRPr sz="3200"/>
            </a:lvl1pPr>
          </a:lstStyle>
          <a:p>
            <a:r>
              <a:rPr lang="en-US" dirty="0"/>
              <a:t>Click to add title</a:t>
            </a:r>
          </a:p>
        </p:txBody>
      </p:sp>
      <p:sp>
        <p:nvSpPr>
          <p:cNvPr id="10" name="Content Placeholder 10">
            <a:extLst>
              <a:ext uri="{FF2B5EF4-FFF2-40B4-BE49-F238E27FC236}">
                <a16:creationId xmlns:a16="http://schemas.microsoft.com/office/drawing/2014/main" id="{115AE488-757F-4C5A-7733-85C1D1EA98D3}"/>
              </a:ext>
            </a:extLst>
          </p:cNvPr>
          <p:cNvSpPr>
            <a:spLocks noGrp="1"/>
          </p:cNvSpPr>
          <p:nvPr>
            <p:ph sz="quarter" idx="10" hasCustomPrompt="1"/>
          </p:nvPr>
        </p:nvSpPr>
        <p:spPr>
          <a:xfrm>
            <a:off x="914399" y="2022250"/>
            <a:ext cx="5181600" cy="3747180"/>
          </a:xfrm>
        </p:spPr>
        <p:txBody>
          <a:bodyPr>
            <a:normAutofit/>
          </a:bodyPr>
          <a:lstStyle>
            <a:lvl1pPr>
              <a:spcBef>
                <a:spcPts val="0"/>
              </a:spcBef>
              <a:spcAft>
                <a:spcPts val="1200"/>
              </a:spcAft>
              <a:defRPr sz="2000" b="0"/>
            </a:lvl1pPr>
            <a:lvl2pPr>
              <a:spcBef>
                <a:spcPts val="0"/>
              </a:spcBef>
              <a:spcAft>
                <a:spcPts val="1200"/>
              </a:spcAft>
              <a:defRPr sz="1800" b="0"/>
            </a:lvl2pPr>
            <a:lvl3pPr>
              <a:spcBef>
                <a:spcPts val="0"/>
              </a:spcBef>
              <a:spcAft>
                <a:spcPts val="1200"/>
              </a:spcAft>
              <a:defRPr sz="1600" b="0"/>
            </a:lvl3pPr>
            <a:lvl4pPr>
              <a:spcBef>
                <a:spcPts val="0"/>
              </a:spcBef>
              <a:spcAft>
                <a:spcPts val="1200"/>
              </a:spcAft>
              <a:defRPr sz="1400" b="0"/>
            </a:lvl4pPr>
            <a:lvl5pPr>
              <a:spcBef>
                <a:spcPts val="0"/>
              </a:spcBef>
              <a:spcAft>
                <a:spcPts val="1200"/>
              </a:spcAft>
              <a:defRPr sz="14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
        <p:nvSpPr>
          <p:cNvPr id="12" name="Picture Placeholder 11">
            <a:extLst>
              <a:ext uri="{FF2B5EF4-FFF2-40B4-BE49-F238E27FC236}">
                <a16:creationId xmlns:a16="http://schemas.microsoft.com/office/drawing/2014/main" id="{39DD264F-42B5-DBB0-9839-DB4C6827ED76}"/>
              </a:ext>
            </a:extLst>
          </p:cNvPr>
          <p:cNvSpPr>
            <a:spLocks noGrp="1"/>
          </p:cNvSpPr>
          <p:nvPr>
            <p:ph type="pic" sz="quarter" idx="11"/>
          </p:nvPr>
        </p:nvSpPr>
        <p:spPr>
          <a:xfrm>
            <a:off x="6076950" y="0"/>
            <a:ext cx="6115050" cy="6868886"/>
          </a:xfrm>
          <a:custGeom>
            <a:avLst/>
            <a:gdLst>
              <a:gd name="connsiteX0" fmla="*/ 0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0 w 6115050"/>
              <a:gd name="connsiteY4" fmla="*/ 0 h 6858000"/>
              <a:gd name="connsiteX0" fmla="*/ 2024742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2024742 w 6115050"/>
              <a:gd name="connsiteY4" fmla="*/ 0 h 6858000"/>
              <a:gd name="connsiteX0" fmla="*/ 2024742 w 6115050"/>
              <a:gd name="connsiteY0" fmla="*/ 0 h 6858000"/>
              <a:gd name="connsiteX1" fmla="*/ 6115050 w 6115050"/>
              <a:gd name="connsiteY1" fmla="*/ 0 h 6858000"/>
              <a:gd name="connsiteX2" fmla="*/ 6115050 w 6115050"/>
              <a:gd name="connsiteY2" fmla="*/ 3603171 h 6858000"/>
              <a:gd name="connsiteX3" fmla="*/ 6115050 w 6115050"/>
              <a:gd name="connsiteY3" fmla="*/ 6858000 h 6858000"/>
              <a:gd name="connsiteX4" fmla="*/ 0 w 6115050"/>
              <a:gd name="connsiteY4" fmla="*/ 6858000 h 6858000"/>
              <a:gd name="connsiteX5" fmla="*/ 2024742 w 6115050"/>
              <a:gd name="connsiteY5" fmla="*/ 0 h 6858000"/>
              <a:gd name="connsiteX0" fmla="*/ 2024742 w 6115050"/>
              <a:gd name="connsiteY0" fmla="*/ 0 h 6868886"/>
              <a:gd name="connsiteX1" fmla="*/ 6115050 w 6115050"/>
              <a:gd name="connsiteY1" fmla="*/ 0 h 6868886"/>
              <a:gd name="connsiteX2" fmla="*/ 6115050 w 6115050"/>
              <a:gd name="connsiteY2" fmla="*/ 3603171 h 6868886"/>
              <a:gd name="connsiteX3" fmla="*/ 5157107 w 6115050"/>
              <a:gd name="connsiteY3" fmla="*/ 6868886 h 6868886"/>
              <a:gd name="connsiteX4" fmla="*/ 0 w 6115050"/>
              <a:gd name="connsiteY4" fmla="*/ 6858000 h 6868886"/>
              <a:gd name="connsiteX5" fmla="*/ 2024742 w 6115050"/>
              <a:gd name="connsiteY5" fmla="*/ 0 h 686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5050" h="6868886">
                <a:moveTo>
                  <a:pt x="2024742" y="0"/>
                </a:moveTo>
                <a:lnTo>
                  <a:pt x="6115050" y="0"/>
                </a:lnTo>
                <a:lnTo>
                  <a:pt x="6115050" y="3603171"/>
                </a:lnTo>
                <a:lnTo>
                  <a:pt x="5157107" y="6868886"/>
                </a:lnTo>
                <a:lnTo>
                  <a:pt x="0" y="6858000"/>
                </a:lnTo>
                <a:lnTo>
                  <a:pt x="2024742" y="0"/>
                </a:lnTo>
                <a:close/>
              </a:path>
            </a:pathLst>
          </a:custGeom>
        </p:spPr>
        <p:txBody>
          <a:bodyPr>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3467008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Pitch Deck</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92845213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06" r:id="rId13"/>
  </p:sldLayoutIdLst>
  <p:hf hdr="0" ft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6.sv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40D96-BFFB-05BD-30ED-0352500CD058}"/>
              </a:ext>
            </a:extLst>
          </p:cNvPr>
          <p:cNvSpPr>
            <a:spLocks noGrp="1"/>
          </p:cNvSpPr>
          <p:nvPr>
            <p:ph type="title"/>
          </p:nvPr>
        </p:nvSpPr>
        <p:spPr>
          <a:xfrm>
            <a:off x="6096000" y="2773681"/>
            <a:ext cx="5674360" cy="3200400"/>
          </a:xfrm>
        </p:spPr>
        <p:txBody>
          <a:bodyPr/>
          <a:lstStyle/>
          <a:p>
            <a:pPr algn="ctr"/>
            <a:r>
              <a:rPr lang="en-US" dirty="0"/>
              <a:t>NADA SERVICE HOMEWORK CLASS 441</a:t>
            </a:r>
          </a:p>
        </p:txBody>
      </p:sp>
      <p:sp>
        <p:nvSpPr>
          <p:cNvPr id="3" name="TextBox 2">
            <a:extLst>
              <a:ext uri="{FF2B5EF4-FFF2-40B4-BE49-F238E27FC236}">
                <a16:creationId xmlns:a16="http://schemas.microsoft.com/office/drawing/2014/main" id="{13E2A4FA-77C8-8141-065F-E56BAE1E4D78}"/>
              </a:ext>
            </a:extLst>
          </p:cNvPr>
          <p:cNvSpPr txBox="1"/>
          <p:nvPr/>
        </p:nvSpPr>
        <p:spPr>
          <a:xfrm>
            <a:off x="1161393" y="5875283"/>
            <a:ext cx="1093076" cy="36933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FD4EA3AB-98B8-FD20-61C4-C18024A00390}"/>
              </a:ext>
            </a:extLst>
          </p:cNvPr>
          <p:cNvSpPr txBox="1"/>
          <p:nvPr/>
        </p:nvSpPr>
        <p:spPr>
          <a:xfrm>
            <a:off x="567559" y="5974081"/>
            <a:ext cx="2391103" cy="369332"/>
          </a:xfrm>
          <a:prstGeom prst="rect">
            <a:avLst/>
          </a:prstGeom>
          <a:noFill/>
        </p:spPr>
        <p:txBody>
          <a:bodyPr wrap="square" rtlCol="0">
            <a:spAutoFit/>
          </a:bodyPr>
          <a:lstStyle/>
          <a:p>
            <a:r>
              <a:rPr lang="en-US" dirty="0">
                <a:solidFill>
                  <a:schemeClr val="bg1"/>
                </a:solidFill>
              </a:rPr>
              <a:t>SAMANTHA SEATON</a:t>
            </a:r>
          </a:p>
        </p:txBody>
      </p:sp>
    </p:spTree>
    <p:extLst>
      <p:ext uri="{BB962C8B-B14F-4D97-AF65-F5344CB8AC3E}">
        <p14:creationId xmlns:p14="http://schemas.microsoft.com/office/powerpoint/2010/main" val="2945390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2B2F-534F-A196-1186-33D282CE3C7F}"/>
              </a:ext>
            </a:extLst>
          </p:cNvPr>
          <p:cNvSpPr>
            <a:spLocks noGrp="1"/>
          </p:cNvSpPr>
          <p:nvPr>
            <p:ph type="title"/>
          </p:nvPr>
        </p:nvSpPr>
        <p:spPr>
          <a:xfrm>
            <a:off x="914399" y="365125"/>
            <a:ext cx="10363202" cy="1603462"/>
          </a:xfrm>
        </p:spPr>
        <p:txBody>
          <a:bodyPr/>
          <a:lstStyle/>
          <a:p>
            <a:r>
              <a:rPr lang="en-US" b="1" i="0" u="none" strike="noStrike" baseline="0" dirty="0">
                <a:solidFill>
                  <a:srgbClr val="221E1F"/>
                </a:solidFill>
                <a:latin typeface="Calibri" panose="020F0502020204030204" pitchFamily="34" charset="0"/>
              </a:rPr>
              <a:t>Facility</a:t>
            </a:r>
            <a:endParaRPr lang="en-US" dirty="0"/>
          </a:p>
        </p:txBody>
      </p:sp>
      <p:sp>
        <p:nvSpPr>
          <p:cNvPr id="3" name="Content Placeholder 2">
            <a:extLst>
              <a:ext uri="{FF2B5EF4-FFF2-40B4-BE49-F238E27FC236}">
                <a16:creationId xmlns:a16="http://schemas.microsoft.com/office/drawing/2014/main" id="{93C71586-1388-197C-1294-83D4DD85293E}"/>
              </a:ext>
            </a:extLst>
          </p:cNvPr>
          <p:cNvSpPr>
            <a:spLocks noGrp="1"/>
          </p:cNvSpPr>
          <p:nvPr>
            <p:ph sz="quarter" idx="10"/>
          </p:nvPr>
        </p:nvSpPr>
        <p:spPr>
          <a:xfrm>
            <a:off x="914399" y="2022250"/>
            <a:ext cx="3299013" cy="3914910"/>
          </a:xfrm>
        </p:spPr>
        <p:txBody>
          <a:bodyPr>
            <a:normAutofit fontScale="92500" lnSpcReduction="10000"/>
          </a:bodyPr>
          <a:lstStyle/>
          <a:p>
            <a:r>
              <a:rPr lang="en-US" noProof="1"/>
              <a:t>Currently not open enough hours and quick lane is just an extension of the building</a:t>
            </a:r>
          </a:p>
          <a:p>
            <a:r>
              <a:rPr lang="en-US" noProof="1"/>
              <a:t>Quick lane will be open July 1</a:t>
            </a:r>
            <a:r>
              <a:rPr lang="en-US" baseline="30000" noProof="1"/>
              <a:t>st</a:t>
            </a:r>
            <a:r>
              <a:rPr lang="en-US" noProof="1"/>
              <a:t> 2024.  This will allow us to drive more clients to that building and create a separate space for quicker service </a:t>
            </a:r>
          </a:p>
          <a:p>
            <a:r>
              <a:rPr lang="en-US" noProof="1"/>
              <a:t>Implement a 4-10 work schedule in order for employees to still have time off but keep the bays staffed</a:t>
            </a:r>
          </a:p>
        </p:txBody>
      </p:sp>
      <p:sp>
        <p:nvSpPr>
          <p:cNvPr id="5" name="Slide Number Placeholder 4">
            <a:extLst>
              <a:ext uri="{FF2B5EF4-FFF2-40B4-BE49-F238E27FC236}">
                <a16:creationId xmlns:a16="http://schemas.microsoft.com/office/drawing/2014/main" id="{0FF6EF25-1A43-B685-800B-85D36602EF9F}"/>
              </a:ext>
            </a:extLst>
          </p:cNvPr>
          <p:cNvSpPr>
            <a:spLocks noGrp="1"/>
          </p:cNvSpPr>
          <p:nvPr>
            <p:ph type="sldNum" sz="quarter" idx="4"/>
          </p:nvPr>
        </p:nvSpPr>
        <p:spPr>
          <a:xfrm>
            <a:off x="914400" y="6246254"/>
            <a:ext cx="631065" cy="296214"/>
          </a:xfrm>
        </p:spPr>
        <p:txBody>
          <a:bodyPr/>
          <a:lstStyle/>
          <a:p>
            <a:fld id="{B5CEABB6-07DC-46E8-9B57-56EC44A396E5}" type="slidenum">
              <a:rPr lang="en-US" smtClean="0"/>
              <a:pPr/>
              <a:t>10</a:t>
            </a:fld>
            <a:endParaRPr lang="en-US" dirty="0"/>
          </a:p>
        </p:txBody>
      </p:sp>
      <p:pic>
        <p:nvPicPr>
          <p:cNvPr id="7" name="Picture 6">
            <a:extLst>
              <a:ext uri="{FF2B5EF4-FFF2-40B4-BE49-F238E27FC236}">
                <a16:creationId xmlns:a16="http://schemas.microsoft.com/office/drawing/2014/main" id="{0F9C0472-3C3B-399F-E623-44F15E9F944E}"/>
              </a:ext>
            </a:extLst>
          </p:cNvPr>
          <p:cNvPicPr>
            <a:picLocks noChangeAspect="1"/>
          </p:cNvPicPr>
          <p:nvPr/>
        </p:nvPicPr>
        <p:blipFill>
          <a:blip r:embed="rId3"/>
          <a:stretch>
            <a:fillRect/>
          </a:stretch>
        </p:blipFill>
        <p:spPr>
          <a:xfrm>
            <a:off x="6745289" y="1135117"/>
            <a:ext cx="4132827" cy="4731083"/>
          </a:xfrm>
          <a:prstGeom prst="rect">
            <a:avLst/>
          </a:prstGeom>
        </p:spPr>
      </p:pic>
    </p:spTree>
    <p:extLst>
      <p:ext uri="{BB962C8B-B14F-4D97-AF65-F5344CB8AC3E}">
        <p14:creationId xmlns:p14="http://schemas.microsoft.com/office/powerpoint/2010/main" val="2149261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86DBB-D0DC-05D4-788C-E10EEF6B4A91}"/>
              </a:ext>
            </a:extLst>
          </p:cNvPr>
          <p:cNvSpPr>
            <a:spLocks noGrp="1"/>
          </p:cNvSpPr>
          <p:nvPr>
            <p:ph type="title"/>
          </p:nvPr>
        </p:nvSpPr>
        <p:spPr>
          <a:xfrm>
            <a:off x="891990" y="434225"/>
            <a:ext cx="9524998" cy="1499627"/>
          </a:xfrm>
        </p:spPr>
        <p:txBody>
          <a:bodyPr anchor="ctr">
            <a:normAutofit/>
          </a:bodyPr>
          <a:lstStyle/>
          <a:p>
            <a:r>
              <a:rPr lang="en-US"/>
              <a:t>Repair order analysis</a:t>
            </a:r>
            <a:endParaRPr lang="en-US" dirty="0"/>
          </a:p>
        </p:txBody>
      </p:sp>
      <p:pic>
        <p:nvPicPr>
          <p:cNvPr id="7" name="Content Placeholder 6">
            <a:extLst>
              <a:ext uri="{FF2B5EF4-FFF2-40B4-BE49-F238E27FC236}">
                <a16:creationId xmlns:a16="http://schemas.microsoft.com/office/drawing/2014/main" id="{25F173E2-A7A6-A56C-C321-DB03B228049C}"/>
              </a:ext>
            </a:extLst>
          </p:cNvPr>
          <p:cNvPicPr>
            <a:picLocks noGrp="1" noChangeAspect="1"/>
          </p:cNvPicPr>
          <p:nvPr>
            <p:ph sz="quarter" idx="10"/>
          </p:nvPr>
        </p:nvPicPr>
        <p:blipFill>
          <a:blip r:embed="rId3"/>
          <a:stretch>
            <a:fillRect/>
          </a:stretch>
        </p:blipFill>
        <p:spPr>
          <a:xfrm>
            <a:off x="1484317" y="2022250"/>
            <a:ext cx="5117529" cy="3914910"/>
          </a:xfrm>
          <a:noFill/>
        </p:spPr>
      </p:pic>
      <p:sp>
        <p:nvSpPr>
          <p:cNvPr id="3" name="Content Placeholder 2">
            <a:extLst>
              <a:ext uri="{FF2B5EF4-FFF2-40B4-BE49-F238E27FC236}">
                <a16:creationId xmlns:a16="http://schemas.microsoft.com/office/drawing/2014/main" id="{F0E41F64-E350-1F21-8A57-E740F48F3132}"/>
              </a:ext>
            </a:extLst>
          </p:cNvPr>
          <p:cNvSpPr>
            <a:spLocks noGrp="1"/>
          </p:cNvSpPr>
          <p:nvPr>
            <p:ph sz="quarter" idx="11"/>
          </p:nvPr>
        </p:nvSpPr>
        <p:spPr>
          <a:xfrm>
            <a:off x="7967475" y="2018119"/>
            <a:ext cx="2449514" cy="3931919"/>
          </a:xfrm>
        </p:spPr>
        <p:txBody>
          <a:bodyPr>
            <a:normAutofit/>
          </a:bodyPr>
          <a:lstStyle/>
          <a:p>
            <a:endParaRPr lang="en-US" dirty="0"/>
          </a:p>
          <a:p>
            <a:endParaRPr lang="en-US" dirty="0"/>
          </a:p>
        </p:txBody>
      </p:sp>
      <p:sp>
        <p:nvSpPr>
          <p:cNvPr id="5" name="Slide Number Placeholder 4">
            <a:extLst>
              <a:ext uri="{FF2B5EF4-FFF2-40B4-BE49-F238E27FC236}">
                <a16:creationId xmlns:a16="http://schemas.microsoft.com/office/drawing/2014/main" id="{C99D2502-F7A7-039F-01A0-59462ADFF659}"/>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11</a:t>
            </a:fld>
            <a:endParaRPr lang="en-US"/>
          </a:p>
        </p:txBody>
      </p:sp>
    </p:spTree>
    <p:extLst>
      <p:ext uri="{BB962C8B-B14F-4D97-AF65-F5344CB8AC3E}">
        <p14:creationId xmlns:p14="http://schemas.microsoft.com/office/powerpoint/2010/main" val="2398406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ECED9-3D31-C7EF-C4E5-0D218F611807}"/>
              </a:ext>
            </a:extLst>
          </p:cNvPr>
          <p:cNvSpPr>
            <a:spLocks noGrp="1"/>
          </p:cNvSpPr>
          <p:nvPr>
            <p:ph type="title"/>
          </p:nvPr>
        </p:nvSpPr>
        <p:spPr>
          <a:xfrm>
            <a:off x="923545" y="584477"/>
            <a:ext cx="10354052" cy="1209765"/>
          </a:xfrm>
        </p:spPr>
        <p:txBody>
          <a:bodyPr/>
          <a:lstStyle/>
          <a:p>
            <a:r>
              <a:rPr lang="en-US" dirty="0"/>
              <a:t>strengths</a:t>
            </a:r>
          </a:p>
        </p:txBody>
      </p:sp>
      <p:sp>
        <p:nvSpPr>
          <p:cNvPr id="4" name="Slide Number Placeholder 3">
            <a:extLst>
              <a:ext uri="{FF2B5EF4-FFF2-40B4-BE49-F238E27FC236}">
                <a16:creationId xmlns:a16="http://schemas.microsoft.com/office/drawing/2014/main" id="{BFE50FF3-CE3C-DDFB-B8EA-5BA1668A1068}"/>
              </a:ext>
            </a:extLst>
          </p:cNvPr>
          <p:cNvSpPr>
            <a:spLocks noGrp="1"/>
          </p:cNvSpPr>
          <p:nvPr>
            <p:ph type="sldNum" sz="quarter" idx="4"/>
          </p:nvPr>
        </p:nvSpPr>
        <p:spPr>
          <a:xfrm>
            <a:off x="914400" y="6246254"/>
            <a:ext cx="631065" cy="296214"/>
          </a:xfrm>
        </p:spPr>
        <p:txBody>
          <a:bodyPr/>
          <a:lstStyle/>
          <a:p>
            <a:fld id="{B5CEABB6-07DC-46E8-9B57-56EC44A396E5}" type="slidenum">
              <a:rPr lang="en-US" smtClean="0"/>
              <a:pPr/>
              <a:t>12</a:t>
            </a:fld>
            <a:endParaRPr lang="en-US" dirty="0"/>
          </a:p>
        </p:txBody>
      </p:sp>
      <p:sp>
        <p:nvSpPr>
          <p:cNvPr id="6" name="Table Placeholder 5">
            <a:extLst>
              <a:ext uri="{FF2B5EF4-FFF2-40B4-BE49-F238E27FC236}">
                <a16:creationId xmlns:a16="http://schemas.microsoft.com/office/drawing/2014/main" id="{E54DCF9C-27BE-5928-9DA9-F27759654DA4}"/>
              </a:ext>
            </a:extLst>
          </p:cNvPr>
          <p:cNvSpPr>
            <a:spLocks noGrp="1"/>
          </p:cNvSpPr>
          <p:nvPr>
            <p:ph type="tbl" sz="quarter" idx="10"/>
          </p:nvPr>
        </p:nvSpPr>
        <p:spPr/>
        <p:txBody>
          <a:bodyPr/>
          <a:lstStyle/>
          <a:p>
            <a:r>
              <a:rPr lang="en-US" dirty="0"/>
              <a:t>Team works really well together – the shop has been through three ownership changes and they are a smart group of technicians</a:t>
            </a:r>
          </a:p>
          <a:p>
            <a:r>
              <a:rPr lang="en-US" dirty="0"/>
              <a:t>We have a heavy duty shop opening in the next year </a:t>
            </a:r>
          </a:p>
          <a:p>
            <a:r>
              <a:rPr lang="en-US" dirty="0" err="1"/>
              <a:t>Truvideo</a:t>
            </a:r>
            <a:r>
              <a:rPr lang="en-US" dirty="0"/>
              <a:t> </a:t>
            </a:r>
          </a:p>
        </p:txBody>
      </p:sp>
    </p:spTree>
    <p:extLst>
      <p:ext uri="{BB962C8B-B14F-4D97-AF65-F5344CB8AC3E}">
        <p14:creationId xmlns:p14="http://schemas.microsoft.com/office/powerpoint/2010/main" val="2323500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4C0A7-9374-A3BA-6A93-723054323BF5}"/>
              </a:ext>
            </a:extLst>
          </p:cNvPr>
          <p:cNvSpPr>
            <a:spLocks noGrp="1"/>
          </p:cNvSpPr>
          <p:nvPr>
            <p:ph type="title"/>
          </p:nvPr>
        </p:nvSpPr>
        <p:spPr/>
        <p:txBody>
          <a:bodyPr/>
          <a:lstStyle/>
          <a:p>
            <a:r>
              <a:rPr lang="en-US" dirty="0"/>
              <a:t>weaknesses</a:t>
            </a:r>
          </a:p>
        </p:txBody>
      </p:sp>
      <p:sp>
        <p:nvSpPr>
          <p:cNvPr id="3" name="Table Placeholder 2">
            <a:extLst>
              <a:ext uri="{FF2B5EF4-FFF2-40B4-BE49-F238E27FC236}">
                <a16:creationId xmlns:a16="http://schemas.microsoft.com/office/drawing/2014/main" id="{B940BAA0-B358-6427-1F9C-83AA7D8C911E}"/>
              </a:ext>
            </a:extLst>
          </p:cNvPr>
          <p:cNvSpPr>
            <a:spLocks noGrp="1"/>
          </p:cNvSpPr>
          <p:nvPr>
            <p:ph type="tbl" sz="quarter" idx="10"/>
          </p:nvPr>
        </p:nvSpPr>
        <p:spPr/>
        <p:txBody>
          <a:bodyPr/>
          <a:lstStyle/>
          <a:p>
            <a:r>
              <a:rPr lang="en-US" dirty="0"/>
              <a:t>Communication – shop meetings should be more focused on discussion not just management giving goals and issues</a:t>
            </a:r>
          </a:p>
          <a:p>
            <a:endParaRPr lang="en-US" dirty="0"/>
          </a:p>
        </p:txBody>
      </p:sp>
      <p:sp>
        <p:nvSpPr>
          <p:cNvPr id="4" name="Slide Number Placeholder 3">
            <a:extLst>
              <a:ext uri="{FF2B5EF4-FFF2-40B4-BE49-F238E27FC236}">
                <a16:creationId xmlns:a16="http://schemas.microsoft.com/office/drawing/2014/main" id="{9181D038-EB7E-4828-28C7-C1BB24272F24}"/>
              </a:ext>
            </a:extLst>
          </p:cNvPr>
          <p:cNvSpPr>
            <a:spLocks noGrp="1"/>
          </p:cNvSpPr>
          <p:nvPr>
            <p:ph type="sldNum" sz="quarter" idx="4"/>
          </p:nvPr>
        </p:nvSpPr>
        <p:spPr/>
        <p:txBody>
          <a:bodyPr/>
          <a:lstStyle/>
          <a:p>
            <a:fld id="{B5CEABB6-07DC-46E8-9B57-56EC44A396E5}" type="slidenum">
              <a:rPr lang="en-US" smtClean="0"/>
              <a:pPr/>
              <a:t>13</a:t>
            </a:fld>
            <a:endParaRPr lang="en-US" dirty="0"/>
          </a:p>
        </p:txBody>
      </p:sp>
    </p:spTree>
    <p:extLst>
      <p:ext uri="{BB962C8B-B14F-4D97-AF65-F5344CB8AC3E}">
        <p14:creationId xmlns:p14="http://schemas.microsoft.com/office/powerpoint/2010/main" val="2346335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E6993-B1C4-D6C5-F1DD-8CBA3020AE5E}"/>
              </a:ext>
            </a:extLst>
          </p:cNvPr>
          <p:cNvSpPr>
            <a:spLocks noGrp="1"/>
          </p:cNvSpPr>
          <p:nvPr>
            <p:ph type="title"/>
          </p:nvPr>
        </p:nvSpPr>
        <p:spPr/>
        <p:txBody>
          <a:bodyPr/>
          <a:lstStyle/>
          <a:p>
            <a:r>
              <a:rPr lang="en-US" dirty="0"/>
              <a:t>opportunities</a:t>
            </a:r>
          </a:p>
        </p:txBody>
      </p:sp>
      <p:sp>
        <p:nvSpPr>
          <p:cNvPr id="3" name="Table Placeholder 2">
            <a:extLst>
              <a:ext uri="{FF2B5EF4-FFF2-40B4-BE49-F238E27FC236}">
                <a16:creationId xmlns:a16="http://schemas.microsoft.com/office/drawing/2014/main" id="{FB8C9115-5942-9AB7-B15B-3C21154028ED}"/>
              </a:ext>
            </a:extLst>
          </p:cNvPr>
          <p:cNvSpPr>
            <a:spLocks noGrp="1"/>
          </p:cNvSpPr>
          <p:nvPr>
            <p:ph type="tbl" sz="quarter" idx="10"/>
          </p:nvPr>
        </p:nvSpPr>
        <p:spPr/>
        <p:txBody>
          <a:bodyPr/>
          <a:lstStyle/>
          <a:p>
            <a:r>
              <a:rPr lang="en-US" dirty="0"/>
              <a:t>Asking clients what other vehicles they have in their driveways, we service all makes and models</a:t>
            </a:r>
          </a:p>
          <a:p>
            <a:endParaRPr lang="en-US" dirty="0"/>
          </a:p>
          <a:p>
            <a:endParaRPr lang="en-US" dirty="0"/>
          </a:p>
        </p:txBody>
      </p:sp>
      <p:sp>
        <p:nvSpPr>
          <p:cNvPr id="4" name="Slide Number Placeholder 3">
            <a:extLst>
              <a:ext uri="{FF2B5EF4-FFF2-40B4-BE49-F238E27FC236}">
                <a16:creationId xmlns:a16="http://schemas.microsoft.com/office/drawing/2014/main" id="{0C16F965-E1C6-F006-CE1D-03C6D4F2E7CC}"/>
              </a:ext>
            </a:extLst>
          </p:cNvPr>
          <p:cNvSpPr>
            <a:spLocks noGrp="1"/>
          </p:cNvSpPr>
          <p:nvPr>
            <p:ph type="sldNum" sz="quarter" idx="4"/>
          </p:nvPr>
        </p:nvSpPr>
        <p:spPr/>
        <p:txBody>
          <a:bodyPr/>
          <a:lstStyle/>
          <a:p>
            <a:fld id="{B5CEABB6-07DC-46E8-9B57-56EC44A396E5}" type="slidenum">
              <a:rPr lang="en-US" smtClean="0"/>
              <a:pPr/>
              <a:t>14</a:t>
            </a:fld>
            <a:endParaRPr lang="en-US" dirty="0"/>
          </a:p>
        </p:txBody>
      </p:sp>
    </p:spTree>
    <p:extLst>
      <p:ext uri="{BB962C8B-B14F-4D97-AF65-F5344CB8AC3E}">
        <p14:creationId xmlns:p14="http://schemas.microsoft.com/office/powerpoint/2010/main" val="828992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94968-4586-4247-3693-1CFF5540655E}"/>
              </a:ext>
            </a:extLst>
          </p:cNvPr>
          <p:cNvSpPr>
            <a:spLocks noGrp="1"/>
          </p:cNvSpPr>
          <p:nvPr>
            <p:ph type="title"/>
          </p:nvPr>
        </p:nvSpPr>
        <p:spPr/>
        <p:txBody>
          <a:bodyPr/>
          <a:lstStyle/>
          <a:p>
            <a:r>
              <a:rPr lang="en-US" dirty="0"/>
              <a:t>threats</a:t>
            </a:r>
          </a:p>
        </p:txBody>
      </p:sp>
      <p:sp>
        <p:nvSpPr>
          <p:cNvPr id="3" name="Table Placeholder 2">
            <a:extLst>
              <a:ext uri="{FF2B5EF4-FFF2-40B4-BE49-F238E27FC236}">
                <a16:creationId xmlns:a16="http://schemas.microsoft.com/office/drawing/2014/main" id="{DEBB7A0F-47F7-F9B0-F492-7DB43A6E5161}"/>
              </a:ext>
            </a:extLst>
          </p:cNvPr>
          <p:cNvSpPr>
            <a:spLocks noGrp="1"/>
          </p:cNvSpPr>
          <p:nvPr>
            <p:ph type="tbl" sz="quarter" idx="10"/>
          </p:nvPr>
        </p:nvSpPr>
        <p:spPr/>
        <p:txBody>
          <a:bodyPr/>
          <a:lstStyle/>
          <a:p>
            <a:r>
              <a:rPr lang="en-US" dirty="0"/>
              <a:t>Ford big push on electric vehicles </a:t>
            </a:r>
          </a:p>
          <a:p>
            <a:r>
              <a:rPr lang="en-US" dirty="0"/>
              <a:t>Advisors need to follow up with clients more</a:t>
            </a:r>
          </a:p>
        </p:txBody>
      </p:sp>
      <p:sp>
        <p:nvSpPr>
          <p:cNvPr id="4" name="Slide Number Placeholder 3">
            <a:extLst>
              <a:ext uri="{FF2B5EF4-FFF2-40B4-BE49-F238E27FC236}">
                <a16:creationId xmlns:a16="http://schemas.microsoft.com/office/drawing/2014/main" id="{38C4E7D0-B71F-4C8D-AA14-5DA2FF76C302}"/>
              </a:ext>
            </a:extLst>
          </p:cNvPr>
          <p:cNvSpPr>
            <a:spLocks noGrp="1"/>
          </p:cNvSpPr>
          <p:nvPr>
            <p:ph type="sldNum" sz="quarter" idx="4"/>
          </p:nvPr>
        </p:nvSpPr>
        <p:spPr/>
        <p:txBody>
          <a:bodyPr/>
          <a:lstStyle/>
          <a:p>
            <a:fld id="{B5CEABB6-07DC-46E8-9B57-56EC44A396E5}" type="slidenum">
              <a:rPr lang="en-US" smtClean="0"/>
              <a:pPr/>
              <a:t>15</a:t>
            </a:fld>
            <a:endParaRPr lang="en-US" dirty="0"/>
          </a:p>
        </p:txBody>
      </p:sp>
    </p:spTree>
    <p:extLst>
      <p:ext uri="{BB962C8B-B14F-4D97-AF65-F5344CB8AC3E}">
        <p14:creationId xmlns:p14="http://schemas.microsoft.com/office/powerpoint/2010/main" val="2863013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E95BF-C571-9BBB-2304-FB3665BCD63D}"/>
              </a:ext>
            </a:extLst>
          </p:cNvPr>
          <p:cNvSpPr>
            <a:spLocks noGrp="1"/>
          </p:cNvSpPr>
          <p:nvPr>
            <p:ph type="title"/>
          </p:nvPr>
        </p:nvSpPr>
        <p:spPr>
          <a:xfrm>
            <a:off x="6237890" y="5186855"/>
            <a:ext cx="5532470" cy="787226"/>
          </a:xfrm>
        </p:spPr>
        <p:txBody>
          <a:bodyPr/>
          <a:lstStyle/>
          <a:p>
            <a:r>
              <a:rPr lang="en-US" dirty="0"/>
              <a:t>objectives</a:t>
            </a:r>
          </a:p>
        </p:txBody>
      </p:sp>
      <p:sp>
        <p:nvSpPr>
          <p:cNvPr id="10" name="TextBox 9">
            <a:extLst>
              <a:ext uri="{FF2B5EF4-FFF2-40B4-BE49-F238E27FC236}">
                <a16:creationId xmlns:a16="http://schemas.microsoft.com/office/drawing/2014/main" id="{123A1B04-CC72-D84E-B414-F7FAAA2CF7EE}"/>
              </a:ext>
            </a:extLst>
          </p:cNvPr>
          <p:cNvSpPr txBox="1"/>
          <p:nvPr/>
        </p:nvSpPr>
        <p:spPr>
          <a:xfrm>
            <a:off x="6605752" y="814552"/>
            <a:ext cx="5164608" cy="1477328"/>
          </a:xfrm>
          <a:prstGeom prst="rect">
            <a:avLst/>
          </a:prstGeom>
          <a:noFill/>
        </p:spPr>
        <p:txBody>
          <a:bodyPr wrap="square" rtlCol="0">
            <a:spAutoFit/>
          </a:bodyPr>
          <a:lstStyle/>
          <a:p>
            <a:pPr marL="342900" indent="-342900">
              <a:buAutoNum type="arabicPeriod"/>
            </a:pPr>
            <a:r>
              <a:rPr lang="en-US" dirty="0">
                <a:solidFill>
                  <a:schemeClr val="bg1"/>
                </a:solidFill>
              </a:rPr>
              <a:t>Increase GP for labor sales</a:t>
            </a:r>
          </a:p>
          <a:p>
            <a:pPr marL="342900" indent="-342900">
              <a:buAutoNum type="arabicPeriod"/>
            </a:pPr>
            <a:r>
              <a:rPr lang="en-US" dirty="0">
                <a:solidFill>
                  <a:schemeClr val="bg1"/>
                </a:solidFill>
              </a:rPr>
              <a:t>Train service advisors and hold to our processes</a:t>
            </a:r>
          </a:p>
          <a:p>
            <a:pPr marL="342900" indent="-342900">
              <a:buAutoNum type="arabicPeriod"/>
            </a:pPr>
            <a:r>
              <a:rPr lang="en-US" dirty="0">
                <a:solidFill>
                  <a:schemeClr val="bg1"/>
                </a:solidFill>
              </a:rPr>
              <a:t>Retain more clients from our sales department</a:t>
            </a:r>
          </a:p>
          <a:p>
            <a:pPr marL="342900" indent="-342900">
              <a:buAutoNum type="arabicPeriod"/>
            </a:pPr>
            <a:r>
              <a:rPr lang="en-US" dirty="0" err="1">
                <a:solidFill>
                  <a:schemeClr val="bg1"/>
                </a:solidFill>
              </a:rPr>
              <a:t>Mpi</a:t>
            </a:r>
            <a:r>
              <a:rPr lang="en-US" dirty="0">
                <a:solidFill>
                  <a:schemeClr val="bg1"/>
                </a:solidFill>
              </a:rPr>
              <a:t> every car every time</a:t>
            </a:r>
          </a:p>
        </p:txBody>
      </p:sp>
    </p:spTree>
    <p:extLst>
      <p:ext uri="{BB962C8B-B14F-4D97-AF65-F5344CB8AC3E}">
        <p14:creationId xmlns:p14="http://schemas.microsoft.com/office/powerpoint/2010/main" val="1643703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969A1-F813-9A2F-F24A-DDB2276F47A6}"/>
              </a:ext>
            </a:extLst>
          </p:cNvPr>
          <p:cNvSpPr>
            <a:spLocks noGrp="1"/>
          </p:cNvSpPr>
          <p:nvPr>
            <p:ph type="title"/>
          </p:nvPr>
        </p:nvSpPr>
        <p:spPr>
          <a:xfrm>
            <a:off x="6285186" y="5228897"/>
            <a:ext cx="5485174" cy="745184"/>
          </a:xfrm>
        </p:spPr>
        <p:txBody>
          <a:bodyPr>
            <a:normAutofit fontScale="90000"/>
          </a:bodyPr>
          <a:lstStyle/>
          <a:p>
            <a:r>
              <a:rPr lang="en-US" dirty="0"/>
              <a:t>strategies</a:t>
            </a:r>
          </a:p>
        </p:txBody>
      </p:sp>
      <p:sp>
        <p:nvSpPr>
          <p:cNvPr id="4" name="TextBox 3">
            <a:extLst>
              <a:ext uri="{FF2B5EF4-FFF2-40B4-BE49-F238E27FC236}">
                <a16:creationId xmlns:a16="http://schemas.microsoft.com/office/drawing/2014/main" id="{47407963-6FA2-AC42-6156-7CFEF0DED753}"/>
              </a:ext>
            </a:extLst>
          </p:cNvPr>
          <p:cNvSpPr txBox="1"/>
          <p:nvPr/>
        </p:nvSpPr>
        <p:spPr>
          <a:xfrm>
            <a:off x="6500648" y="656897"/>
            <a:ext cx="4897821" cy="3693319"/>
          </a:xfrm>
          <a:prstGeom prst="rect">
            <a:avLst/>
          </a:prstGeom>
          <a:noFill/>
        </p:spPr>
        <p:txBody>
          <a:bodyPr wrap="square" rtlCol="0">
            <a:spAutoFit/>
          </a:bodyPr>
          <a:lstStyle/>
          <a:p>
            <a:pPr marL="342900" indent="-342900">
              <a:buAutoNum type="arabicPeriod"/>
            </a:pPr>
            <a:r>
              <a:rPr lang="en-US" dirty="0">
                <a:solidFill>
                  <a:schemeClr val="bg1"/>
                </a:solidFill>
              </a:rPr>
              <a:t>Advisors no longer have CSA (only lane manager)</a:t>
            </a:r>
          </a:p>
          <a:p>
            <a:pPr marL="342900" indent="-342900">
              <a:buAutoNum type="arabicPeriod"/>
            </a:pPr>
            <a:r>
              <a:rPr lang="en-US" dirty="0">
                <a:solidFill>
                  <a:schemeClr val="bg1"/>
                </a:solidFill>
              </a:rPr>
              <a:t>Opening quick lane to move lower grossing operation to lower paid technicians</a:t>
            </a:r>
          </a:p>
          <a:p>
            <a:pPr marL="342900" indent="-342900">
              <a:buAutoNum type="arabicPeriod"/>
            </a:pPr>
            <a:r>
              <a:rPr lang="en-US" dirty="0">
                <a:solidFill>
                  <a:schemeClr val="bg1"/>
                </a:solidFill>
              </a:rPr>
              <a:t>Hold daily advisor reviews from previous days performance </a:t>
            </a:r>
          </a:p>
          <a:p>
            <a:pPr marL="342900" indent="-342900">
              <a:buAutoNum type="arabicPeriod"/>
            </a:pPr>
            <a:r>
              <a:rPr lang="en-US" dirty="0">
                <a:solidFill>
                  <a:schemeClr val="bg1"/>
                </a:solidFill>
              </a:rPr>
              <a:t>Tie bonuses to more heavily weight on CSI</a:t>
            </a:r>
          </a:p>
          <a:p>
            <a:pPr marL="342900" indent="-342900">
              <a:buAutoNum type="arabicPeriod"/>
            </a:pPr>
            <a:r>
              <a:rPr lang="en-US" dirty="0">
                <a:solidFill>
                  <a:schemeClr val="bg1"/>
                </a:solidFill>
              </a:rPr>
              <a:t>Sales is adding two years maintenance on every sold vehicle </a:t>
            </a:r>
          </a:p>
          <a:p>
            <a:pPr lvl="1"/>
            <a:endParaRPr lang="en-US" dirty="0">
              <a:solidFill>
                <a:schemeClr val="bg1"/>
              </a:solidFill>
            </a:endParaRPr>
          </a:p>
          <a:p>
            <a:pPr marL="800100" lvl="1" indent="-342900">
              <a:buAutoNum type="arabicPeriod"/>
            </a:pPr>
            <a:endParaRPr lang="en-US" dirty="0">
              <a:solidFill>
                <a:schemeClr val="bg1"/>
              </a:solidFill>
            </a:endParaRPr>
          </a:p>
          <a:p>
            <a:pPr marL="800100" lvl="1" indent="-342900">
              <a:buAutoNum type="arabicPeriod"/>
            </a:pPr>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2991012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697C-4143-B899-0445-D44FA4C4DB86}"/>
              </a:ext>
            </a:extLst>
          </p:cNvPr>
          <p:cNvSpPr>
            <a:spLocks noGrp="1"/>
          </p:cNvSpPr>
          <p:nvPr>
            <p:ph type="title"/>
          </p:nvPr>
        </p:nvSpPr>
        <p:spPr>
          <a:xfrm>
            <a:off x="6342992" y="5307723"/>
            <a:ext cx="5427367" cy="666357"/>
          </a:xfrm>
        </p:spPr>
        <p:txBody>
          <a:bodyPr>
            <a:normAutofit fontScale="90000"/>
          </a:bodyPr>
          <a:lstStyle/>
          <a:p>
            <a:r>
              <a:rPr lang="en-US" dirty="0"/>
              <a:t>tactics</a:t>
            </a:r>
          </a:p>
        </p:txBody>
      </p:sp>
      <p:sp>
        <p:nvSpPr>
          <p:cNvPr id="4" name="TextBox 3">
            <a:extLst>
              <a:ext uri="{FF2B5EF4-FFF2-40B4-BE49-F238E27FC236}">
                <a16:creationId xmlns:a16="http://schemas.microsoft.com/office/drawing/2014/main" id="{5A11BE21-2B3D-873D-E039-93FD05E52071}"/>
              </a:ext>
            </a:extLst>
          </p:cNvPr>
          <p:cNvSpPr txBox="1"/>
          <p:nvPr/>
        </p:nvSpPr>
        <p:spPr>
          <a:xfrm>
            <a:off x="6595241" y="1103586"/>
            <a:ext cx="4687614" cy="3139321"/>
          </a:xfrm>
          <a:prstGeom prst="rect">
            <a:avLst/>
          </a:prstGeom>
          <a:noFill/>
        </p:spPr>
        <p:txBody>
          <a:bodyPr wrap="square" rtlCol="0">
            <a:spAutoFit/>
          </a:bodyPr>
          <a:lstStyle/>
          <a:p>
            <a:pPr marL="342900" indent="-342900">
              <a:buAutoNum type="arabicPeriod"/>
            </a:pPr>
            <a:r>
              <a:rPr lang="en-US" dirty="0">
                <a:solidFill>
                  <a:schemeClr val="bg1"/>
                </a:solidFill>
              </a:rPr>
              <a:t>Service manager to do ten CP </a:t>
            </a:r>
            <a:r>
              <a:rPr lang="en-US" dirty="0" err="1">
                <a:solidFill>
                  <a:schemeClr val="bg1"/>
                </a:solidFill>
              </a:rPr>
              <a:t>ro</a:t>
            </a:r>
            <a:r>
              <a:rPr lang="en-US" dirty="0">
                <a:solidFill>
                  <a:schemeClr val="bg1"/>
                </a:solidFill>
              </a:rPr>
              <a:t> review daily to ensure proper coding and labor types</a:t>
            </a:r>
          </a:p>
          <a:p>
            <a:pPr marL="342900" indent="-342900">
              <a:buAutoNum type="arabicPeriod"/>
            </a:pPr>
            <a:r>
              <a:rPr lang="en-US" dirty="0">
                <a:solidFill>
                  <a:schemeClr val="bg1"/>
                </a:solidFill>
              </a:rPr>
              <a:t>Open the quick lane already!!!!</a:t>
            </a:r>
          </a:p>
          <a:p>
            <a:pPr marL="342900" indent="-342900">
              <a:buAutoNum type="arabicPeriod"/>
            </a:pPr>
            <a:r>
              <a:rPr lang="en-US" dirty="0">
                <a:solidFill>
                  <a:schemeClr val="bg1"/>
                </a:solidFill>
              </a:rPr>
              <a:t>Have client relations manager call all clients from three months ago to ensure they know they have free maintenance. Direct them to the quick lane. </a:t>
            </a:r>
          </a:p>
          <a:p>
            <a:pPr marL="342900" indent="-342900">
              <a:buAutoNum type="arabicPeriod"/>
            </a:pPr>
            <a:r>
              <a:rPr lang="en-US" dirty="0">
                <a:solidFill>
                  <a:schemeClr val="bg1"/>
                </a:solidFill>
              </a:rPr>
              <a:t>Weekly service manager meeting with director (Every Wednesday at 10:00)</a:t>
            </a:r>
          </a:p>
          <a:p>
            <a:pPr marL="342900" indent="-342900">
              <a:buAutoNum type="arabicPeriod"/>
            </a:pPr>
            <a:endParaRPr lang="en-US" dirty="0">
              <a:solidFill>
                <a:schemeClr val="bg1"/>
              </a:solidFill>
            </a:endParaRPr>
          </a:p>
        </p:txBody>
      </p:sp>
    </p:spTree>
    <p:extLst>
      <p:ext uri="{BB962C8B-B14F-4D97-AF65-F5344CB8AC3E}">
        <p14:creationId xmlns:p14="http://schemas.microsoft.com/office/powerpoint/2010/main" val="3202311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65C8C-53A6-2606-4884-8B8D807DEC72}"/>
              </a:ext>
            </a:extLst>
          </p:cNvPr>
          <p:cNvSpPr>
            <a:spLocks noGrp="1"/>
          </p:cNvSpPr>
          <p:nvPr>
            <p:ph type="title"/>
          </p:nvPr>
        </p:nvSpPr>
        <p:spPr/>
        <p:txBody>
          <a:bodyPr/>
          <a:lstStyle/>
          <a:p>
            <a:r>
              <a:rPr lang="en-US" dirty="0"/>
              <a:t>Action plan</a:t>
            </a:r>
          </a:p>
        </p:txBody>
      </p:sp>
      <p:pic>
        <p:nvPicPr>
          <p:cNvPr id="6" name="Content Placeholder 5">
            <a:extLst>
              <a:ext uri="{FF2B5EF4-FFF2-40B4-BE49-F238E27FC236}">
                <a16:creationId xmlns:a16="http://schemas.microsoft.com/office/drawing/2014/main" id="{6C301B61-1333-E139-CBC3-E0BF5019342C}"/>
              </a:ext>
            </a:extLst>
          </p:cNvPr>
          <p:cNvPicPr>
            <a:picLocks noGrp="1" noChangeAspect="1"/>
          </p:cNvPicPr>
          <p:nvPr>
            <p:ph sz="quarter" idx="10"/>
          </p:nvPr>
        </p:nvPicPr>
        <p:blipFill>
          <a:blip r:embed="rId2"/>
          <a:stretch>
            <a:fillRect/>
          </a:stretch>
        </p:blipFill>
        <p:spPr>
          <a:xfrm>
            <a:off x="914400" y="2186282"/>
            <a:ext cx="7273925" cy="3806236"/>
          </a:xfrm>
        </p:spPr>
      </p:pic>
      <p:sp>
        <p:nvSpPr>
          <p:cNvPr id="4" name="Slide Number Placeholder 3">
            <a:extLst>
              <a:ext uri="{FF2B5EF4-FFF2-40B4-BE49-F238E27FC236}">
                <a16:creationId xmlns:a16="http://schemas.microsoft.com/office/drawing/2014/main" id="{033A4FE4-D843-12AB-E740-9B637E55035C}"/>
              </a:ext>
            </a:extLst>
          </p:cNvPr>
          <p:cNvSpPr>
            <a:spLocks noGrp="1"/>
          </p:cNvSpPr>
          <p:nvPr>
            <p:ph type="sldNum" sz="quarter" idx="4"/>
          </p:nvPr>
        </p:nvSpPr>
        <p:spPr/>
        <p:txBody>
          <a:bodyPr/>
          <a:lstStyle/>
          <a:p>
            <a:fld id="{B5CEABB6-07DC-46E8-9B57-56EC44A396E5}" type="slidenum">
              <a:rPr lang="en-US" smtClean="0"/>
              <a:pPr/>
              <a:t>19</a:t>
            </a:fld>
            <a:endParaRPr lang="en-US" dirty="0"/>
          </a:p>
        </p:txBody>
      </p:sp>
      <p:pic>
        <p:nvPicPr>
          <p:cNvPr id="7" name="Picture 6">
            <a:extLst>
              <a:ext uri="{FF2B5EF4-FFF2-40B4-BE49-F238E27FC236}">
                <a16:creationId xmlns:a16="http://schemas.microsoft.com/office/drawing/2014/main" id="{C5BD9EE0-AAA5-05B7-CB30-43B581CE1D08}"/>
              </a:ext>
            </a:extLst>
          </p:cNvPr>
          <p:cNvPicPr>
            <a:picLocks noChangeAspect="1"/>
          </p:cNvPicPr>
          <p:nvPr/>
        </p:nvPicPr>
        <p:blipFill>
          <a:blip r:embed="rId3"/>
          <a:stretch>
            <a:fillRect/>
          </a:stretch>
        </p:blipFill>
        <p:spPr>
          <a:xfrm>
            <a:off x="641130" y="2173687"/>
            <a:ext cx="9169179" cy="4016906"/>
          </a:xfrm>
          <a:prstGeom prst="rect">
            <a:avLst/>
          </a:prstGeom>
        </p:spPr>
      </p:pic>
    </p:spTree>
    <p:extLst>
      <p:ext uri="{BB962C8B-B14F-4D97-AF65-F5344CB8AC3E}">
        <p14:creationId xmlns:p14="http://schemas.microsoft.com/office/powerpoint/2010/main" val="3832662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74D05E-8A36-8D9F-519E-DB514A69D886}"/>
              </a:ext>
            </a:extLst>
          </p:cNvPr>
          <p:cNvSpPr>
            <a:spLocks noGrp="1"/>
          </p:cNvSpPr>
          <p:nvPr>
            <p:ph type="title"/>
          </p:nvPr>
        </p:nvSpPr>
        <p:spPr>
          <a:xfrm>
            <a:off x="914400" y="315533"/>
            <a:ext cx="5181600" cy="2376868"/>
          </a:xfrm>
        </p:spPr>
        <p:txBody>
          <a:bodyPr/>
          <a:lstStyle/>
          <a:p>
            <a:r>
              <a:rPr lang="en-US" dirty="0"/>
              <a:t>Mission Statement</a:t>
            </a:r>
          </a:p>
        </p:txBody>
      </p:sp>
      <p:sp>
        <p:nvSpPr>
          <p:cNvPr id="4" name="Content Placeholder 3">
            <a:extLst>
              <a:ext uri="{FF2B5EF4-FFF2-40B4-BE49-F238E27FC236}">
                <a16:creationId xmlns:a16="http://schemas.microsoft.com/office/drawing/2014/main" id="{B20C1E08-E337-110E-DB8E-41BA4A3341A1}"/>
              </a:ext>
            </a:extLst>
          </p:cNvPr>
          <p:cNvSpPr>
            <a:spLocks noGrp="1"/>
          </p:cNvSpPr>
          <p:nvPr>
            <p:ph sz="quarter" idx="10"/>
          </p:nvPr>
        </p:nvSpPr>
        <p:spPr>
          <a:xfrm>
            <a:off x="914400" y="2844800"/>
            <a:ext cx="5181600" cy="3128963"/>
          </a:xfrm>
        </p:spPr>
        <p:txBody>
          <a:bodyPr/>
          <a:lstStyle/>
          <a:p>
            <a:pPr algn="ctr"/>
            <a:r>
              <a:rPr lang="en-US" b="1" i="0" dirty="0">
                <a:solidFill>
                  <a:srgbClr val="2969B0"/>
                </a:solidFill>
                <a:effectLst/>
                <a:highlight>
                  <a:srgbClr val="FFFFFF"/>
                </a:highlight>
                <a:latin typeface="Circular"/>
              </a:rPr>
              <a:t>COMMITMENT TO EXCELLENCE</a:t>
            </a:r>
            <a:endParaRPr lang="en-US" b="1" i="0" dirty="0">
              <a:solidFill>
                <a:srgbClr val="000000"/>
              </a:solidFill>
              <a:effectLst/>
              <a:highlight>
                <a:srgbClr val="FFFFFF"/>
              </a:highlight>
              <a:latin typeface="Circular"/>
            </a:endParaRPr>
          </a:p>
          <a:p>
            <a:pPr algn="ctr"/>
            <a:r>
              <a:rPr lang="en-US" b="1" i="0" dirty="0">
                <a:solidFill>
                  <a:srgbClr val="2969B0"/>
                </a:solidFill>
                <a:effectLst/>
                <a:highlight>
                  <a:srgbClr val="FFFFFF"/>
                </a:highlight>
                <a:latin typeface="Circular"/>
              </a:rPr>
              <a:t>DO IT RIGHT THE FIRST TIME</a:t>
            </a:r>
            <a:endParaRPr lang="en-US" b="0" i="0" dirty="0">
              <a:solidFill>
                <a:srgbClr val="000000"/>
              </a:solidFill>
              <a:effectLst/>
              <a:highlight>
                <a:srgbClr val="FFFFFF"/>
              </a:highlight>
              <a:latin typeface="Circular"/>
            </a:endParaRPr>
          </a:p>
          <a:p>
            <a:pPr algn="ctr"/>
            <a:r>
              <a:rPr lang="en-US" b="1" i="0" dirty="0">
                <a:solidFill>
                  <a:srgbClr val="2969B0"/>
                </a:solidFill>
                <a:effectLst/>
                <a:highlight>
                  <a:srgbClr val="FFFFFF"/>
                </a:highlight>
                <a:latin typeface="Circular"/>
              </a:rPr>
              <a:t>MAKE IT EASY FOR THE CUSTOMER</a:t>
            </a:r>
            <a:endParaRPr lang="en-US" b="0" i="0" dirty="0">
              <a:solidFill>
                <a:srgbClr val="000000"/>
              </a:solidFill>
              <a:effectLst/>
              <a:highlight>
                <a:srgbClr val="FFFFFF"/>
              </a:highlight>
              <a:latin typeface="Circular"/>
            </a:endParaRPr>
          </a:p>
          <a:p>
            <a:pPr algn="ctr"/>
            <a:r>
              <a:rPr lang="en-US" b="1" i="0" dirty="0">
                <a:solidFill>
                  <a:srgbClr val="2969B0"/>
                </a:solidFill>
                <a:effectLst/>
                <a:highlight>
                  <a:srgbClr val="FFFFFF"/>
                </a:highlight>
                <a:latin typeface="Circular"/>
              </a:rPr>
              <a:t>MAKE IT EASY FOR THE TEAM</a:t>
            </a:r>
            <a:endParaRPr lang="en-US" b="0" i="0" dirty="0">
              <a:solidFill>
                <a:srgbClr val="000000"/>
              </a:solidFill>
              <a:effectLst/>
              <a:highlight>
                <a:srgbClr val="FFFFFF"/>
              </a:highlight>
              <a:latin typeface="Circular"/>
            </a:endParaRPr>
          </a:p>
          <a:p>
            <a:pPr algn="ctr"/>
            <a:r>
              <a:rPr lang="en-US" b="1" i="0" dirty="0">
                <a:solidFill>
                  <a:srgbClr val="2969B0"/>
                </a:solidFill>
                <a:effectLst/>
                <a:highlight>
                  <a:srgbClr val="FFFFFF"/>
                </a:highlight>
                <a:latin typeface="Circular"/>
              </a:rPr>
              <a:t>Think...SOLUTIONS NOT PROBLEMS</a:t>
            </a:r>
            <a:endParaRPr lang="en-US" b="0" i="0" dirty="0">
              <a:solidFill>
                <a:srgbClr val="000000"/>
              </a:solidFill>
              <a:effectLst/>
              <a:highlight>
                <a:srgbClr val="FFFFFF"/>
              </a:highlight>
              <a:latin typeface="Circular"/>
            </a:endParaRPr>
          </a:p>
          <a:p>
            <a:pPr algn="ctr"/>
            <a:r>
              <a:rPr lang="en-US" b="1" i="0" dirty="0">
                <a:solidFill>
                  <a:srgbClr val="2969B0"/>
                </a:solidFill>
                <a:effectLst/>
                <a:highlight>
                  <a:srgbClr val="FFFFFF"/>
                </a:highlight>
                <a:latin typeface="Circular"/>
              </a:rPr>
              <a:t>Think...RELENTLESS IMPROVEMENT</a:t>
            </a:r>
            <a:endParaRPr lang="en-US" b="0" i="0" dirty="0">
              <a:solidFill>
                <a:srgbClr val="000000"/>
              </a:solidFill>
              <a:effectLst/>
              <a:highlight>
                <a:srgbClr val="FFFFFF"/>
              </a:highlight>
              <a:latin typeface="Circular"/>
            </a:endParaRPr>
          </a:p>
          <a:p>
            <a:endParaRPr lang="en-US" dirty="0"/>
          </a:p>
          <a:p>
            <a:endParaRPr lang="en-US" dirty="0"/>
          </a:p>
        </p:txBody>
      </p:sp>
      <p:sp>
        <p:nvSpPr>
          <p:cNvPr id="2" name="Slide Number Placeholder 1">
            <a:extLst>
              <a:ext uri="{FF2B5EF4-FFF2-40B4-BE49-F238E27FC236}">
                <a16:creationId xmlns:a16="http://schemas.microsoft.com/office/drawing/2014/main" id="{00255621-1D81-03E6-507B-CB20E070356A}"/>
              </a:ext>
            </a:extLst>
          </p:cNvPr>
          <p:cNvSpPr>
            <a:spLocks noGrp="1"/>
          </p:cNvSpPr>
          <p:nvPr>
            <p:ph type="sldNum" sz="quarter" idx="4"/>
          </p:nvPr>
        </p:nvSpPr>
        <p:spPr>
          <a:xfrm>
            <a:off x="914400" y="6246254"/>
            <a:ext cx="631065" cy="296214"/>
          </a:xfrm>
        </p:spPr>
        <p:txBody>
          <a:bodyPr/>
          <a:lstStyle/>
          <a:p>
            <a:fld id="{B5CEABB6-07DC-46E8-9B57-56EC44A396E5}" type="slidenum">
              <a:rPr lang="en-US" smtClean="0"/>
              <a:pPr/>
              <a:t>2</a:t>
            </a:fld>
            <a:endParaRPr lang="en-US" dirty="0"/>
          </a:p>
        </p:txBody>
      </p:sp>
    </p:spTree>
    <p:extLst>
      <p:ext uri="{BB962C8B-B14F-4D97-AF65-F5344CB8AC3E}">
        <p14:creationId xmlns:p14="http://schemas.microsoft.com/office/powerpoint/2010/main" val="5420594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5E6E7-0145-B9C5-5AA5-50E4DD1D2993}"/>
              </a:ext>
            </a:extLst>
          </p:cNvPr>
          <p:cNvSpPr>
            <a:spLocks noGrp="1"/>
          </p:cNvSpPr>
          <p:nvPr>
            <p:ph type="title"/>
          </p:nvPr>
        </p:nvSpPr>
        <p:spPr>
          <a:xfrm>
            <a:off x="6126480" y="1203434"/>
            <a:ext cx="3679672" cy="1277006"/>
          </a:xfrm>
        </p:spPr>
        <p:txBody>
          <a:bodyPr>
            <a:normAutofit fontScale="90000"/>
          </a:bodyPr>
          <a:lstStyle/>
          <a:p>
            <a:r>
              <a:rPr lang="en-US" dirty="0">
                <a:solidFill>
                  <a:schemeClr val="tx1"/>
                </a:solidFill>
              </a:rPr>
              <a:t>Homework Synopsis</a:t>
            </a:r>
            <a:endParaRPr lang="en-US" dirty="0"/>
          </a:p>
        </p:txBody>
      </p:sp>
      <p:sp>
        <p:nvSpPr>
          <p:cNvPr id="4" name="Content Placeholder 3">
            <a:extLst>
              <a:ext uri="{FF2B5EF4-FFF2-40B4-BE49-F238E27FC236}">
                <a16:creationId xmlns:a16="http://schemas.microsoft.com/office/drawing/2014/main" id="{0D68344B-BB54-13C0-57D9-B7CBEC8493E5}"/>
              </a:ext>
            </a:extLst>
          </p:cNvPr>
          <p:cNvSpPr>
            <a:spLocks noGrp="1"/>
          </p:cNvSpPr>
          <p:nvPr>
            <p:ph sz="quarter" idx="10"/>
          </p:nvPr>
        </p:nvSpPr>
        <p:spPr>
          <a:xfrm>
            <a:off x="362607" y="2480440"/>
            <a:ext cx="10569554" cy="4082285"/>
          </a:xfrm>
        </p:spPr>
        <p:txBody>
          <a:bodyPr>
            <a:normAutofit/>
          </a:bodyPr>
          <a:lstStyle/>
          <a:p>
            <a:r>
              <a:rPr lang="en-US" dirty="0"/>
              <a:t>After taking a deep dive into the service departments available hours and actual billed hours, we have a huge opportunity with opening our quick lane.  The main shop with the fleet work and the larger jobs are back logging the quicker services and we are losing clients.  Without hurting our GP which is 70.7% we will be able to raise that to NADA standards of 76% with getting the lower paid flat rate technicians doing more of the maintenance and quick repairs. Service advisors make 11 impressions in 7 seconds of meeting the clients.  We need to show our value and why clients want to come here. Walk the client through our process not process our clients. Advisor training is something that should be completed weekly. This will all impact our overall dealership.  We will retain more clients when we can maintenance their vehicles in a timelier manner and not sacrifice value while doing it.  Those clients will want to buy their next car with us as well being five times more likely to buy where they maintain their vehicle. A client is worth 1 million dollars over their lifetime and we plan on retaining all of them that we can. </a:t>
            </a:r>
          </a:p>
        </p:txBody>
      </p:sp>
    </p:spTree>
    <p:extLst>
      <p:ext uri="{BB962C8B-B14F-4D97-AF65-F5344CB8AC3E}">
        <p14:creationId xmlns:p14="http://schemas.microsoft.com/office/powerpoint/2010/main" val="2975447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7B52831-0916-294C-0ACB-9774B9805D9B}"/>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151" r="18577"/>
          <a:stretch/>
        </p:blipFill>
        <p:spPr>
          <a:xfrm flipH="1">
            <a:off x="0" y="0"/>
            <a:ext cx="5181600" cy="6858000"/>
          </a:xfrm>
          <a:prstGeom prst="rect">
            <a:avLst/>
          </a:prstGeom>
        </p:spPr>
      </p:pic>
      <p:sp>
        <p:nvSpPr>
          <p:cNvPr id="7" name="Title 6">
            <a:extLst>
              <a:ext uri="{FF2B5EF4-FFF2-40B4-BE49-F238E27FC236}">
                <a16:creationId xmlns:a16="http://schemas.microsoft.com/office/drawing/2014/main" id="{E82E216E-9EE0-9D3F-D692-083F575A3D04}"/>
              </a:ext>
            </a:extLst>
          </p:cNvPr>
          <p:cNvSpPr>
            <a:spLocks noGrp="1"/>
          </p:cNvSpPr>
          <p:nvPr>
            <p:ph type="title"/>
          </p:nvPr>
        </p:nvSpPr>
        <p:spPr>
          <a:xfrm>
            <a:off x="6091515" y="374090"/>
            <a:ext cx="5057104" cy="3624984"/>
          </a:xfrm>
        </p:spPr>
        <p:txBody>
          <a:bodyPr/>
          <a:lstStyle/>
          <a:p>
            <a:r>
              <a:rPr lang="en-US" dirty="0"/>
              <a:t>Thank you</a:t>
            </a:r>
          </a:p>
        </p:txBody>
      </p:sp>
      <p:sp>
        <p:nvSpPr>
          <p:cNvPr id="10" name="Content Placeholder 9">
            <a:extLst>
              <a:ext uri="{FF2B5EF4-FFF2-40B4-BE49-F238E27FC236}">
                <a16:creationId xmlns:a16="http://schemas.microsoft.com/office/drawing/2014/main" id="{1F398FDD-E639-CF6A-B875-443655F2B31B}"/>
              </a:ext>
            </a:extLst>
          </p:cNvPr>
          <p:cNvSpPr>
            <a:spLocks noGrp="1"/>
          </p:cNvSpPr>
          <p:nvPr>
            <p:ph idx="1"/>
          </p:nvPr>
        </p:nvSpPr>
        <p:spPr>
          <a:xfrm>
            <a:off x="6091514" y="4172989"/>
            <a:ext cx="5057103" cy="2519363"/>
          </a:xfrm>
        </p:spPr>
        <p:txBody>
          <a:bodyPr/>
          <a:lstStyle/>
          <a:p>
            <a:r>
              <a:rPr lang="en-US" dirty="0"/>
              <a:t>Samantha Seaton</a:t>
            </a:r>
          </a:p>
          <a:p>
            <a:r>
              <a:rPr lang="en-US" dirty="0"/>
              <a:t>Pohanka Ford</a:t>
            </a:r>
          </a:p>
          <a:p>
            <a:r>
              <a:rPr lang="en-US" dirty="0"/>
              <a:t>410-726-1424</a:t>
            </a:r>
          </a:p>
          <a:p>
            <a:r>
              <a:rPr lang="en-US" dirty="0"/>
              <a:t>smartin@pohankaofsalisbury.com</a:t>
            </a:r>
          </a:p>
        </p:txBody>
      </p:sp>
    </p:spTree>
    <p:extLst>
      <p:ext uri="{BB962C8B-B14F-4D97-AF65-F5344CB8AC3E}">
        <p14:creationId xmlns:p14="http://schemas.microsoft.com/office/powerpoint/2010/main" val="769932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6FD5F-786B-1974-5F47-94CA02CFA6E5}"/>
              </a:ext>
            </a:extLst>
          </p:cNvPr>
          <p:cNvSpPr>
            <a:spLocks noGrp="1"/>
          </p:cNvSpPr>
          <p:nvPr>
            <p:ph type="title"/>
          </p:nvPr>
        </p:nvSpPr>
        <p:spPr>
          <a:xfrm>
            <a:off x="914400" y="315533"/>
            <a:ext cx="5181600" cy="2376868"/>
          </a:xfrm>
        </p:spPr>
        <p:txBody>
          <a:bodyPr anchor="b">
            <a:normAutofit/>
          </a:bodyPr>
          <a:lstStyle/>
          <a:p>
            <a:r>
              <a:rPr lang="en-US" dirty="0"/>
              <a:t>Est. 1919</a:t>
            </a:r>
          </a:p>
        </p:txBody>
      </p:sp>
      <p:pic>
        <p:nvPicPr>
          <p:cNvPr id="5" name="Picture Placeholder 4" descr="A logo with a bird in the middle&#10;&#10;Description automatically generated">
            <a:extLst>
              <a:ext uri="{FF2B5EF4-FFF2-40B4-BE49-F238E27FC236}">
                <a16:creationId xmlns:a16="http://schemas.microsoft.com/office/drawing/2014/main" id="{1ECC29E9-9783-EDF4-48F3-FF450ED2580C}"/>
              </a:ext>
            </a:extLst>
          </p:cNvPr>
          <p:cNvPicPr>
            <a:picLocks noGrp="1" noChangeAspect="1"/>
          </p:cNvPicPr>
          <p:nvPr>
            <p:ph sz="quarter" idx="10"/>
          </p:nvPr>
        </p:nvPicPr>
        <p:blipFill>
          <a:blip r:embed="rId3"/>
          <a:stretch>
            <a:fillRect/>
          </a:stretch>
        </p:blipFill>
        <p:spPr>
          <a:xfrm>
            <a:off x="1933734" y="2844800"/>
            <a:ext cx="3142931" cy="3128963"/>
          </a:xfrm>
          <a:prstGeom prst="rect">
            <a:avLst/>
          </a:prstGeom>
          <a:noFill/>
        </p:spPr>
      </p:pic>
      <p:sp>
        <p:nvSpPr>
          <p:cNvPr id="10" name="Slide Number Placeholder 3">
            <a:extLst>
              <a:ext uri="{FF2B5EF4-FFF2-40B4-BE49-F238E27FC236}">
                <a16:creationId xmlns:a16="http://schemas.microsoft.com/office/drawing/2014/main" id="{BC3EC516-7D9B-396F-7D5C-0D028084C5C0}"/>
              </a:ext>
            </a:extLst>
          </p:cNvPr>
          <p:cNvSpPr>
            <a:spLocks noGrp="1"/>
          </p:cNvSpPr>
          <p:nvPr>
            <p:ph type="sldNum" sz="quarter" idx="4"/>
          </p:nvPr>
        </p:nvSpPr>
        <p:spPr>
          <a:xfrm>
            <a:off x="914400" y="6246254"/>
            <a:ext cx="631065" cy="296214"/>
          </a:xfrm>
        </p:spPr>
        <p:txBody>
          <a:bodyPr/>
          <a:lstStyle/>
          <a:p>
            <a:pPr>
              <a:spcAft>
                <a:spcPts val="600"/>
              </a:spcAft>
            </a:pPr>
            <a:fld id="{B5CEABB6-07DC-46E8-9B57-56EC44A396E5}" type="slidenum">
              <a:rPr lang="en-US" smtClean="0"/>
              <a:pPr>
                <a:spcAft>
                  <a:spcPts val="600"/>
                </a:spcAft>
              </a:pPr>
              <a:t>3</a:t>
            </a:fld>
            <a:endParaRPr lang="en-US" dirty="0"/>
          </a:p>
        </p:txBody>
      </p:sp>
    </p:spTree>
    <p:extLst>
      <p:ext uri="{BB962C8B-B14F-4D97-AF65-F5344CB8AC3E}">
        <p14:creationId xmlns:p14="http://schemas.microsoft.com/office/powerpoint/2010/main" val="4293742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DD59383-E6CD-CF57-B9CF-5820B1CECE61}"/>
              </a:ext>
            </a:extLst>
          </p:cNvPr>
          <p:cNvSpPr>
            <a:spLocks noGrp="1"/>
          </p:cNvSpPr>
          <p:nvPr>
            <p:ph type="title"/>
          </p:nvPr>
        </p:nvSpPr>
        <p:spPr>
          <a:xfrm>
            <a:off x="6126480" y="1310639"/>
            <a:ext cx="4805997" cy="2689629"/>
          </a:xfrm>
        </p:spPr>
        <p:txBody>
          <a:bodyPr/>
          <a:lstStyle/>
          <a:p>
            <a:r>
              <a:rPr lang="en-US" dirty="0"/>
              <a:t>marketing</a:t>
            </a:r>
          </a:p>
        </p:txBody>
      </p:sp>
      <p:sp>
        <p:nvSpPr>
          <p:cNvPr id="8" name="Content Placeholder 7">
            <a:extLst>
              <a:ext uri="{FF2B5EF4-FFF2-40B4-BE49-F238E27FC236}">
                <a16:creationId xmlns:a16="http://schemas.microsoft.com/office/drawing/2014/main" id="{8B672BC8-D7EC-066C-9025-5F29713D8495}"/>
              </a:ext>
            </a:extLst>
          </p:cNvPr>
          <p:cNvSpPr>
            <a:spLocks noGrp="1"/>
          </p:cNvSpPr>
          <p:nvPr>
            <p:ph sz="quarter" idx="10"/>
          </p:nvPr>
        </p:nvSpPr>
        <p:spPr>
          <a:xfrm>
            <a:off x="6126163" y="4172990"/>
            <a:ext cx="4805997" cy="2389736"/>
          </a:xfrm>
        </p:spPr>
        <p:txBody>
          <a:bodyPr/>
          <a:lstStyle/>
          <a:p>
            <a:r>
              <a:rPr lang="en-US" dirty="0"/>
              <a:t>Current marketing strategy ~ </a:t>
            </a:r>
            <a:r>
              <a:rPr lang="en-US" dirty="0">
                <a:latin typeface="Calibri" panose="020F0502020204030204" pitchFamily="34" charset="0"/>
              </a:rPr>
              <a:t>C</a:t>
            </a:r>
            <a:r>
              <a:rPr lang="en-US" sz="2000" b="0" i="0" u="none" strike="noStrike" baseline="0" dirty="0">
                <a:solidFill>
                  <a:schemeClr val="tx1"/>
                </a:solidFill>
                <a:latin typeface="Calibri" panose="020F0502020204030204" pitchFamily="34" charset="0"/>
              </a:rPr>
              <a:t>ampaigns monthly </a:t>
            </a:r>
            <a:r>
              <a:rPr lang="en-US" dirty="0">
                <a:solidFill>
                  <a:schemeClr val="tx1"/>
                </a:solidFill>
                <a:latin typeface="Calibri" panose="020F0502020204030204" pitchFamily="34" charset="0"/>
              </a:rPr>
              <a:t>running</a:t>
            </a:r>
            <a:r>
              <a:rPr lang="en-US" sz="2000" b="0" i="0" u="none" strike="noStrike" baseline="0" dirty="0">
                <a:solidFill>
                  <a:schemeClr val="tx1"/>
                </a:solidFill>
                <a:latin typeface="Calibri" panose="020F0502020204030204" pitchFamily="34" charset="0"/>
              </a:rPr>
              <a:t> with in house marketing department and Ep</a:t>
            </a:r>
            <a:r>
              <a:rPr lang="en-US" dirty="0">
                <a:solidFill>
                  <a:schemeClr val="tx1"/>
                </a:solidFill>
                <a:latin typeface="Calibri" panose="020F0502020204030204" pitchFamily="34" charset="0"/>
              </a:rPr>
              <a:t>silon </a:t>
            </a:r>
            <a:endParaRPr lang="en-US" sz="2000" b="0" i="0" u="none" strike="noStrike" baseline="0" dirty="0">
              <a:solidFill>
                <a:schemeClr val="tx1"/>
              </a:solidFill>
              <a:latin typeface="Calibri" panose="020F0502020204030204" pitchFamily="34" charset="0"/>
            </a:endParaRPr>
          </a:p>
          <a:p>
            <a:endParaRPr lang="en-US" dirty="0"/>
          </a:p>
        </p:txBody>
      </p:sp>
      <p:pic>
        <p:nvPicPr>
          <p:cNvPr id="2050" name="Picture 2" descr="Photo">
            <a:extLst>
              <a:ext uri="{FF2B5EF4-FFF2-40B4-BE49-F238E27FC236}">
                <a16:creationId xmlns:a16="http://schemas.microsoft.com/office/drawing/2014/main" id="{B8902763-A563-4D95-FA39-ED272F1EB372}"/>
              </a:ext>
            </a:extLst>
          </p:cNvPr>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rcRect l="20425" r="20425"/>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176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E4F0B-A6EB-861C-1C34-CAA9BDE47858}"/>
              </a:ext>
            </a:extLst>
          </p:cNvPr>
          <p:cNvSpPr>
            <a:spLocks noGrp="1"/>
          </p:cNvSpPr>
          <p:nvPr>
            <p:ph type="title"/>
          </p:nvPr>
        </p:nvSpPr>
        <p:spPr/>
        <p:txBody>
          <a:bodyPr/>
          <a:lstStyle/>
          <a:p>
            <a:r>
              <a:rPr lang="en-US" dirty="0"/>
              <a:t>What are we going to do different?</a:t>
            </a:r>
            <a:r>
              <a:rPr lang="en-US" sz="3200" dirty="0"/>
              <a:t> </a:t>
            </a:r>
          </a:p>
        </p:txBody>
      </p:sp>
      <p:sp>
        <p:nvSpPr>
          <p:cNvPr id="3" name="Content Placeholder 2">
            <a:extLst>
              <a:ext uri="{FF2B5EF4-FFF2-40B4-BE49-F238E27FC236}">
                <a16:creationId xmlns:a16="http://schemas.microsoft.com/office/drawing/2014/main" id="{59F97739-E0DF-24F3-7886-013A799A52C3}"/>
              </a:ext>
            </a:extLst>
          </p:cNvPr>
          <p:cNvSpPr>
            <a:spLocks noGrp="1"/>
          </p:cNvSpPr>
          <p:nvPr>
            <p:ph sz="quarter" idx="10"/>
          </p:nvPr>
        </p:nvSpPr>
        <p:spPr/>
        <p:txBody>
          <a:bodyPr/>
          <a:lstStyle/>
          <a:p>
            <a:r>
              <a:rPr lang="en-US" dirty="0">
                <a:solidFill>
                  <a:schemeClr val="tx1"/>
                </a:solidFill>
                <a:latin typeface="Calibri" panose="020F0502020204030204" pitchFamily="34" charset="0"/>
              </a:rPr>
              <a:t>We will improve our marketing strategy by opening the quick lane in July 2024 and advertising the 30 minute oil change.  We will send an email blast for the grand opening to all current clients in our DMS – Run TV and radio ads as well. </a:t>
            </a:r>
            <a:endParaRPr lang="en-US" sz="2000" b="0" i="0" u="none" strike="noStrike" baseline="0" dirty="0">
              <a:solidFill>
                <a:schemeClr val="tx1"/>
              </a:solidFill>
              <a:latin typeface="Calibri" panose="020F0502020204030204" pitchFamily="34" charset="0"/>
            </a:endParaRPr>
          </a:p>
          <a:p>
            <a:r>
              <a:rPr lang="en-US" dirty="0"/>
              <a:t>With marketing a “new” building and a grand opening we will monitor our customer pay repair order counts and should see significant improvements.</a:t>
            </a:r>
          </a:p>
          <a:p>
            <a:r>
              <a:rPr lang="en-US" dirty="0"/>
              <a:t>No one in town has a 30 minute oil change</a:t>
            </a:r>
          </a:p>
          <a:p>
            <a:pPr marL="228600" indent="-228600">
              <a:spcBef>
                <a:spcPts val="0"/>
              </a:spcBef>
              <a:spcAft>
                <a:spcPts val="1200"/>
              </a:spcAft>
              <a:buFont typeface="Arial" panose="020B0604020202020204" pitchFamily="34" charset="0"/>
              <a:buChar char="•"/>
            </a:pPr>
            <a:endParaRPr lang="en-US" sz="2000" cap="none" dirty="0">
              <a:cs typeface="Calibri"/>
            </a:endParaRPr>
          </a:p>
        </p:txBody>
      </p:sp>
      <p:sp>
        <p:nvSpPr>
          <p:cNvPr id="4" name="Slide Number Placeholder 3">
            <a:extLst>
              <a:ext uri="{FF2B5EF4-FFF2-40B4-BE49-F238E27FC236}">
                <a16:creationId xmlns:a16="http://schemas.microsoft.com/office/drawing/2014/main" id="{6FE0D061-7327-A55C-AF6A-A95C24DD8B72}"/>
              </a:ext>
            </a:extLst>
          </p:cNvPr>
          <p:cNvSpPr>
            <a:spLocks noGrp="1"/>
          </p:cNvSpPr>
          <p:nvPr>
            <p:ph type="sldNum" sz="quarter" idx="4"/>
          </p:nvPr>
        </p:nvSpPr>
        <p:spPr/>
        <p:txBody>
          <a:bodyPr/>
          <a:lstStyle/>
          <a:p>
            <a:fld id="{B5CEABB6-07DC-46E8-9B57-56EC44A396E5}" type="slidenum">
              <a:rPr lang="en-US" smtClean="0"/>
              <a:pPr/>
              <a:t>5</a:t>
            </a:fld>
            <a:endParaRPr lang="en-US" dirty="0"/>
          </a:p>
        </p:txBody>
      </p:sp>
    </p:spTree>
    <p:extLst>
      <p:ext uri="{BB962C8B-B14F-4D97-AF65-F5344CB8AC3E}">
        <p14:creationId xmlns:p14="http://schemas.microsoft.com/office/powerpoint/2010/main" val="412000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2D586-3F7C-3202-E4F4-1F65B9A7D428}"/>
              </a:ext>
            </a:extLst>
          </p:cNvPr>
          <p:cNvSpPr>
            <a:spLocks noGrp="1"/>
          </p:cNvSpPr>
          <p:nvPr>
            <p:ph type="title"/>
          </p:nvPr>
        </p:nvSpPr>
        <p:spPr>
          <a:xfrm>
            <a:off x="914398" y="365125"/>
            <a:ext cx="10439401" cy="1617017"/>
          </a:xfrm>
        </p:spPr>
        <p:txBody>
          <a:bodyPr anchor="ctr">
            <a:normAutofit/>
          </a:bodyPr>
          <a:lstStyle/>
          <a:p>
            <a:r>
              <a:rPr lang="en-US" b="0" i="0" u="none" strike="noStrike" baseline="0"/>
              <a:t> </a:t>
            </a:r>
            <a:r>
              <a:rPr lang="en-US" b="1" i="0" u="none" strike="noStrike" baseline="0"/>
              <a:t>Analyze Cost of Labor </a:t>
            </a:r>
            <a:endParaRPr lang="en-US" dirty="0"/>
          </a:p>
        </p:txBody>
      </p:sp>
      <p:sp>
        <p:nvSpPr>
          <p:cNvPr id="3" name="Content Placeholder 2">
            <a:extLst>
              <a:ext uri="{FF2B5EF4-FFF2-40B4-BE49-F238E27FC236}">
                <a16:creationId xmlns:a16="http://schemas.microsoft.com/office/drawing/2014/main" id="{375DADF2-8E4D-6C0E-0FA2-C5228AF29C1D}"/>
              </a:ext>
            </a:extLst>
          </p:cNvPr>
          <p:cNvSpPr>
            <a:spLocks noGrp="1"/>
          </p:cNvSpPr>
          <p:nvPr>
            <p:ph sz="quarter" idx="10"/>
          </p:nvPr>
        </p:nvSpPr>
        <p:spPr>
          <a:xfrm>
            <a:off x="914399" y="2022250"/>
            <a:ext cx="3310129" cy="3747180"/>
          </a:xfrm>
        </p:spPr>
        <p:txBody>
          <a:bodyPr>
            <a:normAutofit/>
          </a:bodyPr>
          <a:lstStyle/>
          <a:p>
            <a:r>
              <a:rPr lang="en-US" sz="1300" b="0" i="0" u="none" strike="noStrike" baseline="0"/>
              <a:t>Currently we use a labor grid for repair work.  A separate rate for maintenance work.  Warranty labor rate increase request once a year.  </a:t>
            </a:r>
          </a:p>
          <a:p>
            <a:r>
              <a:rPr lang="en-US" sz="1300"/>
              <a:t>We will do a warranty labor rate increase request in June 2024. Continue to monitor technician pay.  Ensuring it is fair and accounted for properly in the DMS. Focus on quick lane operations and getting that work to the correct technicians (lesser paid)</a:t>
            </a:r>
            <a:endParaRPr lang="en-US" sz="1300" b="0" i="0" u="none" strike="noStrike" baseline="0"/>
          </a:p>
          <a:p>
            <a:r>
              <a:rPr lang="en-US" sz="1300"/>
              <a:t>Weekly meetings with team leads/dispatch and involve them in one monthly manager meeting</a:t>
            </a:r>
            <a:r>
              <a:rPr lang="en-US" sz="1300" b="0" i="0" u="none" strike="noStrike" baseline="0"/>
              <a:t> </a:t>
            </a:r>
          </a:p>
          <a:p>
            <a:r>
              <a:rPr lang="en-US" sz="1300"/>
              <a:t>Monitor gross profit weekly and identify any out of line repair orders using repair order analysis</a:t>
            </a:r>
            <a:r>
              <a:rPr lang="en-US" sz="1300" b="0" i="0" u="none" strike="noStrike" baseline="0"/>
              <a:t> </a:t>
            </a:r>
          </a:p>
          <a:p>
            <a:endParaRPr lang="en-US" sz="1300" noProof="1"/>
          </a:p>
        </p:txBody>
      </p:sp>
      <p:pic>
        <p:nvPicPr>
          <p:cNvPr id="10" name="Content Placeholder 9">
            <a:extLst>
              <a:ext uri="{FF2B5EF4-FFF2-40B4-BE49-F238E27FC236}">
                <a16:creationId xmlns:a16="http://schemas.microsoft.com/office/drawing/2014/main" id="{ED8812AD-FF48-FFF6-9E30-BE8057221511}"/>
              </a:ext>
            </a:extLst>
          </p:cNvPr>
          <p:cNvPicPr>
            <a:picLocks noGrp="1" noChangeAspect="1"/>
          </p:cNvPicPr>
          <p:nvPr>
            <p:ph sz="quarter" idx="11"/>
          </p:nvPr>
        </p:nvPicPr>
        <p:blipFill>
          <a:blip r:embed="rId3"/>
          <a:stretch>
            <a:fillRect/>
          </a:stretch>
        </p:blipFill>
        <p:spPr>
          <a:xfrm>
            <a:off x="4602310" y="2186959"/>
            <a:ext cx="6751489" cy="3409502"/>
          </a:xfrm>
          <a:noFill/>
        </p:spPr>
      </p:pic>
      <p:sp>
        <p:nvSpPr>
          <p:cNvPr id="5" name="Slide Number Placeholder 4">
            <a:extLst>
              <a:ext uri="{FF2B5EF4-FFF2-40B4-BE49-F238E27FC236}">
                <a16:creationId xmlns:a16="http://schemas.microsoft.com/office/drawing/2014/main" id="{FD4FFC83-A1E8-FCEA-2C47-38C5ADAEA1CA}"/>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6</a:t>
            </a:fld>
            <a:endParaRPr lang="en-US"/>
          </a:p>
        </p:txBody>
      </p:sp>
    </p:spTree>
    <p:extLst>
      <p:ext uri="{BB962C8B-B14F-4D97-AF65-F5344CB8AC3E}">
        <p14:creationId xmlns:p14="http://schemas.microsoft.com/office/powerpoint/2010/main" val="430403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CB15A-3A74-2B5A-5833-254C78C1E120}"/>
              </a:ext>
            </a:extLst>
          </p:cNvPr>
          <p:cNvSpPr>
            <a:spLocks noGrp="1"/>
          </p:cNvSpPr>
          <p:nvPr>
            <p:ph type="title"/>
          </p:nvPr>
        </p:nvSpPr>
        <p:spPr/>
        <p:txBody>
          <a:bodyPr/>
          <a:lstStyle/>
          <a:p>
            <a:r>
              <a:rPr lang="en-US" dirty="0"/>
              <a:t>Cost of labor</a:t>
            </a:r>
          </a:p>
        </p:txBody>
      </p:sp>
      <p:sp>
        <p:nvSpPr>
          <p:cNvPr id="3" name="TextBox 2">
            <a:extLst>
              <a:ext uri="{FF2B5EF4-FFF2-40B4-BE49-F238E27FC236}">
                <a16:creationId xmlns:a16="http://schemas.microsoft.com/office/drawing/2014/main" id="{E74AE99F-E305-8E93-7D23-A4CA9644BE4D}"/>
              </a:ext>
            </a:extLst>
          </p:cNvPr>
          <p:cNvSpPr txBox="1"/>
          <p:nvPr/>
        </p:nvSpPr>
        <p:spPr>
          <a:xfrm>
            <a:off x="6831723" y="1939159"/>
            <a:ext cx="4529959" cy="2308324"/>
          </a:xfrm>
          <a:prstGeom prst="rect">
            <a:avLst/>
          </a:prstGeom>
          <a:noFill/>
        </p:spPr>
        <p:txBody>
          <a:bodyPr wrap="square" rtlCol="0">
            <a:spAutoFit/>
          </a:bodyPr>
          <a:lstStyle/>
          <a:p>
            <a:r>
              <a:rPr lang="en-US" dirty="0">
                <a:solidFill>
                  <a:schemeClr val="bg1"/>
                </a:solidFill>
              </a:rPr>
              <a:t>Technicians are paid using flat rate. We do have split pay and a few hourly technicians. We do not have any plans on changing the pay structure.  We do have several top pay level technicians and with the addition of the quick lane do plan on hiring lower paid per flat rate hour.  This is help with the average cost of labor also. </a:t>
            </a:r>
          </a:p>
        </p:txBody>
      </p:sp>
    </p:spTree>
    <p:extLst>
      <p:ext uri="{BB962C8B-B14F-4D97-AF65-F5344CB8AC3E}">
        <p14:creationId xmlns:p14="http://schemas.microsoft.com/office/powerpoint/2010/main" val="4019003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DB0AE-5ADD-1975-6BDD-38608925072A}"/>
              </a:ext>
            </a:extLst>
          </p:cNvPr>
          <p:cNvSpPr>
            <a:spLocks noGrp="1"/>
          </p:cNvSpPr>
          <p:nvPr>
            <p:ph type="title"/>
          </p:nvPr>
        </p:nvSpPr>
        <p:spPr>
          <a:xfrm>
            <a:off x="914398" y="365125"/>
            <a:ext cx="10439401" cy="1617017"/>
          </a:xfrm>
        </p:spPr>
        <p:txBody>
          <a:bodyPr/>
          <a:lstStyle/>
          <a:p>
            <a:r>
              <a:rPr lang="en-US" b="1" i="0" u="none" strike="noStrike" baseline="0" dirty="0">
                <a:solidFill>
                  <a:srgbClr val="221E1F"/>
                </a:solidFill>
                <a:latin typeface="Calibri" panose="020F0502020204030204" pitchFamily="34" charset="0"/>
              </a:rPr>
              <a:t>Changes in Expense Structure</a:t>
            </a:r>
            <a:endParaRPr lang="en-US" dirty="0"/>
          </a:p>
        </p:txBody>
      </p:sp>
      <p:pic>
        <p:nvPicPr>
          <p:cNvPr id="7" name="Content Placeholder 6">
            <a:extLst>
              <a:ext uri="{FF2B5EF4-FFF2-40B4-BE49-F238E27FC236}">
                <a16:creationId xmlns:a16="http://schemas.microsoft.com/office/drawing/2014/main" id="{480465D8-34E5-7828-35D3-FA3AD9E03325}"/>
              </a:ext>
            </a:extLst>
          </p:cNvPr>
          <p:cNvPicPr>
            <a:picLocks noGrp="1" noChangeAspect="1"/>
          </p:cNvPicPr>
          <p:nvPr>
            <p:ph sz="quarter" idx="10"/>
          </p:nvPr>
        </p:nvPicPr>
        <p:blipFill>
          <a:blip r:embed="rId3"/>
          <a:stretch>
            <a:fillRect/>
          </a:stretch>
        </p:blipFill>
        <p:spPr>
          <a:xfrm>
            <a:off x="914400" y="2682346"/>
            <a:ext cx="3309938" cy="2426757"/>
          </a:xfrm>
        </p:spPr>
      </p:pic>
      <p:sp>
        <p:nvSpPr>
          <p:cNvPr id="4" name="Content Placeholder 3">
            <a:extLst>
              <a:ext uri="{FF2B5EF4-FFF2-40B4-BE49-F238E27FC236}">
                <a16:creationId xmlns:a16="http://schemas.microsoft.com/office/drawing/2014/main" id="{701C2F4A-ABC8-39B2-B7BB-36C02B7A4540}"/>
              </a:ext>
            </a:extLst>
          </p:cNvPr>
          <p:cNvSpPr>
            <a:spLocks noGrp="1"/>
          </p:cNvSpPr>
          <p:nvPr>
            <p:ph sz="quarter" idx="11"/>
          </p:nvPr>
        </p:nvSpPr>
        <p:spPr>
          <a:xfrm>
            <a:off x="4602310" y="2018120"/>
            <a:ext cx="6751489" cy="3747180"/>
          </a:xfrm>
        </p:spPr>
        <p:txBody>
          <a:bodyPr/>
          <a:lstStyle/>
          <a:p>
            <a:r>
              <a:rPr lang="en-US" dirty="0">
                <a:solidFill>
                  <a:srgbClr val="221E1F"/>
                </a:solidFill>
                <a:latin typeface="Calibri" panose="020F0502020204030204" pitchFamily="34" charset="0"/>
              </a:rPr>
              <a:t>Once a month reviews of expenses</a:t>
            </a:r>
            <a:endParaRPr lang="en-US" sz="20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Semi-fixed expenses need to be reviewed weekly</a:t>
            </a:r>
          </a:p>
          <a:p>
            <a:r>
              <a:rPr lang="en-US" sz="2000" b="0" i="0" u="none" strike="noStrike" baseline="0" dirty="0">
                <a:solidFill>
                  <a:srgbClr val="221E1F"/>
                </a:solidFill>
                <a:latin typeface="Calibri" panose="020F0502020204030204" pitchFamily="34" charset="0"/>
              </a:rPr>
              <a:t>Ma</a:t>
            </a:r>
            <a:r>
              <a:rPr lang="en-US" dirty="0">
                <a:solidFill>
                  <a:srgbClr val="221E1F"/>
                </a:solidFill>
                <a:latin typeface="Calibri" panose="020F0502020204030204" pitchFamily="34" charset="0"/>
              </a:rPr>
              <a:t>nager should review daily and alert director of any out of line expenses</a:t>
            </a:r>
            <a:endParaRPr lang="en-US" sz="20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Every Wednesday at 9:00 we will have a standing meeting to quickly review expenses.  Manager will develop a habit of doing this until director can go back to once a month review.</a:t>
            </a:r>
            <a:r>
              <a:rPr lang="en-US" sz="2000" b="0" i="0" u="none" strike="noStrike" baseline="0" dirty="0">
                <a:solidFill>
                  <a:srgbClr val="221E1F"/>
                </a:solidFill>
                <a:latin typeface="Calibri" panose="020F0502020204030204" pitchFamily="34" charset="0"/>
              </a:rPr>
              <a:t> </a:t>
            </a:r>
          </a:p>
          <a:p>
            <a:endParaRPr lang="en-US" dirty="0"/>
          </a:p>
        </p:txBody>
      </p:sp>
      <p:sp>
        <p:nvSpPr>
          <p:cNvPr id="5" name="Slide Number Placeholder 4">
            <a:extLst>
              <a:ext uri="{FF2B5EF4-FFF2-40B4-BE49-F238E27FC236}">
                <a16:creationId xmlns:a16="http://schemas.microsoft.com/office/drawing/2014/main" id="{4D27E5DB-AFB6-9088-87C9-1F671C0B0330}"/>
              </a:ext>
            </a:extLst>
          </p:cNvPr>
          <p:cNvSpPr>
            <a:spLocks noGrp="1"/>
          </p:cNvSpPr>
          <p:nvPr>
            <p:ph type="sldNum" sz="quarter" idx="4"/>
          </p:nvPr>
        </p:nvSpPr>
        <p:spPr>
          <a:xfrm>
            <a:off x="914400" y="6246254"/>
            <a:ext cx="631065" cy="296214"/>
          </a:xfrm>
        </p:spPr>
        <p:txBody>
          <a:bodyPr/>
          <a:lstStyle/>
          <a:p>
            <a:fld id="{B5CEABB6-07DC-46E8-9B57-56EC44A396E5}" type="slidenum">
              <a:rPr lang="en-US" smtClean="0"/>
              <a:pPr/>
              <a:t>8</a:t>
            </a:fld>
            <a:endParaRPr lang="en-US" dirty="0"/>
          </a:p>
        </p:txBody>
      </p:sp>
    </p:spTree>
    <p:extLst>
      <p:ext uri="{BB962C8B-B14F-4D97-AF65-F5344CB8AC3E}">
        <p14:creationId xmlns:p14="http://schemas.microsoft.com/office/powerpoint/2010/main" val="569699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EAA13-E02F-EB47-E510-E3F48A95F847}"/>
              </a:ext>
            </a:extLst>
          </p:cNvPr>
          <p:cNvSpPr>
            <a:spLocks noGrp="1"/>
          </p:cNvSpPr>
          <p:nvPr>
            <p:ph type="title"/>
          </p:nvPr>
        </p:nvSpPr>
        <p:spPr>
          <a:xfrm>
            <a:off x="914399" y="365125"/>
            <a:ext cx="10363201" cy="1629601"/>
          </a:xfrm>
        </p:spPr>
        <p:txBody>
          <a:bodyPr anchor="ctr">
            <a:normAutofit/>
          </a:bodyPr>
          <a:lstStyle/>
          <a:p>
            <a:r>
              <a:rPr lang="en-US" b="1" i="0" u="none" strike="noStrike" baseline="0"/>
              <a:t>Productivity</a:t>
            </a:r>
            <a:endParaRPr lang="en-US" dirty="0"/>
          </a:p>
        </p:txBody>
      </p:sp>
      <p:sp>
        <p:nvSpPr>
          <p:cNvPr id="15" name="Content Placeholder 2">
            <a:extLst>
              <a:ext uri="{FF2B5EF4-FFF2-40B4-BE49-F238E27FC236}">
                <a16:creationId xmlns:a16="http://schemas.microsoft.com/office/drawing/2014/main" id="{3715A384-97C0-25E5-126E-F329B95F8D41}"/>
              </a:ext>
            </a:extLst>
          </p:cNvPr>
          <p:cNvSpPr>
            <a:spLocks noGrp="1"/>
          </p:cNvSpPr>
          <p:nvPr>
            <p:ph sz="quarter" idx="10"/>
          </p:nvPr>
        </p:nvSpPr>
        <p:spPr>
          <a:xfrm>
            <a:off x="914399" y="2022250"/>
            <a:ext cx="4992709" cy="3747180"/>
          </a:xfrm>
        </p:spPr>
        <p:txBody>
          <a:bodyPr/>
          <a:lstStyle/>
          <a:p>
            <a:r>
              <a:rPr lang="en-US" sz="2000" b="0" i="0" u="none" strike="noStrike" baseline="0" dirty="0">
                <a:solidFill>
                  <a:srgbClr val="221E1F"/>
                </a:solidFill>
                <a:latin typeface="Calibri" panose="020F0502020204030204" pitchFamily="34" charset="0"/>
              </a:rPr>
              <a:t>TV screen in the shop to show productivity daily, </a:t>
            </a:r>
            <a:r>
              <a:rPr lang="en-US" dirty="0">
                <a:solidFill>
                  <a:srgbClr val="221E1F"/>
                </a:solidFill>
                <a:latin typeface="Calibri" panose="020F0502020204030204" pitchFamily="34" charset="0"/>
              </a:rPr>
              <a:t>goal for the month posted on all shop doors, Monthly shop meeting</a:t>
            </a:r>
          </a:p>
          <a:p>
            <a:r>
              <a:rPr lang="en-US" dirty="0">
                <a:solidFill>
                  <a:srgbClr val="221E1F"/>
                </a:solidFill>
                <a:latin typeface="Calibri" panose="020F0502020204030204" pitchFamily="34" charset="0"/>
              </a:rPr>
              <a:t>Put new working dispatcher in charge of productivity in the shop.  Moved previous dispatcher back to flat rate. More focused on moving the hours through the shop now</a:t>
            </a:r>
          </a:p>
          <a:p>
            <a:r>
              <a:rPr lang="en-US" dirty="0">
                <a:solidFill>
                  <a:srgbClr val="221E1F"/>
                </a:solidFill>
                <a:latin typeface="Calibri" panose="020F0502020204030204" pitchFamily="34" charset="0"/>
              </a:rPr>
              <a:t>Bring dispatcher to more goal setting meetings. Include him in the conversations about hiring more techs and paying him a bonus if he finds them to hire.</a:t>
            </a:r>
          </a:p>
        </p:txBody>
      </p:sp>
      <p:pic>
        <p:nvPicPr>
          <p:cNvPr id="10" name="Picture Placeholder 9">
            <a:extLst>
              <a:ext uri="{FF2B5EF4-FFF2-40B4-BE49-F238E27FC236}">
                <a16:creationId xmlns:a16="http://schemas.microsoft.com/office/drawing/2014/main" id="{BA8738F4-1474-A27D-7B86-19D2CEC8EB65}"/>
              </a:ext>
            </a:extLst>
          </p:cNvPr>
          <p:cNvPicPr>
            <a:picLocks noGrp="1" noChangeAspect="1"/>
          </p:cNvPicPr>
          <p:nvPr>
            <p:ph sz="quarter" idx="11"/>
          </p:nvPr>
        </p:nvPicPr>
        <p:blipFill rotWithShape="1">
          <a:blip r:embed="rId3"/>
          <a:srcRect l="404" r="-3" b="-3"/>
          <a:stretch/>
        </p:blipFill>
        <p:spPr>
          <a:xfrm>
            <a:off x="5907108" y="1635617"/>
            <a:ext cx="5992971" cy="4133814"/>
          </a:xfrm>
          <a:noFill/>
        </p:spPr>
      </p:pic>
      <p:sp>
        <p:nvSpPr>
          <p:cNvPr id="5" name="Slide Number Placeholder 4">
            <a:extLst>
              <a:ext uri="{FF2B5EF4-FFF2-40B4-BE49-F238E27FC236}">
                <a16:creationId xmlns:a16="http://schemas.microsoft.com/office/drawing/2014/main" id="{1DDD930B-FB1B-543D-6828-8C31F30BBD28}"/>
              </a:ext>
            </a:extLst>
          </p:cNvPr>
          <p:cNvSpPr>
            <a:spLocks noGrp="1"/>
          </p:cNvSpPr>
          <p:nvPr>
            <p:ph type="sldNum" sz="quarter" idx="4"/>
          </p:nvPr>
        </p:nvSpPr>
        <p:spPr>
          <a:xfrm>
            <a:off x="914400" y="6246254"/>
            <a:ext cx="631065" cy="296214"/>
          </a:xfrm>
        </p:spPr>
        <p:txBody>
          <a:bodyPr anchor="ctr">
            <a:normAutofit/>
          </a:bodyPr>
          <a:lstStyle/>
          <a:p>
            <a:pPr>
              <a:spcAft>
                <a:spcPts val="600"/>
              </a:spcAft>
            </a:pPr>
            <a:fld id="{B5CEABB6-07DC-46E8-9B57-56EC44A396E5}" type="slidenum">
              <a:rPr lang="en-US" smtClean="0"/>
              <a:pPr>
                <a:spcAft>
                  <a:spcPts val="600"/>
                </a:spcAft>
              </a:pPr>
              <a:t>9</a:t>
            </a:fld>
            <a:endParaRPr lang="en-US"/>
          </a:p>
        </p:txBody>
      </p:sp>
      <p:sp>
        <p:nvSpPr>
          <p:cNvPr id="8" name="Picture Placeholder 5">
            <a:extLst>
              <a:ext uri="{FF2B5EF4-FFF2-40B4-BE49-F238E27FC236}">
                <a16:creationId xmlns:a16="http://schemas.microsoft.com/office/drawing/2014/main" id="{6551D869-1FAB-D0FF-AA12-92242D928EB0}"/>
              </a:ext>
            </a:extLst>
          </p:cNvPr>
          <p:cNvSpPr txBox="1">
            <a:spLocks/>
          </p:cNvSpPr>
          <p:nvPr/>
        </p:nvSpPr>
        <p:spPr>
          <a:xfrm>
            <a:off x="6076950" y="-5443"/>
            <a:ext cx="6115050" cy="6868886"/>
          </a:xfrm>
          <a:custGeom>
            <a:avLst/>
            <a:gdLst>
              <a:gd name="connsiteX0" fmla="*/ 0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0 w 6115050"/>
              <a:gd name="connsiteY4" fmla="*/ 0 h 6858000"/>
              <a:gd name="connsiteX0" fmla="*/ 2024742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2024742 w 6115050"/>
              <a:gd name="connsiteY4" fmla="*/ 0 h 6858000"/>
              <a:gd name="connsiteX0" fmla="*/ 2024742 w 6115050"/>
              <a:gd name="connsiteY0" fmla="*/ 0 h 6858000"/>
              <a:gd name="connsiteX1" fmla="*/ 6115050 w 6115050"/>
              <a:gd name="connsiteY1" fmla="*/ 0 h 6858000"/>
              <a:gd name="connsiteX2" fmla="*/ 6115050 w 6115050"/>
              <a:gd name="connsiteY2" fmla="*/ 3603171 h 6858000"/>
              <a:gd name="connsiteX3" fmla="*/ 6115050 w 6115050"/>
              <a:gd name="connsiteY3" fmla="*/ 6858000 h 6858000"/>
              <a:gd name="connsiteX4" fmla="*/ 0 w 6115050"/>
              <a:gd name="connsiteY4" fmla="*/ 6858000 h 6858000"/>
              <a:gd name="connsiteX5" fmla="*/ 2024742 w 6115050"/>
              <a:gd name="connsiteY5" fmla="*/ 0 h 6858000"/>
              <a:gd name="connsiteX0" fmla="*/ 2024742 w 6115050"/>
              <a:gd name="connsiteY0" fmla="*/ 0 h 6868886"/>
              <a:gd name="connsiteX1" fmla="*/ 6115050 w 6115050"/>
              <a:gd name="connsiteY1" fmla="*/ 0 h 6868886"/>
              <a:gd name="connsiteX2" fmla="*/ 6115050 w 6115050"/>
              <a:gd name="connsiteY2" fmla="*/ 3603171 h 6868886"/>
              <a:gd name="connsiteX3" fmla="*/ 5157107 w 6115050"/>
              <a:gd name="connsiteY3" fmla="*/ 6868886 h 6868886"/>
              <a:gd name="connsiteX4" fmla="*/ 0 w 6115050"/>
              <a:gd name="connsiteY4" fmla="*/ 6858000 h 6868886"/>
              <a:gd name="connsiteX5" fmla="*/ 2024742 w 6115050"/>
              <a:gd name="connsiteY5" fmla="*/ 0 h 686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5050" h="6868886">
                <a:moveTo>
                  <a:pt x="2024742" y="0"/>
                </a:moveTo>
                <a:lnTo>
                  <a:pt x="6115050" y="0"/>
                </a:lnTo>
                <a:lnTo>
                  <a:pt x="6115050" y="3603171"/>
                </a:lnTo>
                <a:lnTo>
                  <a:pt x="5157107" y="6868886"/>
                </a:lnTo>
                <a:lnTo>
                  <a:pt x="0" y="6858000"/>
                </a:lnTo>
                <a:lnTo>
                  <a:pt x="2024742" y="0"/>
                </a:lnTo>
                <a:close/>
              </a:path>
            </a:pathLst>
          </a:cu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1517447069"/>
      </p:ext>
    </p:extLst>
  </p:cSld>
  <p:clrMapOvr>
    <a:masterClrMapping/>
  </p:clrMapOvr>
</p:sld>
</file>

<file path=ppt/theme/theme1.xml><?xml version="1.0" encoding="utf-8"?>
<a:theme xmlns:a="http://schemas.openxmlformats.org/drawingml/2006/main" name="Custom">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22318419_win32_SL_V9" id="{8502042B-488E-4F33-AD20-77B40A1BC1AA}" vid="{A90C26AF-23CA-48C5-BFF9-84DC7B1C91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045227-5724-4DBF-9712-031B1BFB2C3C}">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B7B39BD0-040C-43BE-B0E4-512B09E8003F}">
  <ds:schemaRefs>
    <ds:schemaRef ds:uri="http://schemas.microsoft.com/sharepoint/v3/contenttype/forms"/>
  </ds:schemaRefs>
</ds:datastoreItem>
</file>

<file path=customXml/itemProps3.xml><?xml version="1.0" encoding="utf-8"?>
<ds:datastoreItem xmlns:ds="http://schemas.openxmlformats.org/officeDocument/2006/customXml" ds:itemID="{622457D9-12AC-4794-A05E-F1B90FCD8D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Minimalist sales pitch</Template>
  <TotalTime>326</TotalTime>
  <Words>1022</Words>
  <Application>Microsoft Office PowerPoint</Application>
  <PresentationFormat>Widescreen</PresentationFormat>
  <Paragraphs>99</Paragraphs>
  <Slides>21</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Circular</vt:lpstr>
      <vt:lpstr>Tenorite</vt:lpstr>
      <vt:lpstr>Custom</vt:lpstr>
      <vt:lpstr>NADA SERVICE HOMEWORK CLASS 441</vt:lpstr>
      <vt:lpstr>Mission Statement</vt:lpstr>
      <vt:lpstr>Est. 1919</vt:lpstr>
      <vt:lpstr>marketing</vt:lpstr>
      <vt:lpstr>What are we going to do different? </vt:lpstr>
      <vt:lpstr> Analyze Cost of Labor </vt:lpstr>
      <vt:lpstr>Cost of labor</vt:lpstr>
      <vt:lpstr>Changes in Expense Structure</vt:lpstr>
      <vt:lpstr>Productivity</vt:lpstr>
      <vt:lpstr>Facility</vt:lpstr>
      <vt:lpstr>Repair order analysis</vt:lpstr>
      <vt:lpstr>strengths</vt:lpstr>
      <vt:lpstr>weaknesses</vt:lpstr>
      <vt:lpstr>opportunities</vt:lpstr>
      <vt:lpstr>threats</vt:lpstr>
      <vt:lpstr>objectives</vt:lpstr>
      <vt:lpstr>strategies</vt:lpstr>
      <vt:lpstr>tactics</vt:lpstr>
      <vt:lpstr>Action plan</vt:lpstr>
      <vt:lpstr>Homework Synopsis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CLASS 441</dc:title>
  <dc:creator>Bryant Peek</dc:creator>
  <cp:lastModifiedBy>Bryant Peek</cp:lastModifiedBy>
  <cp:revision>9</cp:revision>
  <dcterms:created xsi:type="dcterms:W3CDTF">2024-05-15T01:06:02Z</dcterms:created>
  <dcterms:modified xsi:type="dcterms:W3CDTF">2024-05-18T17:30:37Z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