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5" r:id="rId4"/>
    <p:sldId id="262" r:id="rId5"/>
    <p:sldId id="259" r:id="rId6"/>
    <p:sldId id="264" r:id="rId7"/>
    <p:sldId id="265" r:id="rId8"/>
    <p:sldId id="266" r:id="rId9"/>
    <p:sldId id="263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80" r:id="rId19"/>
    <p:sldId id="279" r:id="rId20"/>
    <p:sldId id="27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6" d="100"/>
          <a:sy n="76" d="100"/>
        </p:scale>
        <p:origin x="714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5CE31B-AAEB-4DF4-A940-D481E8EA67C3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AEE38C6-F153-44A2-B7AF-07435A234DEB}">
      <dgm:prSet/>
      <dgm:spPr/>
      <dgm:t>
        <a:bodyPr/>
        <a:lstStyle/>
        <a:p>
          <a:r>
            <a:rPr lang="en-US"/>
            <a:t>1</a:t>
          </a:r>
        </a:p>
      </dgm:t>
    </dgm:pt>
    <dgm:pt modelId="{18D1D4FB-8184-45C8-B927-43F44CB478C3}" type="parTrans" cxnId="{3BF09466-FD0E-4CE0-ADF3-0E8FCB1FC601}">
      <dgm:prSet/>
      <dgm:spPr/>
      <dgm:t>
        <a:bodyPr/>
        <a:lstStyle/>
        <a:p>
          <a:endParaRPr lang="en-US"/>
        </a:p>
      </dgm:t>
    </dgm:pt>
    <dgm:pt modelId="{946446B5-0B39-43FC-AECD-BDB2183C2630}" type="sibTrans" cxnId="{3BF09466-FD0E-4CE0-ADF3-0E8FCB1FC601}">
      <dgm:prSet/>
      <dgm:spPr/>
      <dgm:t>
        <a:bodyPr/>
        <a:lstStyle/>
        <a:p>
          <a:endParaRPr lang="en-US"/>
        </a:p>
      </dgm:t>
    </dgm:pt>
    <dgm:pt modelId="{EF2764C9-BB7B-4E12-B481-9C9531DE7F3F}">
      <dgm:prSet/>
      <dgm:spPr/>
      <dgm:t>
        <a:bodyPr/>
        <a:lstStyle/>
        <a:p>
          <a:r>
            <a:rPr lang="en-US"/>
            <a:t>2</a:t>
          </a:r>
        </a:p>
      </dgm:t>
    </dgm:pt>
    <dgm:pt modelId="{3CF2AECD-BD97-488F-BCBB-166F46DF7200}" type="parTrans" cxnId="{C0897194-2EC8-4818-88AD-0494578FE414}">
      <dgm:prSet/>
      <dgm:spPr/>
      <dgm:t>
        <a:bodyPr/>
        <a:lstStyle/>
        <a:p>
          <a:endParaRPr lang="en-US"/>
        </a:p>
      </dgm:t>
    </dgm:pt>
    <dgm:pt modelId="{78C9B085-88D1-44DF-B2FC-85EA987D3528}" type="sibTrans" cxnId="{C0897194-2EC8-4818-88AD-0494578FE414}">
      <dgm:prSet/>
      <dgm:spPr/>
      <dgm:t>
        <a:bodyPr/>
        <a:lstStyle/>
        <a:p>
          <a:endParaRPr lang="en-US"/>
        </a:p>
      </dgm:t>
    </dgm:pt>
    <dgm:pt modelId="{119FD59D-5B1C-47FA-8781-BA3CCF0FF0CA}">
      <dgm:prSet/>
      <dgm:spPr/>
      <dgm:t>
        <a:bodyPr/>
        <a:lstStyle/>
        <a:p>
          <a:r>
            <a:rPr lang="en-US"/>
            <a:t>3</a:t>
          </a:r>
        </a:p>
      </dgm:t>
    </dgm:pt>
    <dgm:pt modelId="{40B7BEA7-395F-42C2-A984-B88C2E661B69}" type="parTrans" cxnId="{7FA16968-5D0C-4023-8393-A85A75757937}">
      <dgm:prSet/>
      <dgm:spPr/>
      <dgm:t>
        <a:bodyPr/>
        <a:lstStyle/>
        <a:p>
          <a:endParaRPr lang="en-US"/>
        </a:p>
      </dgm:t>
    </dgm:pt>
    <dgm:pt modelId="{F277E981-A51A-4D02-A12C-2E9DFDD8F66E}" type="sibTrans" cxnId="{7FA16968-5D0C-4023-8393-A85A75757937}">
      <dgm:prSet/>
      <dgm:spPr/>
      <dgm:t>
        <a:bodyPr/>
        <a:lstStyle/>
        <a:p>
          <a:endParaRPr lang="en-US"/>
        </a:p>
      </dgm:t>
    </dgm:pt>
    <dgm:pt modelId="{06E5D243-33FD-487E-B50B-A896992176B2}" type="pres">
      <dgm:prSet presAssocID="{325CE31B-AAEB-4DF4-A940-D481E8EA67C3}" presName="vert0" presStyleCnt="0">
        <dgm:presLayoutVars>
          <dgm:dir/>
          <dgm:animOne val="branch"/>
          <dgm:animLvl val="lvl"/>
        </dgm:presLayoutVars>
      </dgm:prSet>
      <dgm:spPr/>
    </dgm:pt>
    <dgm:pt modelId="{EB86B779-51AD-43CA-85B4-4B20A041FBB2}" type="pres">
      <dgm:prSet presAssocID="{4AEE38C6-F153-44A2-B7AF-07435A234DEB}" presName="thickLine" presStyleLbl="alignNode1" presStyleIdx="0" presStyleCnt="3"/>
      <dgm:spPr/>
    </dgm:pt>
    <dgm:pt modelId="{EFB6FAFC-B5CC-4E29-9065-79F15C5A52BC}" type="pres">
      <dgm:prSet presAssocID="{4AEE38C6-F153-44A2-B7AF-07435A234DEB}" presName="horz1" presStyleCnt="0"/>
      <dgm:spPr/>
    </dgm:pt>
    <dgm:pt modelId="{DAD039AC-A4FD-4770-B344-73933DEA495E}" type="pres">
      <dgm:prSet presAssocID="{4AEE38C6-F153-44A2-B7AF-07435A234DEB}" presName="tx1" presStyleLbl="revTx" presStyleIdx="0" presStyleCnt="3"/>
      <dgm:spPr/>
    </dgm:pt>
    <dgm:pt modelId="{54852157-519E-4A19-9DFA-36C358815869}" type="pres">
      <dgm:prSet presAssocID="{4AEE38C6-F153-44A2-B7AF-07435A234DEB}" presName="vert1" presStyleCnt="0"/>
      <dgm:spPr/>
    </dgm:pt>
    <dgm:pt modelId="{C5CC4DB4-1C40-41EE-96E1-6E09CCA96E06}" type="pres">
      <dgm:prSet presAssocID="{EF2764C9-BB7B-4E12-B481-9C9531DE7F3F}" presName="thickLine" presStyleLbl="alignNode1" presStyleIdx="1" presStyleCnt="3"/>
      <dgm:spPr/>
    </dgm:pt>
    <dgm:pt modelId="{15DE4A3A-CE16-4191-BF22-5D87284E4B56}" type="pres">
      <dgm:prSet presAssocID="{EF2764C9-BB7B-4E12-B481-9C9531DE7F3F}" presName="horz1" presStyleCnt="0"/>
      <dgm:spPr/>
    </dgm:pt>
    <dgm:pt modelId="{7B8D43B6-16A8-4559-BF06-1F8715ABFD44}" type="pres">
      <dgm:prSet presAssocID="{EF2764C9-BB7B-4E12-B481-9C9531DE7F3F}" presName="tx1" presStyleLbl="revTx" presStyleIdx="1" presStyleCnt="3"/>
      <dgm:spPr/>
    </dgm:pt>
    <dgm:pt modelId="{4ACF9D8D-C410-427B-AFD0-214E2F52DCA6}" type="pres">
      <dgm:prSet presAssocID="{EF2764C9-BB7B-4E12-B481-9C9531DE7F3F}" presName="vert1" presStyleCnt="0"/>
      <dgm:spPr/>
    </dgm:pt>
    <dgm:pt modelId="{8140A753-CD09-44DA-B113-F919AC3729E6}" type="pres">
      <dgm:prSet presAssocID="{119FD59D-5B1C-47FA-8781-BA3CCF0FF0CA}" presName="thickLine" presStyleLbl="alignNode1" presStyleIdx="2" presStyleCnt="3"/>
      <dgm:spPr/>
    </dgm:pt>
    <dgm:pt modelId="{DCE27FC8-DC9A-4E8F-9005-9446246B3871}" type="pres">
      <dgm:prSet presAssocID="{119FD59D-5B1C-47FA-8781-BA3CCF0FF0CA}" presName="horz1" presStyleCnt="0"/>
      <dgm:spPr/>
    </dgm:pt>
    <dgm:pt modelId="{453990F6-434E-4BFD-B029-D197A9FB0851}" type="pres">
      <dgm:prSet presAssocID="{119FD59D-5B1C-47FA-8781-BA3CCF0FF0CA}" presName="tx1" presStyleLbl="revTx" presStyleIdx="2" presStyleCnt="3"/>
      <dgm:spPr/>
    </dgm:pt>
    <dgm:pt modelId="{EF39450B-26C3-47B2-8374-38AFC3E4C56B}" type="pres">
      <dgm:prSet presAssocID="{119FD59D-5B1C-47FA-8781-BA3CCF0FF0CA}" presName="vert1" presStyleCnt="0"/>
      <dgm:spPr/>
    </dgm:pt>
  </dgm:ptLst>
  <dgm:cxnLst>
    <dgm:cxn modelId="{122DF345-F219-44AE-879B-4FE5A6FD3EE0}" type="presOf" srcId="{325CE31B-AAEB-4DF4-A940-D481E8EA67C3}" destId="{06E5D243-33FD-487E-B50B-A896992176B2}" srcOrd="0" destOrd="0" presId="urn:microsoft.com/office/officeart/2008/layout/LinedList"/>
    <dgm:cxn modelId="{3BF09466-FD0E-4CE0-ADF3-0E8FCB1FC601}" srcId="{325CE31B-AAEB-4DF4-A940-D481E8EA67C3}" destId="{4AEE38C6-F153-44A2-B7AF-07435A234DEB}" srcOrd="0" destOrd="0" parTransId="{18D1D4FB-8184-45C8-B927-43F44CB478C3}" sibTransId="{946446B5-0B39-43FC-AECD-BDB2183C2630}"/>
    <dgm:cxn modelId="{7FA16968-5D0C-4023-8393-A85A75757937}" srcId="{325CE31B-AAEB-4DF4-A940-D481E8EA67C3}" destId="{119FD59D-5B1C-47FA-8781-BA3CCF0FF0CA}" srcOrd="2" destOrd="0" parTransId="{40B7BEA7-395F-42C2-A984-B88C2E661B69}" sibTransId="{F277E981-A51A-4D02-A12C-2E9DFDD8F66E}"/>
    <dgm:cxn modelId="{361DEA7B-9FAA-4C33-B47A-8EE2B50D8C8E}" type="presOf" srcId="{119FD59D-5B1C-47FA-8781-BA3CCF0FF0CA}" destId="{453990F6-434E-4BFD-B029-D197A9FB0851}" srcOrd="0" destOrd="0" presId="urn:microsoft.com/office/officeart/2008/layout/LinedList"/>
    <dgm:cxn modelId="{C0897194-2EC8-4818-88AD-0494578FE414}" srcId="{325CE31B-AAEB-4DF4-A940-D481E8EA67C3}" destId="{EF2764C9-BB7B-4E12-B481-9C9531DE7F3F}" srcOrd="1" destOrd="0" parTransId="{3CF2AECD-BD97-488F-BCBB-166F46DF7200}" sibTransId="{78C9B085-88D1-44DF-B2FC-85EA987D3528}"/>
    <dgm:cxn modelId="{2148C7A1-E8B4-4197-A317-A2EF845E72B6}" type="presOf" srcId="{4AEE38C6-F153-44A2-B7AF-07435A234DEB}" destId="{DAD039AC-A4FD-4770-B344-73933DEA495E}" srcOrd="0" destOrd="0" presId="urn:microsoft.com/office/officeart/2008/layout/LinedList"/>
    <dgm:cxn modelId="{B94C5CA8-3C39-4D82-B6B7-597DDDBE0E85}" type="presOf" srcId="{EF2764C9-BB7B-4E12-B481-9C9531DE7F3F}" destId="{7B8D43B6-16A8-4559-BF06-1F8715ABFD44}" srcOrd="0" destOrd="0" presId="urn:microsoft.com/office/officeart/2008/layout/LinedList"/>
    <dgm:cxn modelId="{25993B9C-E2F1-43AB-91E1-D1097675933E}" type="presParOf" srcId="{06E5D243-33FD-487E-B50B-A896992176B2}" destId="{EB86B779-51AD-43CA-85B4-4B20A041FBB2}" srcOrd="0" destOrd="0" presId="urn:microsoft.com/office/officeart/2008/layout/LinedList"/>
    <dgm:cxn modelId="{C3AE1A3F-D5EA-4373-A744-0142BA362C87}" type="presParOf" srcId="{06E5D243-33FD-487E-B50B-A896992176B2}" destId="{EFB6FAFC-B5CC-4E29-9065-79F15C5A52BC}" srcOrd="1" destOrd="0" presId="urn:microsoft.com/office/officeart/2008/layout/LinedList"/>
    <dgm:cxn modelId="{153B5110-2BFC-4605-B37C-283510CCB2CC}" type="presParOf" srcId="{EFB6FAFC-B5CC-4E29-9065-79F15C5A52BC}" destId="{DAD039AC-A4FD-4770-B344-73933DEA495E}" srcOrd="0" destOrd="0" presId="urn:microsoft.com/office/officeart/2008/layout/LinedList"/>
    <dgm:cxn modelId="{8921894D-CF16-4597-A9EE-3762020A795F}" type="presParOf" srcId="{EFB6FAFC-B5CC-4E29-9065-79F15C5A52BC}" destId="{54852157-519E-4A19-9DFA-36C358815869}" srcOrd="1" destOrd="0" presId="urn:microsoft.com/office/officeart/2008/layout/LinedList"/>
    <dgm:cxn modelId="{206371D6-A542-4795-994F-194846319E5D}" type="presParOf" srcId="{06E5D243-33FD-487E-B50B-A896992176B2}" destId="{C5CC4DB4-1C40-41EE-96E1-6E09CCA96E06}" srcOrd="2" destOrd="0" presId="urn:microsoft.com/office/officeart/2008/layout/LinedList"/>
    <dgm:cxn modelId="{D3E9B590-33CC-4FEC-B586-8D576AAB40C5}" type="presParOf" srcId="{06E5D243-33FD-487E-B50B-A896992176B2}" destId="{15DE4A3A-CE16-4191-BF22-5D87284E4B56}" srcOrd="3" destOrd="0" presId="urn:microsoft.com/office/officeart/2008/layout/LinedList"/>
    <dgm:cxn modelId="{9BEA9A59-E979-4752-BF1E-39F32752706A}" type="presParOf" srcId="{15DE4A3A-CE16-4191-BF22-5D87284E4B56}" destId="{7B8D43B6-16A8-4559-BF06-1F8715ABFD44}" srcOrd="0" destOrd="0" presId="urn:microsoft.com/office/officeart/2008/layout/LinedList"/>
    <dgm:cxn modelId="{0E44F519-D865-4509-802F-33C00E7C7EF2}" type="presParOf" srcId="{15DE4A3A-CE16-4191-BF22-5D87284E4B56}" destId="{4ACF9D8D-C410-427B-AFD0-214E2F52DCA6}" srcOrd="1" destOrd="0" presId="urn:microsoft.com/office/officeart/2008/layout/LinedList"/>
    <dgm:cxn modelId="{9624C711-3FD0-4976-89D5-303821D22DCE}" type="presParOf" srcId="{06E5D243-33FD-487E-B50B-A896992176B2}" destId="{8140A753-CD09-44DA-B113-F919AC3729E6}" srcOrd="4" destOrd="0" presId="urn:microsoft.com/office/officeart/2008/layout/LinedList"/>
    <dgm:cxn modelId="{00470B9F-4F59-44CC-9627-056256DAE955}" type="presParOf" srcId="{06E5D243-33FD-487E-B50B-A896992176B2}" destId="{DCE27FC8-DC9A-4E8F-9005-9446246B3871}" srcOrd="5" destOrd="0" presId="urn:microsoft.com/office/officeart/2008/layout/LinedList"/>
    <dgm:cxn modelId="{0CA8024A-5781-451A-A868-F90B7126DEDF}" type="presParOf" srcId="{DCE27FC8-DC9A-4E8F-9005-9446246B3871}" destId="{453990F6-434E-4BFD-B029-D197A9FB0851}" srcOrd="0" destOrd="0" presId="urn:microsoft.com/office/officeart/2008/layout/LinedList"/>
    <dgm:cxn modelId="{87C8A9D7-35C5-4200-945F-192A306A12B3}" type="presParOf" srcId="{DCE27FC8-DC9A-4E8F-9005-9446246B3871}" destId="{EF39450B-26C3-47B2-8374-38AFC3E4C56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56420A-359E-450F-968E-02DF2C586710}" type="doc">
      <dgm:prSet loTypeId="urn:microsoft.com/office/officeart/2005/8/layout/matrix1" loCatId="matrix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es-CR"/>
        </a:p>
      </dgm:t>
    </dgm:pt>
    <dgm:pt modelId="{693B675C-29EA-4028-B939-E76339C25B29}">
      <dgm:prSet phldrT="[Texto]"/>
      <dgm:spPr/>
      <dgm:t>
        <a:bodyPr/>
        <a:lstStyle/>
        <a:p>
          <a:r>
            <a:rPr lang="en-US" dirty="0"/>
            <a:t>What is Purdy Group? </a:t>
          </a:r>
        </a:p>
        <a:p>
          <a:r>
            <a:rPr lang="en-US" dirty="0"/>
            <a:t>A FAMILY BUSINESS</a:t>
          </a:r>
          <a:endParaRPr lang="es-CR" dirty="0"/>
        </a:p>
      </dgm:t>
    </dgm:pt>
    <dgm:pt modelId="{493754CB-DBB1-45E3-B843-22900207125E}" type="parTrans" cxnId="{CBDD6FE2-A767-48A0-AD05-A6442BDA9E6A}">
      <dgm:prSet/>
      <dgm:spPr/>
      <dgm:t>
        <a:bodyPr/>
        <a:lstStyle/>
        <a:p>
          <a:endParaRPr lang="es-CR"/>
        </a:p>
      </dgm:t>
    </dgm:pt>
    <dgm:pt modelId="{1F614E8E-D1F1-4DD0-8735-8A05FB04BF27}" type="sibTrans" cxnId="{CBDD6FE2-A767-48A0-AD05-A6442BDA9E6A}">
      <dgm:prSet/>
      <dgm:spPr/>
      <dgm:t>
        <a:bodyPr/>
        <a:lstStyle/>
        <a:p>
          <a:endParaRPr lang="es-CR"/>
        </a:p>
      </dgm:t>
    </dgm:pt>
    <dgm:pt modelId="{13F3B1D1-9F33-4636-BA07-D1DA4F366955}">
      <dgm:prSet phldrT="[Texto]" custT="1"/>
      <dgm:spPr/>
      <dgm:t>
        <a:bodyPr/>
        <a:lstStyle/>
        <a:p>
          <a:r>
            <a:rPr lang="en-US" sz="2400" b="1"/>
            <a:t>Our Promise </a:t>
          </a:r>
          <a:endParaRPr lang="es-CR" sz="2400" b="1"/>
        </a:p>
        <a:p>
          <a:r>
            <a:rPr lang="en-US" sz="1600"/>
            <a:t>a genuine and delightful experience – clean, comfortable, state of the art facilities that balance innovation and technology with an authentic human touch.</a:t>
          </a:r>
          <a:endParaRPr lang="es-CR" sz="1600"/>
        </a:p>
      </dgm:t>
    </dgm:pt>
    <dgm:pt modelId="{DF781B25-CE5F-425C-A792-311B6CEEF2C5}" type="parTrans" cxnId="{2D8EB87E-41C6-4530-9D87-9FDFFA64A0BF}">
      <dgm:prSet/>
      <dgm:spPr/>
      <dgm:t>
        <a:bodyPr/>
        <a:lstStyle/>
        <a:p>
          <a:endParaRPr lang="es-CR"/>
        </a:p>
      </dgm:t>
    </dgm:pt>
    <dgm:pt modelId="{106F4734-8323-4818-B303-F0ECF970816C}" type="sibTrans" cxnId="{2D8EB87E-41C6-4530-9D87-9FDFFA64A0BF}">
      <dgm:prSet/>
      <dgm:spPr/>
      <dgm:t>
        <a:bodyPr/>
        <a:lstStyle/>
        <a:p>
          <a:endParaRPr lang="es-CR"/>
        </a:p>
      </dgm:t>
    </dgm:pt>
    <dgm:pt modelId="{F086ADB4-0B08-4E1C-BCA8-4F8B1F1F9418}">
      <dgm:prSet phldrT="[Texto]" custT="1"/>
      <dgm:spPr/>
      <dgm:t>
        <a:bodyPr/>
        <a:lstStyle/>
        <a:p>
          <a:pPr>
            <a:buFont typeface="+mj-lt"/>
            <a:buAutoNum type="arabicPeriod"/>
          </a:pPr>
          <a:r>
            <a:rPr lang="en-US" sz="2400" b="1" noProof="0"/>
            <a:t>Brand Personality</a:t>
          </a:r>
        </a:p>
        <a:p>
          <a:pPr>
            <a:buFont typeface="+mj-lt"/>
            <a:buNone/>
          </a:pPr>
          <a:r>
            <a:rPr lang="en-US" sz="1600"/>
            <a:t>mobility &amp; innovation – always getting better at what we do.</a:t>
          </a:r>
        </a:p>
        <a:p>
          <a:r>
            <a:rPr lang="en-US" sz="1600"/>
            <a:t>promise something different – by exceeding customer’s expectations in value, technology, innovation and service.</a:t>
          </a:r>
          <a:endParaRPr lang="es-CR" sz="1600" b="0"/>
        </a:p>
      </dgm:t>
    </dgm:pt>
    <dgm:pt modelId="{CC7E6794-3826-4807-AF46-D018FED0438D}" type="parTrans" cxnId="{CE30AB39-97C5-4E79-A5D4-D7FDA192EA99}">
      <dgm:prSet/>
      <dgm:spPr/>
      <dgm:t>
        <a:bodyPr/>
        <a:lstStyle/>
        <a:p>
          <a:endParaRPr lang="es-CR"/>
        </a:p>
      </dgm:t>
    </dgm:pt>
    <dgm:pt modelId="{14296138-4DF2-49BB-8350-C6A3EEA0A7AC}" type="sibTrans" cxnId="{CE30AB39-97C5-4E79-A5D4-D7FDA192EA99}">
      <dgm:prSet/>
      <dgm:spPr/>
      <dgm:t>
        <a:bodyPr/>
        <a:lstStyle/>
        <a:p>
          <a:endParaRPr lang="es-CR"/>
        </a:p>
      </dgm:t>
    </dgm:pt>
    <dgm:pt modelId="{6F2C3003-35DC-445A-AD5B-F97E834465D8}">
      <dgm:prSet phldrT="[Texto]" custT="1"/>
      <dgm:spPr/>
      <dgm:t>
        <a:bodyPr/>
        <a:lstStyle/>
        <a:p>
          <a:pPr algn="ctr"/>
          <a:r>
            <a:rPr lang="en-US" sz="2400" b="1" noProof="0"/>
            <a:t>Value Statement</a:t>
          </a:r>
        </a:p>
        <a:p>
          <a:pPr algn="ctr"/>
          <a:r>
            <a:rPr lang="en-US" sz="1600"/>
            <a:t>We promise something different.</a:t>
          </a:r>
        </a:p>
        <a:p>
          <a:pPr algn="ctr">
            <a:buNone/>
          </a:pPr>
          <a:r>
            <a:rPr lang="en-US" sz="1600"/>
            <a:t>We have fun and enjoy making people smile.</a:t>
          </a:r>
        </a:p>
        <a:p>
          <a:pPr algn="ctr">
            <a:buNone/>
          </a:pPr>
          <a:r>
            <a:rPr lang="en-US" sz="1600"/>
            <a:t>We care about you.</a:t>
          </a:r>
        </a:p>
        <a:p>
          <a:pPr algn="ctr">
            <a:buNone/>
          </a:pPr>
          <a:r>
            <a:rPr lang="en-US" sz="1600"/>
            <a:t>We hold ourselves responsible for our actions.</a:t>
          </a:r>
          <a:endParaRPr lang="es-CR" sz="1400"/>
        </a:p>
      </dgm:t>
    </dgm:pt>
    <dgm:pt modelId="{F7F0CF55-F7D8-4FA0-A8D4-42FCCDC3FAF7}" type="parTrans" cxnId="{6404A884-B71E-4371-B7BE-83307DE19349}">
      <dgm:prSet/>
      <dgm:spPr/>
      <dgm:t>
        <a:bodyPr/>
        <a:lstStyle/>
        <a:p>
          <a:endParaRPr lang="es-CR"/>
        </a:p>
      </dgm:t>
    </dgm:pt>
    <dgm:pt modelId="{A377D9E9-6982-4286-88D4-36C17F366DE0}" type="sibTrans" cxnId="{6404A884-B71E-4371-B7BE-83307DE19349}">
      <dgm:prSet/>
      <dgm:spPr/>
      <dgm:t>
        <a:bodyPr/>
        <a:lstStyle/>
        <a:p>
          <a:endParaRPr lang="es-CR"/>
        </a:p>
      </dgm:t>
    </dgm:pt>
    <dgm:pt modelId="{BCC06C8F-C390-4B9C-BD5A-DCEAE7DD6901}">
      <dgm:prSet phldrT="[Texto]" custT="1"/>
      <dgm:spPr/>
      <dgm:t>
        <a:bodyPr/>
        <a:lstStyle/>
        <a:p>
          <a:pPr>
            <a:buFont typeface="+mj-lt"/>
            <a:buAutoNum type="arabicPeriod"/>
          </a:pPr>
          <a:r>
            <a:rPr lang="es-CR" sz="2400" b="1"/>
            <a:t>Our Mission: </a:t>
          </a:r>
        </a:p>
        <a:p>
          <a:pPr>
            <a:buFont typeface="+mj-lt"/>
            <a:buAutoNum type="arabicPeriod"/>
          </a:pPr>
          <a:r>
            <a:rPr lang="en-US" sz="1600"/>
            <a:t>to be the most progressive and innovative dealership group in the markets we operate. </a:t>
          </a:r>
        </a:p>
        <a:p>
          <a:r>
            <a:rPr lang="en-US" sz="1600"/>
            <a:t>we will accomplish this through our people.</a:t>
          </a:r>
          <a:endParaRPr lang="es-CR" sz="1600" b="0"/>
        </a:p>
      </dgm:t>
    </dgm:pt>
    <dgm:pt modelId="{F529841A-F87E-416D-9F69-43A37146BB6B}" type="parTrans" cxnId="{82E5AC0B-9857-4000-ACD8-7E9D28297BA4}">
      <dgm:prSet/>
      <dgm:spPr/>
      <dgm:t>
        <a:bodyPr/>
        <a:lstStyle/>
        <a:p>
          <a:endParaRPr lang="es-CR"/>
        </a:p>
      </dgm:t>
    </dgm:pt>
    <dgm:pt modelId="{DD56869F-ED00-45B6-B12B-6D9013900E2D}" type="sibTrans" cxnId="{82E5AC0B-9857-4000-ACD8-7E9D28297BA4}">
      <dgm:prSet/>
      <dgm:spPr/>
      <dgm:t>
        <a:bodyPr/>
        <a:lstStyle/>
        <a:p>
          <a:endParaRPr lang="es-CR"/>
        </a:p>
      </dgm:t>
    </dgm:pt>
    <dgm:pt modelId="{06DA8C7A-40D4-4E29-A020-FB9ADF1CD6B1}" type="pres">
      <dgm:prSet presAssocID="{0D56420A-359E-450F-968E-02DF2C586710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2DCC556-A214-4935-B000-F3469B7BFCB3}" type="pres">
      <dgm:prSet presAssocID="{0D56420A-359E-450F-968E-02DF2C586710}" presName="matrix" presStyleCnt="0"/>
      <dgm:spPr/>
    </dgm:pt>
    <dgm:pt modelId="{76BD2D4D-76D1-4A82-9369-2D7BF576A354}" type="pres">
      <dgm:prSet presAssocID="{0D56420A-359E-450F-968E-02DF2C586710}" presName="tile1" presStyleLbl="node1" presStyleIdx="0" presStyleCnt="4"/>
      <dgm:spPr/>
    </dgm:pt>
    <dgm:pt modelId="{5402C7B6-3165-4EB3-8ABD-21E4F03E0BAF}" type="pres">
      <dgm:prSet presAssocID="{0D56420A-359E-450F-968E-02DF2C586710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6AF969D-DEE8-4EE1-9ADA-562CA60AA92A}" type="pres">
      <dgm:prSet presAssocID="{0D56420A-359E-450F-968E-02DF2C586710}" presName="tile2" presStyleLbl="node1" presStyleIdx="1" presStyleCnt="4"/>
      <dgm:spPr/>
    </dgm:pt>
    <dgm:pt modelId="{AF9B2074-77AD-49C9-96C6-9BA5CC4CFED1}" type="pres">
      <dgm:prSet presAssocID="{0D56420A-359E-450F-968E-02DF2C586710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243C201-BBD5-4E5B-8BC2-EC368A4F5D67}" type="pres">
      <dgm:prSet presAssocID="{0D56420A-359E-450F-968E-02DF2C586710}" presName="tile3" presStyleLbl="node1" presStyleIdx="2" presStyleCnt="4" custLinFactNeighborY="0"/>
      <dgm:spPr/>
    </dgm:pt>
    <dgm:pt modelId="{9AC70ECE-0FE3-456F-A548-395FE5529B0C}" type="pres">
      <dgm:prSet presAssocID="{0D56420A-359E-450F-968E-02DF2C586710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81F777E6-41B4-44C4-AFA7-246F979BE8EA}" type="pres">
      <dgm:prSet presAssocID="{0D56420A-359E-450F-968E-02DF2C586710}" presName="tile4" presStyleLbl="node1" presStyleIdx="3" presStyleCnt="4"/>
      <dgm:spPr/>
    </dgm:pt>
    <dgm:pt modelId="{016CBD81-8B9F-41AF-8722-6926A7481A08}" type="pres">
      <dgm:prSet presAssocID="{0D56420A-359E-450F-968E-02DF2C586710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913992FB-7317-4F16-8FFA-4FABD2A120EB}" type="pres">
      <dgm:prSet presAssocID="{0D56420A-359E-450F-968E-02DF2C586710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2A4F4209-26D7-48D9-A950-6D8893227AE1}" type="presOf" srcId="{BCC06C8F-C390-4B9C-BD5A-DCEAE7DD6901}" destId="{016CBD81-8B9F-41AF-8722-6926A7481A08}" srcOrd="1" destOrd="0" presId="urn:microsoft.com/office/officeart/2005/8/layout/matrix1"/>
    <dgm:cxn modelId="{82E5AC0B-9857-4000-ACD8-7E9D28297BA4}" srcId="{693B675C-29EA-4028-B939-E76339C25B29}" destId="{BCC06C8F-C390-4B9C-BD5A-DCEAE7DD6901}" srcOrd="3" destOrd="0" parTransId="{F529841A-F87E-416D-9F69-43A37146BB6B}" sibTransId="{DD56869F-ED00-45B6-B12B-6D9013900E2D}"/>
    <dgm:cxn modelId="{A6BD9923-57FA-486C-945B-D3FCFF2D48B3}" type="presOf" srcId="{693B675C-29EA-4028-B939-E76339C25B29}" destId="{913992FB-7317-4F16-8FFA-4FABD2A120EB}" srcOrd="0" destOrd="0" presId="urn:microsoft.com/office/officeart/2005/8/layout/matrix1"/>
    <dgm:cxn modelId="{CE30AB39-97C5-4E79-A5D4-D7FDA192EA99}" srcId="{693B675C-29EA-4028-B939-E76339C25B29}" destId="{F086ADB4-0B08-4E1C-BCA8-4F8B1F1F9418}" srcOrd="1" destOrd="0" parTransId="{CC7E6794-3826-4807-AF46-D018FED0438D}" sibTransId="{14296138-4DF2-49BB-8350-C6A3EEA0A7AC}"/>
    <dgm:cxn modelId="{2D8EB87E-41C6-4530-9D87-9FDFFA64A0BF}" srcId="{693B675C-29EA-4028-B939-E76339C25B29}" destId="{13F3B1D1-9F33-4636-BA07-D1DA4F366955}" srcOrd="0" destOrd="0" parTransId="{DF781B25-CE5F-425C-A792-311B6CEEF2C5}" sibTransId="{106F4734-8323-4818-B303-F0ECF970816C}"/>
    <dgm:cxn modelId="{6404A884-B71E-4371-B7BE-83307DE19349}" srcId="{693B675C-29EA-4028-B939-E76339C25B29}" destId="{6F2C3003-35DC-445A-AD5B-F97E834465D8}" srcOrd="2" destOrd="0" parTransId="{F7F0CF55-F7D8-4FA0-A8D4-42FCCDC3FAF7}" sibTransId="{A377D9E9-6982-4286-88D4-36C17F366DE0}"/>
    <dgm:cxn modelId="{765CCB8D-B2DC-478F-8CFD-BD2287D5A713}" type="presOf" srcId="{6F2C3003-35DC-445A-AD5B-F97E834465D8}" destId="{8243C201-BBD5-4E5B-8BC2-EC368A4F5D67}" srcOrd="0" destOrd="0" presId="urn:microsoft.com/office/officeart/2005/8/layout/matrix1"/>
    <dgm:cxn modelId="{2A55969C-8F25-46B2-B101-DFDA8555FBF7}" type="presOf" srcId="{13F3B1D1-9F33-4636-BA07-D1DA4F366955}" destId="{5402C7B6-3165-4EB3-8ABD-21E4F03E0BAF}" srcOrd="1" destOrd="0" presId="urn:microsoft.com/office/officeart/2005/8/layout/matrix1"/>
    <dgm:cxn modelId="{018B1FAD-6505-4BE6-BF8F-E31C98EDDC2C}" type="presOf" srcId="{13F3B1D1-9F33-4636-BA07-D1DA4F366955}" destId="{76BD2D4D-76D1-4A82-9369-2D7BF576A354}" srcOrd="0" destOrd="0" presId="urn:microsoft.com/office/officeart/2005/8/layout/matrix1"/>
    <dgm:cxn modelId="{AF8E5EBE-B43B-454F-9EF6-50175A78DA2D}" type="presOf" srcId="{6F2C3003-35DC-445A-AD5B-F97E834465D8}" destId="{9AC70ECE-0FE3-456F-A548-395FE5529B0C}" srcOrd="1" destOrd="0" presId="urn:microsoft.com/office/officeart/2005/8/layout/matrix1"/>
    <dgm:cxn modelId="{2BC7CFC1-027E-42A8-95B2-60518C0E1293}" type="presOf" srcId="{0D56420A-359E-450F-968E-02DF2C586710}" destId="{06DA8C7A-40D4-4E29-A020-FB9ADF1CD6B1}" srcOrd="0" destOrd="0" presId="urn:microsoft.com/office/officeart/2005/8/layout/matrix1"/>
    <dgm:cxn modelId="{C35C8AD3-4032-46C0-BE2F-888837B2C8EF}" type="presOf" srcId="{BCC06C8F-C390-4B9C-BD5A-DCEAE7DD6901}" destId="{81F777E6-41B4-44C4-AFA7-246F979BE8EA}" srcOrd="0" destOrd="0" presId="urn:microsoft.com/office/officeart/2005/8/layout/matrix1"/>
    <dgm:cxn modelId="{160781D4-B8F1-4693-9E1E-708E1347A2FE}" type="presOf" srcId="{F086ADB4-0B08-4E1C-BCA8-4F8B1F1F9418}" destId="{26AF969D-DEE8-4EE1-9ADA-562CA60AA92A}" srcOrd="0" destOrd="0" presId="urn:microsoft.com/office/officeart/2005/8/layout/matrix1"/>
    <dgm:cxn modelId="{CBDD6FE2-A767-48A0-AD05-A6442BDA9E6A}" srcId="{0D56420A-359E-450F-968E-02DF2C586710}" destId="{693B675C-29EA-4028-B939-E76339C25B29}" srcOrd="0" destOrd="0" parTransId="{493754CB-DBB1-45E3-B843-22900207125E}" sibTransId="{1F614E8E-D1F1-4DD0-8735-8A05FB04BF27}"/>
    <dgm:cxn modelId="{03B9BBF3-5B08-4666-B68E-E35937132A34}" type="presOf" srcId="{F086ADB4-0B08-4E1C-BCA8-4F8B1F1F9418}" destId="{AF9B2074-77AD-49C9-96C6-9BA5CC4CFED1}" srcOrd="1" destOrd="0" presId="urn:microsoft.com/office/officeart/2005/8/layout/matrix1"/>
    <dgm:cxn modelId="{505019C1-1293-480B-8D2B-BA538E329AAD}" type="presParOf" srcId="{06DA8C7A-40D4-4E29-A020-FB9ADF1CD6B1}" destId="{B2DCC556-A214-4935-B000-F3469B7BFCB3}" srcOrd="0" destOrd="0" presId="urn:microsoft.com/office/officeart/2005/8/layout/matrix1"/>
    <dgm:cxn modelId="{54238373-C1F6-40AF-BC9C-E849D94230BC}" type="presParOf" srcId="{B2DCC556-A214-4935-B000-F3469B7BFCB3}" destId="{76BD2D4D-76D1-4A82-9369-2D7BF576A354}" srcOrd="0" destOrd="0" presId="urn:microsoft.com/office/officeart/2005/8/layout/matrix1"/>
    <dgm:cxn modelId="{BA6F9E73-E9E9-416F-B840-C38A3AB6158E}" type="presParOf" srcId="{B2DCC556-A214-4935-B000-F3469B7BFCB3}" destId="{5402C7B6-3165-4EB3-8ABD-21E4F03E0BAF}" srcOrd="1" destOrd="0" presId="urn:microsoft.com/office/officeart/2005/8/layout/matrix1"/>
    <dgm:cxn modelId="{ED73C30B-418F-4C31-B812-62572BE05C4E}" type="presParOf" srcId="{B2DCC556-A214-4935-B000-F3469B7BFCB3}" destId="{26AF969D-DEE8-4EE1-9ADA-562CA60AA92A}" srcOrd="2" destOrd="0" presId="urn:microsoft.com/office/officeart/2005/8/layout/matrix1"/>
    <dgm:cxn modelId="{3768DBED-2256-4B3D-B7AC-5C316A20FE1F}" type="presParOf" srcId="{B2DCC556-A214-4935-B000-F3469B7BFCB3}" destId="{AF9B2074-77AD-49C9-96C6-9BA5CC4CFED1}" srcOrd="3" destOrd="0" presId="urn:microsoft.com/office/officeart/2005/8/layout/matrix1"/>
    <dgm:cxn modelId="{6E724BBD-C20B-4824-A506-4DF22E0EAFA7}" type="presParOf" srcId="{B2DCC556-A214-4935-B000-F3469B7BFCB3}" destId="{8243C201-BBD5-4E5B-8BC2-EC368A4F5D67}" srcOrd="4" destOrd="0" presId="urn:microsoft.com/office/officeart/2005/8/layout/matrix1"/>
    <dgm:cxn modelId="{C5FF9E28-48BE-4773-ACC6-BFD6014CB60D}" type="presParOf" srcId="{B2DCC556-A214-4935-B000-F3469B7BFCB3}" destId="{9AC70ECE-0FE3-456F-A548-395FE5529B0C}" srcOrd="5" destOrd="0" presId="urn:microsoft.com/office/officeart/2005/8/layout/matrix1"/>
    <dgm:cxn modelId="{A3461686-E6D1-413D-B079-932EFBCFA0D5}" type="presParOf" srcId="{B2DCC556-A214-4935-B000-F3469B7BFCB3}" destId="{81F777E6-41B4-44C4-AFA7-246F979BE8EA}" srcOrd="6" destOrd="0" presId="urn:microsoft.com/office/officeart/2005/8/layout/matrix1"/>
    <dgm:cxn modelId="{038BBFA2-4E32-40D6-AF3A-3E69566AAC69}" type="presParOf" srcId="{B2DCC556-A214-4935-B000-F3469B7BFCB3}" destId="{016CBD81-8B9F-41AF-8722-6926A7481A08}" srcOrd="7" destOrd="0" presId="urn:microsoft.com/office/officeart/2005/8/layout/matrix1"/>
    <dgm:cxn modelId="{CE2F9539-1941-4D1C-942D-6E1A4B540164}" type="presParOf" srcId="{06DA8C7A-40D4-4E29-A020-FB9ADF1CD6B1}" destId="{913992FB-7317-4F16-8FFA-4FABD2A120EB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82F843-9E87-45EC-B4C6-26056886129A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2C82F66-4182-4295-A775-2FD91DCF0987}">
      <dgm:prSet/>
      <dgm:spPr/>
      <dgm:t>
        <a:bodyPr/>
        <a:lstStyle/>
        <a:p>
          <a:pPr>
            <a:defRPr b="1"/>
          </a:pPr>
          <a:r>
            <a:rPr lang="en-US" dirty="0"/>
            <a:t>Develop your own Proper Meet and Greet.</a:t>
          </a:r>
        </a:p>
      </dgm:t>
    </dgm:pt>
    <dgm:pt modelId="{A7F36D53-E739-4AD3-B85B-D5A332E391E8}" type="parTrans" cxnId="{682E553E-F60C-45EF-B7F8-992C68C13AE9}">
      <dgm:prSet/>
      <dgm:spPr/>
      <dgm:t>
        <a:bodyPr/>
        <a:lstStyle/>
        <a:p>
          <a:endParaRPr lang="en-US"/>
        </a:p>
      </dgm:t>
    </dgm:pt>
    <dgm:pt modelId="{6A13D658-9C62-40AF-89F9-CBB318EA95AB}" type="sibTrans" cxnId="{682E553E-F60C-45EF-B7F8-992C68C13AE9}">
      <dgm:prSet/>
      <dgm:spPr/>
      <dgm:t>
        <a:bodyPr/>
        <a:lstStyle/>
        <a:p>
          <a:endParaRPr lang="en-US"/>
        </a:p>
      </dgm:t>
    </dgm:pt>
    <dgm:pt modelId="{6C7F6EE3-2BC7-4AC0-BCB2-C21D54A3CC7C}">
      <dgm:prSet/>
      <dgm:spPr/>
      <dgm:t>
        <a:bodyPr/>
        <a:lstStyle/>
        <a:p>
          <a:r>
            <a:rPr lang="en-US" dirty="0"/>
            <a:t>Make eye contact</a:t>
          </a:r>
        </a:p>
      </dgm:t>
    </dgm:pt>
    <dgm:pt modelId="{6689697D-EBED-47AE-B6DD-78C5556886BA}" type="parTrans" cxnId="{4A21DDD7-F68C-4113-8F2B-F36FA2A47B2F}">
      <dgm:prSet/>
      <dgm:spPr/>
      <dgm:t>
        <a:bodyPr/>
        <a:lstStyle/>
        <a:p>
          <a:endParaRPr lang="en-US"/>
        </a:p>
      </dgm:t>
    </dgm:pt>
    <dgm:pt modelId="{827BBAA3-E5FA-4207-A5F0-F7E56D313B63}" type="sibTrans" cxnId="{4A21DDD7-F68C-4113-8F2B-F36FA2A47B2F}">
      <dgm:prSet/>
      <dgm:spPr/>
      <dgm:t>
        <a:bodyPr/>
        <a:lstStyle/>
        <a:p>
          <a:endParaRPr lang="en-US"/>
        </a:p>
      </dgm:t>
    </dgm:pt>
    <dgm:pt modelId="{92F87A4B-7390-4489-B2DA-50916B145A9B}">
      <dgm:prSet/>
      <dgm:spPr/>
      <dgm:t>
        <a:bodyPr/>
        <a:lstStyle/>
        <a:p>
          <a:r>
            <a:rPr lang="en-US" dirty="0"/>
            <a:t>Smile </a:t>
          </a:r>
        </a:p>
      </dgm:t>
    </dgm:pt>
    <dgm:pt modelId="{49CA8165-06B3-47FA-945F-B5DE947BEC3F}" type="parTrans" cxnId="{ED5F0639-DC00-4D46-9B2E-5A3D3996A3E0}">
      <dgm:prSet/>
      <dgm:spPr/>
      <dgm:t>
        <a:bodyPr/>
        <a:lstStyle/>
        <a:p>
          <a:endParaRPr lang="en-US"/>
        </a:p>
      </dgm:t>
    </dgm:pt>
    <dgm:pt modelId="{7409C90A-4658-49A3-B09B-8DF1B98004AD}" type="sibTrans" cxnId="{ED5F0639-DC00-4D46-9B2E-5A3D3996A3E0}">
      <dgm:prSet/>
      <dgm:spPr/>
      <dgm:t>
        <a:bodyPr/>
        <a:lstStyle/>
        <a:p>
          <a:endParaRPr lang="en-US"/>
        </a:p>
      </dgm:t>
    </dgm:pt>
    <dgm:pt modelId="{391F94A9-B354-4E68-9D5C-30E990B7520F}">
      <dgm:prSet/>
      <dgm:spPr/>
      <dgm:t>
        <a:bodyPr/>
        <a:lstStyle/>
        <a:p>
          <a:r>
            <a:rPr lang="en-US" dirty="0"/>
            <a:t>Welcome the customer</a:t>
          </a:r>
        </a:p>
      </dgm:t>
    </dgm:pt>
    <dgm:pt modelId="{0C4342FD-7A31-46F0-B819-B66C70D0C3C5}" type="parTrans" cxnId="{58E18801-0A0D-4192-878A-D524A27F45C4}">
      <dgm:prSet/>
      <dgm:spPr/>
      <dgm:t>
        <a:bodyPr/>
        <a:lstStyle/>
        <a:p>
          <a:endParaRPr lang="en-US"/>
        </a:p>
      </dgm:t>
    </dgm:pt>
    <dgm:pt modelId="{E6A6B112-A8B2-467C-BB9C-98A3CEEE3CB2}" type="sibTrans" cxnId="{58E18801-0A0D-4192-878A-D524A27F45C4}">
      <dgm:prSet/>
      <dgm:spPr/>
      <dgm:t>
        <a:bodyPr/>
        <a:lstStyle/>
        <a:p>
          <a:endParaRPr lang="en-US"/>
        </a:p>
      </dgm:t>
    </dgm:pt>
    <dgm:pt modelId="{FB77D623-53EC-460E-B911-285F6979E8AC}">
      <dgm:prSet/>
      <dgm:spPr/>
      <dgm:t>
        <a:bodyPr/>
        <a:lstStyle/>
        <a:p>
          <a:r>
            <a:rPr lang="en-US" dirty="0"/>
            <a:t>Introduce yourself</a:t>
          </a:r>
        </a:p>
      </dgm:t>
    </dgm:pt>
    <dgm:pt modelId="{DAEC307E-A2D9-437C-AFAE-700E66A43D2A}" type="parTrans" cxnId="{31B25030-C6B0-4CFF-B40D-DD536FC4DD36}">
      <dgm:prSet/>
      <dgm:spPr/>
      <dgm:t>
        <a:bodyPr/>
        <a:lstStyle/>
        <a:p>
          <a:endParaRPr lang="en-US"/>
        </a:p>
      </dgm:t>
    </dgm:pt>
    <dgm:pt modelId="{8E732DF0-CCB2-4C53-A588-FAA4F250A560}" type="sibTrans" cxnId="{31B25030-C6B0-4CFF-B40D-DD536FC4DD36}">
      <dgm:prSet/>
      <dgm:spPr/>
      <dgm:t>
        <a:bodyPr/>
        <a:lstStyle/>
        <a:p>
          <a:endParaRPr lang="en-US"/>
        </a:p>
      </dgm:t>
    </dgm:pt>
    <dgm:pt modelId="{FDDDC461-8B93-4186-9A43-A5799B5DC522}">
      <dgm:prSet/>
      <dgm:spPr/>
      <dgm:t>
        <a:bodyPr/>
        <a:lstStyle/>
        <a:p>
          <a:r>
            <a:rPr lang="en-US" dirty="0"/>
            <a:t>Strike up the conversation</a:t>
          </a:r>
        </a:p>
      </dgm:t>
    </dgm:pt>
    <dgm:pt modelId="{D914F7E0-7D96-487B-812D-807DDCC88532}" type="parTrans" cxnId="{0E46913A-AB4F-46F6-8172-AC0F7B6886B0}">
      <dgm:prSet/>
      <dgm:spPr/>
      <dgm:t>
        <a:bodyPr/>
        <a:lstStyle/>
        <a:p>
          <a:endParaRPr lang="en-US"/>
        </a:p>
      </dgm:t>
    </dgm:pt>
    <dgm:pt modelId="{2ECF9CBB-F877-4DBD-9723-56F3E3676D5F}" type="sibTrans" cxnId="{0E46913A-AB4F-46F6-8172-AC0F7B6886B0}">
      <dgm:prSet/>
      <dgm:spPr/>
      <dgm:t>
        <a:bodyPr/>
        <a:lstStyle/>
        <a:p>
          <a:endParaRPr lang="en-US"/>
        </a:p>
      </dgm:t>
    </dgm:pt>
    <dgm:pt modelId="{88B9E03C-6B88-448E-BF69-87888344A0BB}">
      <dgm:prSet/>
      <dgm:spPr/>
      <dgm:t>
        <a:bodyPr/>
        <a:lstStyle/>
        <a:p>
          <a:pPr>
            <a:defRPr b="1"/>
          </a:pPr>
          <a:r>
            <a:rPr lang="en-US" dirty="0"/>
            <a:t>Boutique Selling</a:t>
          </a:r>
        </a:p>
      </dgm:t>
    </dgm:pt>
    <dgm:pt modelId="{D5653C7C-F401-40AF-9D43-3884255F0DDC}" type="parTrans" cxnId="{C353E2DB-1C2A-4D72-B895-C3B69697AD99}">
      <dgm:prSet/>
      <dgm:spPr/>
      <dgm:t>
        <a:bodyPr/>
        <a:lstStyle/>
        <a:p>
          <a:endParaRPr lang="en-US"/>
        </a:p>
      </dgm:t>
    </dgm:pt>
    <dgm:pt modelId="{8C711EFC-B925-44C1-89E8-6DD782F929EB}" type="sibTrans" cxnId="{C353E2DB-1C2A-4D72-B895-C3B69697AD99}">
      <dgm:prSet/>
      <dgm:spPr/>
      <dgm:t>
        <a:bodyPr/>
        <a:lstStyle/>
        <a:p>
          <a:endParaRPr lang="en-US"/>
        </a:p>
      </dgm:t>
    </dgm:pt>
    <dgm:pt modelId="{180CD249-7631-4290-B5EC-97BE43F88E08}">
      <dgm:prSet/>
      <dgm:spPr/>
      <dgm:t>
        <a:bodyPr/>
        <a:lstStyle/>
        <a:p>
          <a:r>
            <a:rPr lang="en-US" dirty="0"/>
            <a:t>Show off our apparel</a:t>
          </a:r>
        </a:p>
      </dgm:t>
    </dgm:pt>
    <dgm:pt modelId="{959F4787-7B7F-44DD-A2D0-3391132F7D4C}" type="parTrans" cxnId="{34670F1B-1569-4F22-9462-B3E03D9DA85B}">
      <dgm:prSet/>
      <dgm:spPr/>
      <dgm:t>
        <a:bodyPr/>
        <a:lstStyle/>
        <a:p>
          <a:endParaRPr lang="en-US"/>
        </a:p>
      </dgm:t>
    </dgm:pt>
    <dgm:pt modelId="{023674EE-FE89-4802-9C15-F8B019DE029D}" type="sibTrans" cxnId="{34670F1B-1569-4F22-9462-B3E03D9DA85B}">
      <dgm:prSet/>
      <dgm:spPr/>
      <dgm:t>
        <a:bodyPr/>
        <a:lstStyle/>
        <a:p>
          <a:endParaRPr lang="en-US"/>
        </a:p>
      </dgm:t>
    </dgm:pt>
    <dgm:pt modelId="{07261109-4E84-4AC8-9678-62D74E730BDA}">
      <dgm:prSet/>
      <dgm:spPr/>
      <dgm:t>
        <a:bodyPr/>
        <a:lstStyle/>
        <a:p>
          <a:r>
            <a:rPr lang="en-US"/>
            <a:t>Offer the small items</a:t>
          </a:r>
        </a:p>
      </dgm:t>
    </dgm:pt>
    <dgm:pt modelId="{1806FB9F-2710-460E-8989-FED653017987}" type="parTrans" cxnId="{32C201F7-8E6A-4B7E-95E1-60B57C3D0057}">
      <dgm:prSet/>
      <dgm:spPr/>
      <dgm:t>
        <a:bodyPr/>
        <a:lstStyle/>
        <a:p>
          <a:endParaRPr lang="en-US"/>
        </a:p>
      </dgm:t>
    </dgm:pt>
    <dgm:pt modelId="{D9B7F052-B7AD-4569-9556-EC3D4DCF3A0A}" type="sibTrans" cxnId="{32C201F7-8E6A-4B7E-95E1-60B57C3D0057}">
      <dgm:prSet/>
      <dgm:spPr/>
      <dgm:t>
        <a:bodyPr/>
        <a:lstStyle/>
        <a:p>
          <a:endParaRPr lang="en-US"/>
        </a:p>
      </dgm:t>
    </dgm:pt>
    <dgm:pt modelId="{03FF79A8-5351-489A-B629-3E74B8835A77}">
      <dgm:prSet/>
      <dgm:spPr/>
      <dgm:t>
        <a:bodyPr/>
        <a:lstStyle/>
        <a:p>
          <a:r>
            <a:rPr lang="en-US"/>
            <a:t>Suggestive selling</a:t>
          </a:r>
        </a:p>
      </dgm:t>
    </dgm:pt>
    <dgm:pt modelId="{EEEE62EC-AEFB-4E7F-94BD-670221CDC25E}" type="parTrans" cxnId="{AA9FACB8-1E9B-4EB5-B05F-6850449C0029}">
      <dgm:prSet/>
      <dgm:spPr/>
      <dgm:t>
        <a:bodyPr/>
        <a:lstStyle/>
        <a:p>
          <a:endParaRPr lang="en-US"/>
        </a:p>
      </dgm:t>
    </dgm:pt>
    <dgm:pt modelId="{13C23E23-34EE-4640-9956-1E281987D761}" type="sibTrans" cxnId="{AA9FACB8-1E9B-4EB5-B05F-6850449C0029}">
      <dgm:prSet/>
      <dgm:spPr/>
      <dgm:t>
        <a:bodyPr/>
        <a:lstStyle/>
        <a:p>
          <a:endParaRPr lang="en-US"/>
        </a:p>
      </dgm:t>
    </dgm:pt>
    <dgm:pt modelId="{2B53948B-6F5F-47F0-B207-2B43A19D8F71}" type="pres">
      <dgm:prSet presAssocID="{4D82F843-9E87-45EC-B4C6-26056886129A}" presName="root" presStyleCnt="0">
        <dgm:presLayoutVars>
          <dgm:dir/>
          <dgm:resizeHandles val="exact"/>
        </dgm:presLayoutVars>
      </dgm:prSet>
      <dgm:spPr/>
    </dgm:pt>
    <dgm:pt modelId="{5A39A1E4-D6A4-4DA6-849D-C07090007A44}" type="pres">
      <dgm:prSet presAssocID="{E2C82F66-4182-4295-A775-2FD91DCF0987}" presName="compNode" presStyleCnt="0"/>
      <dgm:spPr/>
    </dgm:pt>
    <dgm:pt modelId="{D2C49898-3C15-445E-A6BB-CDEA394877DB}" type="pres">
      <dgm:prSet presAssocID="{E2C82F66-4182-4295-A775-2FD91DCF0987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E85DF576-E3DE-408E-8B48-FC514FA41858}" type="pres">
      <dgm:prSet presAssocID="{E2C82F66-4182-4295-A775-2FD91DCF0987}" presName="iconSpace" presStyleCnt="0"/>
      <dgm:spPr/>
    </dgm:pt>
    <dgm:pt modelId="{3B8D4935-9E14-4D16-9690-D89D3CCBBAF5}" type="pres">
      <dgm:prSet presAssocID="{E2C82F66-4182-4295-A775-2FD91DCF0987}" presName="parTx" presStyleLbl="revTx" presStyleIdx="0" presStyleCnt="4">
        <dgm:presLayoutVars>
          <dgm:chMax val="0"/>
          <dgm:chPref val="0"/>
        </dgm:presLayoutVars>
      </dgm:prSet>
      <dgm:spPr/>
    </dgm:pt>
    <dgm:pt modelId="{15CBB631-F0D2-4947-98DF-09117639596E}" type="pres">
      <dgm:prSet presAssocID="{E2C82F66-4182-4295-A775-2FD91DCF0987}" presName="txSpace" presStyleCnt="0"/>
      <dgm:spPr/>
    </dgm:pt>
    <dgm:pt modelId="{50373B82-39CF-4D5C-ADBA-156113C1743A}" type="pres">
      <dgm:prSet presAssocID="{E2C82F66-4182-4295-A775-2FD91DCF0987}" presName="desTx" presStyleLbl="revTx" presStyleIdx="1" presStyleCnt="4">
        <dgm:presLayoutVars/>
      </dgm:prSet>
      <dgm:spPr/>
    </dgm:pt>
    <dgm:pt modelId="{E8A52E76-61AC-4FB7-9A6D-206C16BA68FB}" type="pres">
      <dgm:prSet presAssocID="{6A13D658-9C62-40AF-89F9-CBB318EA95AB}" presName="sibTrans" presStyleCnt="0"/>
      <dgm:spPr/>
    </dgm:pt>
    <dgm:pt modelId="{E98AE0EF-C147-45EC-AC62-E99924A84D17}" type="pres">
      <dgm:prSet presAssocID="{88B9E03C-6B88-448E-BF69-87888344A0BB}" presName="compNode" presStyleCnt="0"/>
      <dgm:spPr/>
    </dgm:pt>
    <dgm:pt modelId="{C21A1715-3DFE-4285-8508-CF8B84292DC6}" type="pres">
      <dgm:prSet presAssocID="{88B9E03C-6B88-448E-BF69-87888344A0BB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ess"/>
        </a:ext>
      </dgm:extLst>
    </dgm:pt>
    <dgm:pt modelId="{EA1637CC-045B-42B1-9BF8-21290936B654}" type="pres">
      <dgm:prSet presAssocID="{88B9E03C-6B88-448E-BF69-87888344A0BB}" presName="iconSpace" presStyleCnt="0"/>
      <dgm:spPr/>
    </dgm:pt>
    <dgm:pt modelId="{BD895EDA-5708-41DD-B3CC-755B10BA4CAE}" type="pres">
      <dgm:prSet presAssocID="{88B9E03C-6B88-448E-BF69-87888344A0BB}" presName="parTx" presStyleLbl="revTx" presStyleIdx="2" presStyleCnt="4">
        <dgm:presLayoutVars>
          <dgm:chMax val="0"/>
          <dgm:chPref val="0"/>
        </dgm:presLayoutVars>
      </dgm:prSet>
      <dgm:spPr/>
    </dgm:pt>
    <dgm:pt modelId="{D6A7EAE0-6AF9-4722-A1C3-F9D530E1DD9A}" type="pres">
      <dgm:prSet presAssocID="{88B9E03C-6B88-448E-BF69-87888344A0BB}" presName="txSpace" presStyleCnt="0"/>
      <dgm:spPr/>
    </dgm:pt>
    <dgm:pt modelId="{2331F994-E498-4E12-8321-233AA656BA7E}" type="pres">
      <dgm:prSet presAssocID="{88B9E03C-6B88-448E-BF69-87888344A0BB}" presName="desTx" presStyleLbl="revTx" presStyleIdx="3" presStyleCnt="4">
        <dgm:presLayoutVars/>
      </dgm:prSet>
      <dgm:spPr/>
    </dgm:pt>
  </dgm:ptLst>
  <dgm:cxnLst>
    <dgm:cxn modelId="{58E18801-0A0D-4192-878A-D524A27F45C4}" srcId="{E2C82F66-4182-4295-A775-2FD91DCF0987}" destId="{391F94A9-B354-4E68-9D5C-30E990B7520F}" srcOrd="2" destOrd="0" parTransId="{0C4342FD-7A31-46F0-B819-B66C70D0C3C5}" sibTransId="{E6A6B112-A8B2-467C-BB9C-98A3CEEE3CB2}"/>
    <dgm:cxn modelId="{34670F1B-1569-4F22-9462-B3E03D9DA85B}" srcId="{88B9E03C-6B88-448E-BF69-87888344A0BB}" destId="{180CD249-7631-4290-B5EC-97BE43F88E08}" srcOrd="0" destOrd="0" parTransId="{959F4787-7B7F-44DD-A2D0-3391132F7D4C}" sibTransId="{023674EE-FE89-4802-9C15-F8B019DE029D}"/>
    <dgm:cxn modelId="{E1C6FB25-E096-49CF-8202-E3B93F5B759F}" type="presOf" srcId="{FB77D623-53EC-460E-B911-285F6979E8AC}" destId="{50373B82-39CF-4D5C-ADBA-156113C1743A}" srcOrd="0" destOrd="3" presId="urn:microsoft.com/office/officeart/2018/5/layout/CenteredIconLabelDescriptionList"/>
    <dgm:cxn modelId="{4BBAFF27-434E-4120-8AA9-B1394998B8D6}" type="presOf" srcId="{391F94A9-B354-4E68-9D5C-30E990B7520F}" destId="{50373B82-39CF-4D5C-ADBA-156113C1743A}" srcOrd="0" destOrd="2" presId="urn:microsoft.com/office/officeart/2018/5/layout/CenteredIconLabelDescriptionList"/>
    <dgm:cxn modelId="{D55A502D-9437-4DC8-8B29-477F420E8930}" type="presOf" srcId="{4D82F843-9E87-45EC-B4C6-26056886129A}" destId="{2B53948B-6F5F-47F0-B207-2B43A19D8F71}" srcOrd="0" destOrd="0" presId="urn:microsoft.com/office/officeart/2018/5/layout/CenteredIconLabelDescriptionList"/>
    <dgm:cxn modelId="{0CF2D92E-5908-4931-BF25-520F071F26E9}" type="presOf" srcId="{FDDDC461-8B93-4186-9A43-A5799B5DC522}" destId="{50373B82-39CF-4D5C-ADBA-156113C1743A}" srcOrd="0" destOrd="4" presId="urn:microsoft.com/office/officeart/2018/5/layout/CenteredIconLabelDescriptionList"/>
    <dgm:cxn modelId="{31B25030-C6B0-4CFF-B40D-DD536FC4DD36}" srcId="{E2C82F66-4182-4295-A775-2FD91DCF0987}" destId="{FB77D623-53EC-460E-B911-285F6979E8AC}" srcOrd="3" destOrd="0" parTransId="{DAEC307E-A2D9-437C-AFAE-700E66A43D2A}" sibTransId="{8E732DF0-CCB2-4C53-A588-FAA4F250A560}"/>
    <dgm:cxn modelId="{ED5F0639-DC00-4D46-9B2E-5A3D3996A3E0}" srcId="{E2C82F66-4182-4295-A775-2FD91DCF0987}" destId="{92F87A4B-7390-4489-B2DA-50916B145A9B}" srcOrd="1" destOrd="0" parTransId="{49CA8165-06B3-47FA-945F-B5DE947BEC3F}" sibTransId="{7409C90A-4658-49A3-B09B-8DF1B98004AD}"/>
    <dgm:cxn modelId="{0E46913A-AB4F-46F6-8172-AC0F7B6886B0}" srcId="{E2C82F66-4182-4295-A775-2FD91DCF0987}" destId="{FDDDC461-8B93-4186-9A43-A5799B5DC522}" srcOrd="4" destOrd="0" parTransId="{D914F7E0-7D96-487B-812D-807DDCC88532}" sibTransId="{2ECF9CBB-F877-4DBD-9723-56F3E3676D5F}"/>
    <dgm:cxn modelId="{682E553E-F60C-45EF-B7F8-992C68C13AE9}" srcId="{4D82F843-9E87-45EC-B4C6-26056886129A}" destId="{E2C82F66-4182-4295-A775-2FD91DCF0987}" srcOrd="0" destOrd="0" parTransId="{A7F36D53-E739-4AD3-B85B-D5A332E391E8}" sibTransId="{6A13D658-9C62-40AF-89F9-CBB318EA95AB}"/>
    <dgm:cxn modelId="{9D0AAF5B-8DD5-4F81-90F2-14872569B542}" type="presOf" srcId="{03FF79A8-5351-489A-B629-3E74B8835A77}" destId="{2331F994-E498-4E12-8321-233AA656BA7E}" srcOrd="0" destOrd="2" presId="urn:microsoft.com/office/officeart/2018/5/layout/CenteredIconLabelDescriptionList"/>
    <dgm:cxn modelId="{903A1C77-F830-4B28-82E7-16E8A41BF514}" type="presOf" srcId="{07261109-4E84-4AC8-9678-62D74E730BDA}" destId="{2331F994-E498-4E12-8321-233AA656BA7E}" srcOrd="0" destOrd="1" presId="urn:microsoft.com/office/officeart/2018/5/layout/CenteredIconLabelDescriptionList"/>
    <dgm:cxn modelId="{D76A087F-A449-4D03-90A4-CA07B1C62026}" type="presOf" srcId="{88B9E03C-6B88-448E-BF69-87888344A0BB}" destId="{BD895EDA-5708-41DD-B3CC-755B10BA4CAE}" srcOrd="0" destOrd="0" presId="urn:microsoft.com/office/officeart/2018/5/layout/CenteredIconLabelDescriptionList"/>
    <dgm:cxn modelId="{E11E6E85-F4FE-4DFB-AB3D-16DC65E2D761}" type="presOf" srcId="{E2C82F66-4182-4295-A775-2FD91DCF0987}" destId="{3B8D4935-9E14-4D16-9690-D89D3CCBBAF5}" srcOrd="0" destOrd="0" presId="urn:microsoft.com/office/officeart/2018/5/layout/CenteredIconLabelDescriptionList"/>
    <dgm:cxn modelId="{AA9FACB8-1E9B-4EB5-B05F-6850449C0029}" srcId="{88B9E03C-6B88-448E-BF69-87888344A0BB}" destId="{03FF79A8-5351-489A-B629-3E74B8835A77}" srcOrd="2" destOrd="0" parTransId="{EEEE62EC-AEFB-4E7F-94BD-670221CDC25E}" sibTransId="{13C23E23-34EE-4640-9956-1E281987D761}"/>
    <dgm:cxn modelId="{CA21DAB9-599B-4FA2-9FC1-FD20CC622411}" type="presOf" srcId="{6C7F6EE3-2BC7-4AC0-BCB2-C21D54A3CC7C}" destId="{50373B82-39CF-4D5C-ADBA-156113C1743A}" srcOrd="0" destOrd="0" presId="urn:microsoft.com/office/officeart/2018/5/layout/CenteredIconLabelDescriptionList"/>
    <dgm:cxn modelId="{A0487CC6-0E5E-423B-9F20-AD98358F2423}" type="presOf" srcId="{92F87A4B-7390-4489-B2DA-50916B145A9B}" destId="{50373B82-39CF-4D5C-ADBA-156113C1743A}" srcOrd="0" destOrd="1" presId="urn:microsoft.com/office/officeart/2018/5/layout/CenteredIconLabelDescriptionList"/>
    <dgm:cxn modelId="{4A21DDD7-F68C-4113-8F2B-F36FA2A47B2F}" srcId="{E2C82F66-4182-4295-A775-2FD91DCF0987}" destId="{6C7F6EE3-2BC7-4AC0-BCB2-C21D54A3CC7C}" srcOrd="0" destOrd="0" parTransId="{6689697D-EBED-47AE-B6DD-78C5556886BA}" sibTransId="{827BBAA3-E5FA-4207-A5F0-F7E56D313B63}"/>
    <dgm:cxn modelId="{C353E2DB-1C2A-4D72-B895-C3B69697AD99}" srcId="{4D82F843-9E87-45EC-B4C6-26056886129A}" destId="{88B9E03C-6B88-448E-BF69-87888344A0BB}" srcOrd="1" destOrd="0" parTransId="{D5653C7C-F401-40AF-9D43-3884255F0DDC}" sibTransId="{8C711EFC-B925-44C1-89E8-6DD782F929EB}"/>
    <dgm:cxn modelId="{32C201F7-8E6A-4B7E-95E1-60B57C3D0057}" srcId="{88B9E03C-6B88-448E-BF69-87888344A0BB}" destId="{07261109-4E84-4AC8-9678-62D74E730BDA}" srcOrd="1" destOrd="0" parTransId="{1806FB9F-2710-460E-8989-FED653017987}" sibTransId="{D9B7F052-B7AD-4569-9556-EC3D4DCF3A0A}"/>
    <dgm:cxn modelId="{1B475FF8-87B1-464A-8E18-58AF14DC975E}" type="presOf" srcId="{180CD249-7631-4290-B5EC-97BE43F88E08}" destId="{2331F994-E498-4E12-8321-233AA656BA7E}" srcOrd="0" destOrd="0" presId="urn:microsoft.com/office/officeart/2018/5/layout/CenteredIconLabelDescriptionList"/>
    <dgm:cxn modelId="{E84ACB99-A060-406D-9EA7-18749B992B62}" type="presParOf" srcId="{2B53948B-6F5F-47F0-B207-2B43A19D8F71}" destId="{5A39A1E4-D6A4-4DA6-849D-C07090007A44}" srcOrd="0" destOrd="0" presId="urn:microsoft.com/office/officeart/2018/5/layout/CenteredIconLabelDescriptionList"/>
    <dgm:cxn modelId="{26272926-A93B-4C45-9776-A2C5664E149E}" type="presParOf" srcId="{5A39A1E4-D6A4-4DA6-849D-C07090007A44}" destId="{D2C49898-3C15-445E-A6BB-CDEA394877DB}" srcOrd="0" destOrd="0" presId="urn:microsoft.com/office/officeart/2018/5/layout/CenteredIconLabelDescriptionList"/>
    <dgm:cxn modelId="{17CA258C-84A7-47CE-BABD-F64895B2D424}" type="presParOf" srcId="{5A39A1E4-D6A4-4DA6-849D-C07090007A44}" destId="{E85DF576-E3DE-408E-8B48-FC514FA41858}" srcOrd="1" destOrd="0" presId="urn:microsoft.com/office/officeart/2018/5/layout/CenteredIconLabelDescriptionList"/>
    <dgm:cxn modelId="{0FA8DF27-B2A6-4243-844F-580F1BE68A00}" type="presParOf" srcId="{5A39A1E4-D6A4-4DA6-849D-C07090007A44}" destId="{3B8D4935-9E14-4D16-9690-D89D3CCBBAF5}" srcOrd="2" destOrd="0" presId="urn:microsoft.com/office/officeart/2018/5/layout/CenteredIconLabelDescriptionList"/>
    <dgm:cxn modelId="{5511F976-3786-4637-B89E-01D0F65EFCE9}" type="presParOf" srcId="{5A39A1E4-D6A4-4DA6-849D-C07090007A44}" destId="{15CBB631-F0D2-4947-98DF-09117639596E}" srcOrd="3" destOrd="0" presId="urn:microsoft.com/office/officeart/2018/5/layout/CenteredIconLabelDescriptionList"/>
    <dgm:cxn modelId="{890042A8-6E57-4131-AE2A-C91F023EF5F7}" type="presParOf" srcId="{5A39A1E4-D6A4-4DA6-849D-C07090007A44}" destId="{50373B82-39CF-4D5C-ADBA-156113C1743A}" srcOrd="4" destOrd="0" presId="urn:microsoft.com/office/officeart/2018/5/layout/CenteredIconLabelDescriptionList"/>
    <dgm:cxn modelId="{536BB0C6-2578-47E2-8D7D-0703EBCEB430}" type="presParOf" srcId="{2B53948B-6F5F-47F0-B207-2B43A19D8F71}" destId="{E8A52E76-61AC-4FB7-9A6D-206C16BA68FB}" srcOrd="1" destOrd="0" presId="urn:microsoft.com/office/officeart/2018/5/layout/CenteredIconLabelDescriptionList"/>
    <dgm:cxn modelId="{23009621-A1D6-4093-ABFE-C28ED71A77D5}" type="presParOf" srcId="{2B53948B-6F5F-47F0-B207-2B43A19D8F71}" destId="{E98AE0EF-C147-45EC-AC62-E99924A84D17}" srcOrd="2" destOrd="0" presId="urn:microsoft.com/office/officeart/2018/5/layout/CenteredIconLabelDescriptionList"/>
    <dgm:cxn modelId="{13E676FA-9C27-408E-A2A9-0FC14BE9B92A}" type="presParOf" srcId="{E98AE0EF-C147-45EC-AC62-E99924A84D17}" destId="{C21A1715-3DFE-4285-8508-CF8B84292DC6}" srcOrd="0" destOrd="0" presId="urn:microsoft.com/office/officeart/2018/5/layout/CenteredIconLabelDescriptionList"/>
    <dgm:cxn modelId="{3139169D-6F1C-4FDA-A44F-8DF8728EE2ED}" type="presParOf" srcId="{E98AE0EF-C147-45EC-AC62-E99924A84D17}" destId="{EA1637CC-045B-42B1-9BF8-21290936B654}" srcOrd="1" destOrd="0" presId="urn:microsoft.com/office/officeart/2018/5/layout/CenteredIconLabelDescriptionList"/>
    <dgm:cxn modelId="{75909405-73CD-4866-802E-584B53C5B01A}" type="presParOf" srcId="{E98AE0EF-C147-45EC-AC62-E99924A84D17}" destId="{BD895EDA-5708-41DD-B3CC-755B10BA4CAE}" srcOrd="2" destOrd="0" presId="urn:microsoft.com/office/officeart/2018/5/layout/CenteredIconLabelDescriptionList"/>
    <dgm:cxn modelId="{05195A53-8B78-48D1-BDB1-15BD0ECA3E8F}" type="presParOf" srcId="{E98AE0EF-C147-45EC-AC62-E99924A84D17}" destId="{D6A7EAE0-6AF9-4722-A1C3-F9D530E1DD9A}" srcOrd="3" destOrd="0" presId="urn:microsoft.com/office/officeart/2018/5/layout/CenteredIconLabelDescriptionList"/>
    <dgm:cxn modelId="{3B3A143B-C605-4233-AADE-39159ED0427F}" type="presParOf" srcId="{E98AE0EF-C147-45EC-AC62-E99924A84D17}" destId="{2331F994-E498-4E12-8321-233AA656BA7E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71C5733-4562-4F85-B6D0-486F1C40A1B5}" type="doc">
      <dgm:prSet loTypeId="urn:microsoft.com/office/officeart/2016/7/layout/VerticalHollowActionList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931EEE9A-5B61-4D6F-BCB4-1580884FE4D2}">
      <dgm:prSet/>
      <dgm:spPr/>
      <dgm:t>
        <a:bodyPr/>
        <a:lstStyle/>
        <a:p>
          <a:r>
            <a:rPr lang="en-US"/>
            <a:t>Reevaluate</a:t>
          </a:r>
        </a:p>
      </dgm:t>
    </dgm:pt>
    <dgm:pt modelId="{5A737194-402F-465D-81BD-A18D8F9FC46D}" type="parTrans" cxnId="{94DCDF61-2BDF-47FB-A016-A754F9E53BB0}">
      <dgm:prSet/>
      <dgm:spPr/>
      <dgm:t>
        <a:bodyPr/>
        <a:lstStyle/>
        <a:p>
          <a:endParaRPr lang="en-US"/>
        </a:p>
      </dgm:t>
    </dgm:pt>
    <dgm:pt modelId="{4867959D-842B-4986-8425-5704DC4B1A25}" type="sibTrans" cxnId="{94DCDF61-2BDF-47FB-A016-A754F9E53BB0}">
      <dgm:prSet/>
      <dgm:spPr/>
      <dgm:t>
        <a:bodyPr/>
        <a:lstStyle/>
        <a:p>
          <a:endParaRPr lang="en-US"/>
        </a:p>
      </dgm:t>
    </dgm:pt>
    <dgm:pt modelId="{5E8D41E3-A37C-4DC3-8653-0F2A7BA4A678}">
      <dgm:prSet/>
      <dgm:spPr/>
      <dgm:t>
        <a:bodyPr/>
        <a:lstStyle/>
        <a:p>
          <a:r>
            <a:rPr lang="en-US"/>
            <a:t>Reevaluate your Return Process.</a:t>
          </a:r>
        </a:p>
      </dgm:t>
    </dgm:pt>
    <dgm:pt modelId="{52288901-0289-497C-A3A9-D8B4955F7177}" type="parTrans" cxnId="{C2B56948-EBED-4FAF-BB85-D4324D0AE0C7}">
      <dgm:prSet/>
      <dgm:spPr/>
      <dgm:t>
        <a:bodyPr/>
        <a:lstStyle/>
        <a:p>
          <a:endParaRPr lang="en-US"/>
        </a:p>
      </dgm:t>
    </dgm:pt>
    <dgm:pt modelId="{5C29981F-3F3F-4160-8778-CD90CBA60023}" type="sibTrans" cxnId="{C2B56948-EBED-4FAF-BB85-D4324D0AE0C7}">
      <dgm:prSet/>
      <dgm:spPr/>
      <dgm:t>
        <a:bodyPr/>
        <a:lstStyle/>
        <a:p>
          <a:endParaRPr lang="en-US"/>
        </a:p>
      </dgm:t>
    </dgm:pt>
    <dgm:pt modelId="{D44EF5B3-AE9D-453C-B7AC-ABB0BFDAB149}">
      <dgm:prSet/>
      <dgm:spPr/>
      <dgm:t>
        <a:bodyPr/>
        <a:lstStyle/>
        <a:p>
          <a:r>
            <a:rPr lang="en-US"/>
            <a:t>Create</a:t>
          </a:r>
        </a:p>
      </dgm:t>
    </dgm:pt>
    <dgm:pt modelId="{2481FC57-950D-47CB-897B-9914F151F8D6}" type="parTrans" cxnId="{E6D13FEE-C546-479E-AF04-DECA0A7CA174}">
      <dgm:prSet/>
      <dgm:spPr/>
      <dgm:t>
        <a:bodyPr/>
        <a:lstStyle/>
        <a:p>
          <a:endParaRPr lang="en-US"/>
        </a:p>
      </dgm:t>
    </dgm:pt>
    <dgm:pt modelId="{CCADC8DA-1D83-4127-9B57-CC0D0E92D23F}" type="sibTrans" cxnId="{E6D13FEE-C546-479E-AF04-DECA0A7CA174}">
      <dgm:prSet/>
      <dgm:spPr/>
      <dgm:t>
        <a:bodyPr/>
        <a:lstStyle/>
        <a:p>
          <a:endParaRPr lang="en-US"/>
        </a:p>
      </dgm:t>
    </dgm:pt>
    <dgm:pt modelId="{9EFF963B-7DD6-4A58-A067-C84E36072FA1}">
      <dgm:prSet/>
      <dgm:spPr/>
      <dgm:t>
        <a:bodyPr/>
        <a:lstStyle/>
        <a:p>
          <a:r>
            <a:rPr lang="en-US" dirty="0"/>
            <a:t>Create a consistent sense of Urgency regarding ordering criteria.</a:t>
          </a:r>
        </a:p>
      </dgm:t>
    </dgm:pt>
    <dgm:pt modelId="{065EC3FC-1D14-4BE2-AA58-FBE5860F9856}" type="parTrans" cxnId="{53A112B0-B31F-44BB-B9C6-DA3FF5654C24}">
      <dgm:prSet/>
      <dgm:spPr/>
      <dgm:t>
        <a:bodyPr/>
        <a:lstStyle/>
        <a:p>
          <a:endParaRPr lang="en-US"/>
        </a:p>
      </dgm:t>
    </dgm:pt>
    <dgm:pt modelId="{251CCE1F-3F4E-43CA-B2CF-4A4897A9E975}" type="sibTrans" cxnId="{53A112B0-B31F-44BB-B9C6-DA3FF5654C24}">
      <dgm:prSet/>
      <dgm:spPr/>
      <dgm:t>
        <a:bodyPr/>
        <a:lstStyle/>
        <a:p>
          <a:endParaRPr lang="en-US"/>
        </a:p>
      </dgm:t>
    </dgm:pt>
    <dgm:pt modelId="{D3509D0C-2045-4C73-B53A-019EE0F105DA}">
      <dgm:prSet/>
      <dgm:spPr/>
      <dgm:t>
        <a:bodyPr/>
        <a:lstStyle/>
        <a:p>
          <a:r>
            <a:rPr lang="en-US"/>
            <a:t>Establish and maintain</a:t>
          </a:r>
        </a:p>
      </dgm:t>
    </dgm:pt>
    <dgm:pt modelId="{91964C89-4694-4C35-A553-D93C7AE82F65}" type="parTrans" cxnId="{60315DC5-9132-410A-BCBD-B61CA811A910}">
      <dgm:prSet/>
      <dgm:spPr/>
      <dgm:t>
        <a:bodyPr/>
        <a:lstStyle/>
        <a:p>
          <a:endParaRPr lang="en-US"/>
        </a:p>
      </dgm:t>
    </dgm:pt>
    <dgm:pt modelId="{E839198F-A490-480A-A423-B240E23C80D9}" type="sibTrans" cxnId="{60315DC5-9132-410A-BCBD-B61CA811A910}">
      <dgm:prSet/>
      <dgm:spPr/>
      <dgm:t>
        <a:bodyPr/>
        <a:lstStyle/>
        <a:p>
          <a:endParaRPr lang="en-US"/>
        </a:p>
      </dgm:t>
    </dgm:pt>
    <dgm:pt modelId="{17FAA3E7-D99A-4974-9D69-39D5A0E941F7}">
      <dgm:prSet/>
      <dgm:spPr/>
      <dgm:t>
        <a:bodyPr/>
        <a:lstStyle/>
        <a:p>
          <a:r>
            <a:rPr lang="en-US"/>
            <a:t>Establish and maintain a Special Order Parts procedure.</a:t>
          </a:r>
        </a:p>
      </dgm:t>
    </dgm:pt>
    <dgm:pt modelId="{BAC0E3D3-D1B1-4152-BC07-5BAE934EC435}" type="parTrans" cxnId="{B37FB4CA-AD93-4783-8FFE-2757F254A2B5}">
      <dgm:prSet/>
      <dgm:spPr/>
      <dgm:t>
        <a:bodyPr/>
        <a:lstStyle/>
        <a:p>
          <a:endParaRPr lang="en-US"/>
        </a:p>
      </dgm:t>
    </dgm:pt>
    <dgm:pt modelId="{1254045E-9D96-4378-B7F2-EF87C6CAD975}" type="sibTrans" cxnId="{B37FB4CA-AD93-4783-8FFE-2757F254A2B5}">
      <dgm:prSet/>
      <dgm:spPr/>
      <dgm:t>
        <a:bodyPr/>
        <a:lstStyle/>
        <a:p>
          <a:endParaRPr lang="en-US"/>
        </a:p>
      </dgm:t>
    </dgm:pt>
    <dgm:pt modelId="{F840F6FC-EA05-40F5-A323-180032026CBF}">
      <dgm:prSet/>
      <dgm:spPr/>
      <dgm:t>
        <a:bodyPr/>
        <a:lstStyle/>
        <a:p>
          <a:r>
            <a:rPr lang="en-US"/>
            <a:t>Use</a:t>
          </a:r>
        </a:p>
      </dgm:t>
    </dgm:pt>
    <dgm:pt modelId="{00481B6B-C24C-4C06-8DB4-2A14492B5FB7}" type="parTrans" cxnId="{C8FA99D1-C35D-4FE0-97F3-0A12A8F3A97D}">
      <dgm:prSet/>
      <dgm:spPr/>
      <dgm:t>
        <a:bodyPr/>
        <a:lstStyle/>
        <a:p>
          <a:endParaRPr lang="en-US"/>
        </a:p>
      </dgm:t>
    </dgm:pt>
    <dgm:pt modelId="{149D42DD-D2CB-4E1F-BC48-9C34EDCF7A56}" type="sibTrans" cxnId="{C8FA99D1-C35D-4FE0-97F3-0A12A8F3A97D}">
      <dgm:prSet/>
      <dgm:spPr/>
      <dgm:t>
        <a:bodyPr/>
        <a:lstStyle/>
        <a:p>
          <a:endParaRPr lang="en-US"/>
        </a:p>
      </dgm:t>
    </dgm:pt>
    <dgm:pt modelId="{238BBF96-F97F-4E55-BA96-B43AD8B3193E}">
      <dgm:prSet/>
      <dgm:spPr/>
      <dgm:t>
        <a:bodyPr/>
        <a:lstStyle/>
        <a:p>
          <a:r>
            <a:rPr lang="en-US"/>
            <a:t>Use the factory Return Process.</a:t>
          </a:r>
        </a:p>
      </dgm:t>
    </dgm:pt>
    <dgm:pt modelId="{A10ADB26-8DEC-4220-ACF2-FEC419C26327}" type="parTrans" cxnId="{F4B02C44-A2CD-4E48-B37C-77647E95CDEA}">
      <dgm:prSet/>
      <dgm:spPr/>
      <dgm:t>
        <a:bodyPr/>
        <a:lstStyle/>
        <a:p>
          <a:endParaRPr lang="en-US"/>
        </a:p>
      </dgm:t>
    </dgm:pt>
    <dgm:pt modelId="{9B2DC775-5DB7-4279-B687-1D20EA83E395}" type="sibTrans" cxnId="{F4B02C44-A2CD-4E48-B37C-77647E95CDEA}">
      <dgm:prSet/>
      <dgm:spPr/>
      <dgm:t>
        <a:bodyPr/>
        <a:lstStyle/>
        <a:p>
          <a:endParaRPr lang="en-US"/>
        </a:p>
      </dgm:t>
    </dgm:pt>
    <dgm:pt modelId="{E342A231-ACBA-4684-AF96-A254E8932678}">
      <dgm:prSet/>
      <dgm:spPr/>
      <dgm:t>
        <a:bodyPr/>
        <a:lstStyle/>
        <a:p>
          <a:r>
            <a:rPr lang="en-US"/>
            <a:t>Provide</a:t>
          </a:r>
        </a:p>
      </dgm:t>
    </dgm:pt>
    <dgm:pt modelId="{F323F330-31ED-4E97-A96E-A1BB3ADEEC68}" type="parTrans" cxnId="{7608D776-73AC-4CF3-8497-0A417DA0EACB}">
      <dgm:prSet/>
      <dgm:spPr/>
      <dgm:t>
        <a:bodyPr/>
        <a:lstStyle/>
        <a:p>
          <a:endParaRPr lang="en-US"/>
        </a:p>
      </dgm:t>
    </dgm:pt>
    <dgm:pt modelId="{C4CE6477-1B92-4EEA-BC1B-4DF2941F0672}" type="sibTrans" cxnId="{7608D776-73AC-4CF3-8497-0A417DA0EACB}">
      <dgm:prSet/>
      <dgm:spPr/>
      <dgm:t>
        <a:bodyPr/>
        <a:lstStyle/>
        <a:p>
          <a:endParaRPr lang="en-US"/>
        </a:p>
      </dgm:t>
    </dgm:pt>
    <dgm:pt modelId="{C77E63BD-56BD-4903-BBF0-3DB6D2864376}">
      <dgm:prSet/>
      <dgm:spPr/>
      <dgm:t>
        <a:bodyPr/>
        <a:lstStyle/>
        <a:p>
          <a:r>
            <a:rPr lang="en-US"/>
            <a:t>Provide Training for Parts consultants and Technicians  </a:t>
          </a:r>
        </a:p>
      </dgm:t>
    </dgm:pt>
    <dgm:pt modelId="{3F514F23-4722-486C-83AC-7546132DD14F}" type="parTrans" cxnId="{E22032A2-B999-4DFF-92A0-902F4FB4BF75}">
      <dgm:prSet/>
      <dgm:spPr/>
      <dgm:t>
        <a:bodyPr/>
        <a:lstStyle/>
        <a:p>
          <a:endParaRPr lang="en-US"/>
        </a:p>
      </dgm:t>
    </dgm:pt>
    <dgm:pt modelId="{CBBF32CD-AD7F-47B0-8A70-D4F63971593B}" type="sibTrans" cxnId="{E22032A2-B999-4DFF-92A0-902F4FB4BF75}">
      <dgm:prSet/>
      <dgm:spPr/>
      <dgm:t>
        <a:bodyPr/>
        <a:lstStyle/>
        <a:p>
          <a:endParaRPr lang="en-US"/>
        </a:p>
      </dgm:t>
    </dgm:pt>
    <dgm:pt modelId="{0BF74DF2-76D0-4262-891B-5AB6EA0BC2E7}" type="pres">
      <dgm:prSet presAssocID="{871C5733-4562-4F85-B6D0-486F1C40A1B5}" presName="Name0" presStyleCnt="0">
        <dgm:presLayoutVars>
          <dgm:dir/>
          <dgm:animLvl val="lvl"/>
          <dgm:resizeHandles val="exact"/>
        </dgm:presLayoutVars>
      </dgm:prSet>
      <dgm:spPr/>
    </dgm:pt>
    <dgm:pt modelId="{2D052590-91A5-416C-B8F2-5E98509243D2}" type="pres">
      <dgm:prSet presAssocID="{931EEE9A-5B61-4D6F-BCB4-1580884FE4D2}" presName="linNode" presStyleCnt="0"/>
      <dgm:spPr/>
    </dgm:pt>
    <dgm:pt modelId="{BAA43216-AFC0-40CC-B4DB-00904949FCB2}" type="pres">
      <dgm:prSet presAssocID="{931EEE9A-5B61-4D6F-BCB4-1580884FE4D2}" presName="parentText" presStyleLbl="solidFgAcc1" presStyleIdx="0" presStyleCnt="5">
        <dgm:presLayoutVars>
          <dgm:chMax val="1"/>
          <dgm:bulletEnabled/>
        </dgm:presLayoutVars>
      </dgm:prSet>
      <dgm:spPr/>
    </dgm:pt>
    <dgm:pt modelId="{3FEBB827-3C4B-4B19-9478-E851394435A2}" type="pres">
      <dgm:prSet presAssocID="{931EEE9A-5B61-4D6F-BCB4-1580884FE4D2}" presName="descendantText" presStyleLbl="alignNode1" presStyleIdx="0" presStyleCnt="5">
        <dgm:presLayoutVars>
          <dgm:bulletEnabled/>
        </dgm:presLayoutVars>
      </dgm:prSet>
      <dgm:spPr/>
    </dgm:pt>
    <dgm:pt modelId="{14D87698-BC48-45ED-B17F-BA9E758D0A1B}" type="pres">
      <dgm:prSet presAssocID="{4867959D-842B-4986-8425-5704DC4B1A25}" presName="sp" presStyleCnt="0"/>
      <dgm:spPr/>
    </dgm:pt>
    <dgm:pt modelId="{DE9E829E-91B3-406D-92CB-888DB3ECE470}" type="pres">
      <dgm:prSet presAssocID="{D44EF5B3-AE9D-453C-B7AC-ABB0BFDAB149}" presName="linNode" presStyleCnt="0"/>
      <dgm:spPr/>
    </dgm:pt>
    <dgm:pt modelId="{B1A0E5AD-3114-41E4-88B6-2B8E12FBE23E}" type="pres">
      <dgm:prSet presAssocID="{D44EF5B3-AE9D-453C-B7AC-ABB0BFDAB149}" presName="parentText" presStyleLbl="solidFgAcc1" presStyleIdx="1" presStyleCnt="5">
        <dgm:presLayoutVars>
          <dgm:chMax val="1"/>
          <dgm:bulletEnabled/>
        </dgm:presLayoutVars>
      </dgm:prSet>
      <dgm:spPr/>
    </dgm:pt>
    <dgm:pt modelId="{C15B083C-B64E-4830-A9D4-16F9150A5DEE}" type="pres">
      <dgm:prSet presAssocID="{D44EF5B3-AE9D-453C-B7AC-ABB0BFDAB149}" presName="descendantText" presStyleLbl="alignNode1" presStyleIdx="1" presStyleCnt="5">
        <dgm:presLayoutVars>
          <dgm:bulletEnabled/>
        </dgm:presLayoutVars>
      </dgm:prSet>
      <dgm:spPr/>
    </dgm:pt>
    <dgm:pt modelId="{E515B84D-8637-477C-8C86-D716C284A7DB}" type="pres">
      <dgm:prSet presAssocID="{CCADC8DA-1D83-4127-9B57-CC0D0E92D23F}" presName="sp" presStyleCnt="0"/>
      <dgm:spPr/>
    </dgm:pt>
    <dgm:pt modelId="{31FB3FA6-6FBD-47F1-8ECE-90C909234508}" type="pres">
      <dgm:prSet presAssocID="{D3509D0C-2045-4C73-B53A-019EE0F105DA}" presName="linNode" presStyleCnt="0"/>
      <dgm:spPr/>
    </dgm:pt>
    <dgm:pt modelId="{300F776A-0F0B-4E22-8927-9B671FCB2D34}" type="pres">
      <dgm:prSet presAssocID="{D3509D0C-2045-4C73-B53A-019EE0F105DA}" presName="parentText" presStyleLbl="solidFgAcc1" presStyleIdx="2" presStyleCnt="5">
        <dgm:presLayoutVars>
          <dgm:chMax val="1"/>
          <dgm:bulletEnabled/>
        </dgm:presLayoutVars>
      </dgm:prSet>
      <dgm:spPr/>
    </dgm:pt>
    <dgm:pt modelId="{8F0E8553-BB62-4246-8B54-7F090600E1C5}" type="pres">
      <dgm:prSet presAssocID="{D3509D0C-2045-4C73-B53A-019EE0F105DA}" presName="descendantText" presStyleLbl="alignNode1" presStyleIdx="2" presStyleCnt="5">
        <dgm:presLayoutVars>
          <dgm:bulletEnabled/>
        </dgm:presLayoutVars>
      </dgm:prSet>
      <dgm:spPr/>
    </dgm:pt>
    <dgm:pt modelId="{AC95782A-E44A-4B97-80B0-BCADB893A764}" type="pres">
      <dgm:prSet presAssocID="{E839198F-A490-480A-A423-B240E23C80D9}" presName="sp" presStyleCnt="0"/>
      <dgm:spPr/>
    </dgm:pt>
    <dgm:pt modelId="{566F2A52-F85B-4E67-9C55-F8E36EEC01AB}" type="pres">
      <dgm:prSet presAssocID="{F840F6FC-EA05-40F5-A323-180032026CBF}" presName="linNode" presStyleCnt="0"/>
      <dgm:spPr/>
    </dgm:pt>
    <dgm:pt modelId="{5B3D74FC-DF37-4903-A8C4-D953B32C828F}" type="pres">
      <dgm:prSet presAssocID="{F840F6FC-EA05-40F5-A323-180032026CBF}" presName="parentText" presStyleLbl="solidFgAcc1" presStyleIdx="3" presStyleCnt="5">
        <dgm:presLayoutVars>
          <dgm:chMax val="1"/>
          <dgm:bulletEnabled/>
        </dgm:presLayoutVars>
      </dgm:prSet>
      <dgm:spPr/>
    </dgm:pt>
    <dgm:pt modelId="{7C7CC96A-9CF4-4414-BFF0-21BDB806A8BE}" type="pres">
      <dgm:prSet presAssocID="{F840F6FC-EA05-40F5-A323-180032026CBF}" presName="descendantText" presStyleLbl="alignNode1" presStyleIdx="3" presStyleCnt="5">
        <dgm:presLayoutVars>
          <dgm:bulletEnabled/>
        </dgm:presLayoutVars>
      </dgm:prSet>
      <dgm:spPr/>
    </dgm:pt>
    <dgm:pt modelId="{F89AB880-93BD-46C0-A9C1-54F1485396E6}" type="pres">
      <dgm:prSet presAssocID="{149D42DD-D2CB-4E1F-BC48-9C34EDCF7A56}" presName="sp" presStyleCnt="0"/>
      <dgm:spPr/>
    </dgm:pt>
    <dgm:pt modelId="{2082614D-D522-4D6A-B894-5D8C627076AA}" type="pres">
      <dgm:prSet presAssocID="{E342A231-ACBA-4684-AF96-A254E8932678}" presName="linNode" presStyleCnt="0"/>
      <dgm:spPr/>
    </dgm:pt>
    <dgm:pt modelId="{20294C08-0A47-46B0-B679-816586E3854B}" type="pres">
      <dgm:prSet presAssocID="{E342A231-ACBA-4684-AF96-A254E8932678}" presName="parentText" presStyleLbl="solidFgAcc1" presStyleIdx="4" presStyleCnt="5">
        <dgm:presLayoutVars>
          <dgm:chMax val="1"/>
          <dgm:bulletEnabled/>
        </dgm:presLayoutVars>
      </dgm:prSet>
      <dgm:spPr/>
    </dgm:pt>
    <dgm:pt modelId="{A85C1A03-260B-4441-AE03-D039AF1C9CEC}" type="pres">
      <dgm:prSet presAssocID="{E342A231-ACBA-4684-AF96-A254E8932678}" presName="descendantText" presStyleLbl="alignNode1" presStyleIdx="4" presStyleCnt="5">
        <dgm:presLayoutVars>
          <dgm:bulletEnabled/>
        </dgm:presLayoutVars>
      </dgm:prSet>
      <dgm:spPr/>
    </dgm:pt>
  </dgm:ptLst>
  <dgm:cxnLst>
    <dgm:cxn modelId="{63EB3118-F736-4F4F-BD57-25E5E29A13DC}" type="presOf" srcId="{F840F6FC-EA05-40F5-A323-180032026CBF}" destId="{5B3D74FC-DF37-4903-A8C4-D953B32C828F}" srcOrd="0" destOrd="0" presId="urn:microsoft.com/office/officeart/2016/7/layout/VerticalHollowActionList"/>
    <dgm:cxn modelId="{6C941323-5CAA-4308-9441-07BF43DBE0F8}" type="presOf" srcId="{17FAA3E7-D99A-4974-9D69-39D5A0E941F7}" destId="{8F0E8553-BB62-4246-8B54-7F090600E1C5}" srcOrd="0" destOrd="0" presId="urn:microsoft.com/office/officeart/2016/7/layout/VerticalHollowActionList"/>
    <dgm:cxn modelId="{6635322A-B15E-4BC3-952E-9E41675C69FE}" type="presOf" srcId="{D3509D0C-2045-4C73-B53A-019EE0F105DA}" destId="{300F776A-0F0B-4E22-8927-9B671FCB2D34}" srcOrd="0" destOrd="0" presId="urn:microsoft.com/office/officeart/2016/7/layout/VerticalHollowActionList"/>
    <dgm:cxn modelId="{F2E17632-6A9F-4444-9FC7-2D9F8F0A1C56}" type="presOf" srcId="{9EFF963B-7DD6-4A58-A067-C84E36072FA1}" destId="{C15B083C-B64E-4830-A9D4-16F9150A5DEE}" srcOrd="0" destOrd="0" presId="urn:microsoft.com/office/officeart/2016/7/layout/VerticalHollowActionList"/>
    <dgm:cxn modelId="{538F593B-2DAE-41B3-B997-C6C6D851E326}" type="presOf" srcId="{D44EF5B3-AE9D-453C-B7AC-ABB0BFDAB149}" destId="{B1A0E5AD-3114-41E4-88B6-2B8E12FBE23E}" srcOrd="0" destOrd="0" presId="urn:microsoft.com/office/officeart/2016/7/layout/VerticalHollowActionList"/>
    <dgm:cxn modelId="{94DCDF61-2BDF-47FB-A016-A754F9E53BB0}" srcId="{871C5733-4562-4F85-B6D0-486F1C40A1B5}" destId="{931EEE9A-5B61-4D6F-BCB4-1580884FE4D2}" srcOrd="0" destOrd="0" parTransId="{5A737194-402F-465D-81BD-A18D8F9FC46D}" sibTransId="{4867959D-842B-4986-8425-5704DC4B1A25}"/>
    <dgm:cxn modelId="{CC42BB63-851E-477C-80C9-C0DBECA3C663}" type="presOf" srcId="{E342A231-ACBA-4684-AF96-A254E8932678}" destId="{20294C08-0A47-46B0-B679-816586E3854B}" srcOrd="0" destOrd="0" presId="urn:microsoft.com/office/officeart/2016/7/layout/VerticalHollowActionList"/>
    <dgm:cxn modelId="{F4B02C44-A2CD-4E48-B37C-77647E95CDEA}" srcId="{F840F6FC-EA05-40F5-A323-180032026CBF}" destId="{238BBF96-F97F-4E55-BA96-B43AD8B3193E}" srcOrd="0" destOrd="0" parTransId="{A10ADB26-8DEC-4220-ACF2-FEC419C26327}" sibTransId="{9B2DC775-5DB7-4279-B687-1D20EA83E395}"/>
    <dgm:cxn modelId="{C2B56948-EBED-4FAF-BB85-D4324D0AE0C7}" srcId="{931EEE9A-5B61-4D6F-BCB4-1580884FE4D2}" destId="{5E8D41E3-A37C-4DC3-8653-0F2A7BA4A678}" srcOrd="0" destOrd="0" parTransId="{52288901-0289-497C-A3A9-D8B4955F7177}" sibTransId="{5C29981F-3F3F-4160-8778-CD90CBA60023}"/>
    <dgm:cxn modelId="{3538CC55-0D26-49F6-90CF-EBA2EED3CE60}" type="presOf" srcId="{5E8D41E3-A37C-4DC3-8653-0F2A7BA4A678}" destId="{3FEBB827-3C4B-4B19-9478-E851394435A2}" srcOrd="0" destOrd="0" presId="urn:microsoft.com/office/officeart/2016/7/layout/VerticalHollowActionList"/>
    <dgm:cxn modelId="{4C0A1156-25FC-4F2F-B6E1-203AC0088597}" type="presOf" srcId="{871C5733-4562-4F85-B6D0-486F1C40A1B5}" destId="{0BF74DF2-76D0-4262-891B-5AB6EA0BC2E7}" srcOrd="0" destOrd="0" presId="urn:microsoft.com/office/officeart/2016/7/layout/VerticalHollowActionList"/>
    <dgm:cxn modelId="{7608D776-73AC-4CF3-8497-0A417DA0EACB}" srcId="{871C5733-4562-4F85-B6D0-486F1C40A1B5}" destId="{E342A231-ACBA-4684-AF96-A254E8932678}" srcOrd="4" destOrd="0" parTransId="{F323F330-31ED-4E97-A96E-A1BB3ADEEC68}" sibTransId="{C4CE6477-1B92-4EEA-BC1B-4DF2941F0672}"/>
    <dgm:cxn modelId="{E22032A2-B999-4DFF-92A0-902F4FB4BF75}" srcId="{E342A231-ACBA-4684-AF96-A254E8932678}" destId="{C77E63BD-56BD-4903-BBF0-3DB6D2864376}" srcOrd="0" destOrd="0" parTransId="{3F514F23-4722-486C-83AC-7546132DD14F}" sibTransId="{CBBF32CD-AD7F-47B0-8A70-D4F63971593B}"/>
    <dgm:cxn modelId="{53A112B0-B31F-44BB-B9C6-DA3FF5654C24}" srcId="{D44EF5B3-AE9D-453C-B7AC-ABB0BFDAB149}" destId="{9EFF963B-7DD6-4A58-A067-C84E36072FA1}" srcOrd="0" destOrd="0" parTransId="{065EC3FC-1D14-4BE2-AA58-FBE5860F9856}" sibTransId="{251CCE1F-3F4E-43CA-B2CF-4A4897A9E975}"/>
    <dgm:cxn modelId="{7BBE19B1-A527-4A49-AE42-4B29E82059A2}" type="presOf" srcId="{931EEE9A-5B61-4D6F-BCB4-1580884FE4D2}" destId="{BAA43216-AFC0-40CC-B4DB-00904949FCB2}" srcOrd="0" destOrd="0" presId="urn:microsoft.com/office/officeart/2016/7/layout/VerticalHollowActionList"/>
    <dgm:cxn modelId="{60315DC5-9132-410A-BCBD-B61CA811A910}" srcId="{871C5733-4562-4F85-B6D0-486F1C40A1B5}" destId="{D3509D0C-2045-4C73-B53A-019EE0F105DA}" srcOrd="2" destOrd="0" parTransId="{91964C89-4694-4C35-A553-D93C7AE82F65}" sibTransId="{E839198F-A490-480A-A423-B240E23C80D9}"/>
    <dgm:cxn modelId="{B37FB4CA-AD93-4783-8FFE-2757F254A2B5}" srcId="{D3509D0C-2045-4C73-B53A-019EE0F105DA}" destId="{17FAA3E7-D99A-4974-9D69-39D5A0E941F7}" srcOrd="0" destOrd="0" parTransId="{BAC0E3D3-D1B1-4152-BC07-5BAE934EC435}" sibTransId="{1254045E-9D96-4378-B7F2-EF87C6CAD975}"/>
    <dgm:cxn modelId="{20168BD1-3301-4BF0-A5AC-200CD3DF8CEE}" type="presOf" srcId="{238BBF96-F97F-4E55-BA96-B43AD8B3193E}" destId="{7C7CC96A-9CF4-4414-BFF0-21BDB806A8BE}" srcOrd="0" destOrd="0" presId="urn:microsoft.com/office/officeart/2016/7/layout/VerticalHollowActionList"/>
    <dgm:cxn modelId="{C8FA99D1-C35D-4FE0-97F3-0A12A8F3A97D}" srcId="{871C5733-4562-4F85-B6D0-486F1C40A1B5}" destId="{F840F6FC-EA05-40F5-A323-180032026CBF}" srcOrd="3" destOrd="0" parTransId="{00481B6B-C24C-4C06-8DB4-2A14492B5FB7}" sibTransId="{149D42DD-D2CB-4E1F-BC48-9C34EDCF7A56}"/>
    <dgm:cxn modelId="{E6D13FEE-C546-479E-AF04-DECA0A7CA174}" srcId="{871C5733-4562-4F85-B6D0-486F1C40A1B5}" destId="{D44EF5B3-AE9D-453C-B7AC-ABB0BFDAB149}" srcOrd="1" destOrd="0" parTransId="{2481FC57-950D-47CB-897B-9914F151F8D6}" sibTransId="{CCADC8DA-1D83-4127-9B57-CC0D0E92D23F}"/>
    <dgm:cxn modelId="{B1BA2DF4-5157-4111-98C4-C1D5A88B915F}" type="presOf" srcId="{C77E63BD-56BD-4903-BBF0-3DB6D2864376}" destId="{A85C1A03-260B-4441-AE03-D039AF1C9CEC}" srcOrd="0" destOrd="0" presId="urn:microsoft.com/office/officeart/2016/7/layout/VerticalHollowActionList"/>
    <dgm:cxn modelId="{FBBF765B-562A-4BA8-BEF8-1BE49235B438}" type="presParOf" srcId="{0BF74DF2-76D0-4262-891B-5AB6EA0BC2E7}" destId="{2D052590-91A5-416C-B8F2-5E98509243D2}" srcOrd="0" destOrd="0" presId="urn:microsoft.com/office/officeart/2016/7/layout/VerticalHollowActionList"/>
    <dgm:cxn modelId="{30378F0D-A4CA-4331-B671-8D2BC4890473}" type="presParOf" srcId="{2D052590-91A5-416C-B8F2-5E98509243D2}" destId="{BAA43216-AFC0-40CC-B4DB-00904949FCB2}" srcOrd="0" destOrd="0" presId="urn:microsoft.com/office/officeart/2016/7/layout/VerticalHollowActionList"/>
    <dgm:cxn modelId="{5A371E4A-6F98-4625-82FA-A9DB08383E35}" type="presParOf" srcId="{2D052590-91A5-416C-B8F2-5E98509243D2}" destId="{3FEBB827-3C4B-4B19-9478-E851394435A2}" srcOrd="1" destOrd="0" presId="urn:microsoft.com/office/officeart/2016/7/layout/VerticalHollowActionList"/>
    <dgm:cxn modelId="{231AD96D-AB94-4940-AFC3-A4FB79305031}" type="presParOf" srcId="{0BF74DF2-76D0-4262-891B-5AB6EA0BC2E7}" destId="{14D87698-BC48-45ED-B17F-BA9E758D0A1B}" srcOrd="1" destOrd="0" presId="urn:microsoft.com/office/officeart/2016/7/layout/VerticalHollowActionList"/>
    <dgm:cxn modelId="{447D013B-0672-47D8-8E28-91044C15041F}" type="presParOf" srcId="{0BF74DF2-76D0-4262-891B-5AB6EA0BC2E7}" destId="{DE9E829E-91B3-406D-92CB-888DB3ECE470}" srcOrd="2" destOrd="0" presId="urn:microsoft.com/office/officeart/2016/7/layout/VerticalHollowActionList"/>
    <dgm:cxn modelId="{95AC98F6-613C-44D0-98F3-C7BDAD4A1F76}" type="presParOf" srcId="{DE9E829E-91B3-406D-92CB-888DB3ECE470}" destId="{B1A0E5AD-3114-41E4-88B6-2B8E12FBE23E}" srcOrd="0" destOrd="0" presId="urn:microsoft.com/office/officeart/2016/7/layout/VerticalHollowActionList"/>
    <dgm:cxn modelId="{76E0B89B-C923-426B-B696-55E530092E16}" type="presParOf" srcId="{DE9E829E-91B3-406D-92CB-888DB3ECE470}" destId="{C15B083C-B64E-4830-A9D4-16F9150A5DEE}" srcOrd="1" destOrd="0" presId="urn:microsoft.com/office/officeart/2016/7/layout/VerticalHollowActionList"/>
    <dgm:cxn modelId="{D4F2BD1A-7134-4AC3-95D7-7466811452BF}" type="presParOf" srcId="{0BF74DF2-76D0-4262-891B-5AB6EA0BC2E7}" destId="{E515B84D-8637-477C-8C86-D716C284A7DB}" srcOrd="3" destOrd="0" presId="urn:microsoft.com/office/officeart/2016/7/layout/VerticalHollowActionList"/>
    <dgm:cxn modelId="{489638F5-EA6F-4A0B-A89E-83FABB4609CD}" type="presParOf" srcId="{0BF74DF2-76D0-4262-891B-5AB6EA0BC2E7}" destId="{31FB3FA6-6FBD-47F1-8ECE-90C909234508}" srcOrd="4" destOrd="0" presId="urn:microsoft.com/office/officeart/2016/7/layout/VerticalHollowActionList"/>
    <dgm:cxn modelId="{08188AFE-4C2E-4424-AB51-922284391A38}" type="presParOf" srcId="{31FB3FA6-6FBD-47F1-8ECE-90C909234508}" destId="{300F776A-0F0B-4E22-8927-9B671FCB2D34}" srcOrd="0" destOrd="0" presId="urn:microsoft.com/office/officeart/2016/7/layout/VerticalHollowActionList"/>
    <dgm:cxn modelId="{C95F9BDF-076B-4F63-83CB-A5E1561B830B}" type="presParOf" srcId="{31FB3FA6-6FBD-47F1-8ECE-90C909234508}" destId="{8F0E8553-BB62-4246-8B54-7F090600E1C5}" srcOrd="1" destOrd="0" presId="urn:microsoft.com/office/officeart/2016/7/layout/VerticalHollowActionList"/>
    <dgm:cxn modelId="{155B253D-D190-498A-A9C7-E9BC861F2CC9}" type="presParOf" srcId="{0BF74DF2-76D0-4262-891B-5AB6EA0BC2E7}" destId="{AC95782A-E44A-4B97-80B0-BCADB893A764}" srcOrd="5" destOrd="0" presId="urn:microsoft.com/office/officeart/2016/7/layout/VerticalHollowActionList"/>
    <dgm:cxn modelId="{07D16A42-9AFB-45ED-BCC6-3E363FEBC4CC}" type="presParOf" srcId="{0BF74DF2-76D0-4262-891B-5AB6EA0BC2E7}" destId="{566F2A52-F85B-4E67-9C55-F8E36EEC01AB}" srcOrd="6" destOrd="0" presId="urn:microsoft.com/office/officeart/2016/7/layout/VerticalHollowActionList"/>
    <dgm:cxn modelId="{84F61B6A-62F3-458F-A34E-A8ABC1C90DE0}" type="presParOf" srcId="{566F2A52-F85B-4E67-9C55-F8E36EEC01AB}" destId="{5B3D74FC-DF37-4903-A8C4-D953B32C828F}" srcOrd="0" destOrd="0" presId="urn:microsoft.com/office/officeart/2016/7/layout/VerticalHollowActionList"/>
    <dgm:cxn modelId="{8FEB189A-E547-4020-9AE7-A47A0A4CF754}" type="presParOf" srcId="{566F2A52-F85B-4E67-9C55-F8E36EEC01AB}" destId="{7C7CC96A-9CF4-4414-BFF0-21BDB806A8BE}" srcOrd="1" destOrd="0" presId="urn:microsoft.com/office/officeart/2016/7/layout/VerticalHollowActionList"/>
    <dgm:cxn modelId="{C935C11A-CB50-462C-B352-5A8FBD18E907}" type="presParOf" srcId="{0BF74DF2-76D0-4262-891B-5AB6EA0BC2E7}" destId="{F89AB880-93BD-46C0-A9C1-54F1485396E6}" srcOrd="7" destOrd="0" presId="urn:microsoft.com/office/officeart/2016/7/layout/VerticalHollowActionList"/>
    <dgm:cxn modelId="{BB430105-216C-45D3-ABE1-74B5C6D68252}" type="presParOf" srcId="{0BF74DF2-76D0-4262-891B-5AB6EA0BC2E7}" destId="{2082614D-D522-4D6A-B894-5D8C627076AA}" srcOrd="8" destOrd="0" presId="urn:microsoft.com/office/officeart/2016/7/layout/VerticalHollowActionList"/>
    <dgm:cxn modelId="{52BED5A6-53B9-4EB0-9ABF-ACC5C8DD0073}" type="presParOf" srcId="{2082614D-D522-4D6A-B894-5D8C627076AA}" destId="{20294C08-0A47-46B0-B679-816586E3854B}" srcOrd="0" destOrd="0" presId="urn:microsoft.com/office/officeart/2016/7/layout/VerticalHollowActionList"/>
    <dgm:cxn modelId="{62222AEF-5605-4FDD-940E-D618247C5434}" type="presParOf" srcId="{2082614D-D522-4D6A-B894-5D8C627076AA}" destId="{A85C1A03-260B-4441-AE03-D039AF1C9CEC}" srcOrd="1" destOrd="0" presId="urn:microsoft.com/office/officeart/2016/7/layout/VerticalHollowAc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86B779-51AD-43CA-85B4-4B20A041FBB2}">
      <dsp:nvSpPr>
        <dsp:cNvPr id="0" name=""/>
        <dsp:cNvSpPr/>
      </dsp:nvSpPr>
      <dsp:spPr>
        <a:xfrm>
          <a:off x="0" y="2703"/>
          <a:ext cx="690051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D039AC-A4FD-4770-B344-73933DEA495E}">
      <dsp:nvSpPr>
        <dsp:cNvPr id="0" name=""/>
        <dsp:cNvSpPr/>
      </dsp:nvSpPr>
      <dsp:spPr>
        <a:xfrm>
          <a:off x="0" y="2703"/>
          <a:ext cx="6900512" cy="1843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/>
            <a:t>1</a:t>
          </a:r>
        </a:p>
      </dsp:txBody>
      <dsp:txXfrm>
        <a:off x="0" y="2703"/>
        <a:ext cx="6900512" cy="1843578"/>
      </dsp:txXfrm>
    </dsp:sp>
    <dsp:sp modelId="{C5CC4DB4-1C40-41EE-96E1-6E09CCA96E06}">
      <dsp:nvSpPr>
        <dsp:cNvPr id="0" name=""/>
        <dsp:cNvSpPr/>
      </dsp:nvSpPr>
      <dsp:spPr>
        <a:xfrm>
          <a:off x="0" y="1846281"/>
          <a:ext cx="6900512" cy="0"/>
        </a:xfrm>
        <a:prstGeom prst="line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D43B6-16A8-4559-BF06-1F8715ABFD44}">
      <dsp:nvSpPr>
        <dsp:cNvPr id="0" name=""/>
        <dsp:cNvSpPr/>
      </dsp:nvSpPr>
      <dsp:spPr>
        <a:xfrm>
          <a:off x="0" y="1846281"/>
          <a:ext cx="6900512" cy="1843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/>
            <a:t>2</a:t>
          </a:r>
        </a:p>
      </dsp:txBody>
      <dsp:txXfrm>
        <a:off x="0" y="1846281"/>
        <a:ext cx="6900512" cy="1843578"/>
      </dsp:txXfrm>
    </dsp:sp>
    <dsp:sp modelId="{8140A753-CD09-44DA-B113-F919AC3729E6}">
      <dsp:nvSpPr>
        <dsp:cNvPr id="0" name=""/>
        <dsp:cNvSpPr/>
      </dsp:nvSpPr>
      <dsp:spPr>
        <a:xfrm>
          <a:off x="0" y="3689859"/>
          <a:ext cx="6900512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3990F6-434E-4BFD-B029-D197A9FB0851}">
      <dsp:nvSpPr>
        <dsp:cNvPr id="0" name=""/>
        <dsp:cNvSpPr/>
      </dsp:nvSpPr>
      <dsp:spPr>
        <a:xfrm>
          <a:off x="0" y="3689859"/>
          <a:ext cx="6900512" cy="1843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/>
            <a:t>3</a:t>
          </a:r>
        </a:p>
      </dsp:txBody>
      <dsp:txXfrm>
        <a:off x="0" y="3689859"/>
        <a:ext cx="6900512" cy="18435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D2D4D-76D1-4A82-9369-2D7BF576A354}">
      <dsp:nvSpPr>
        <dsp:cNvPr id="0" name=""/>
        <dsp:cNvSpPr/>
      </dsp:nvSpPr>
      <dsp:spPr>
        <a:xfrm rot="16200000">
          <a:off x="677333" y="-677333"/>
          <a:ext cx="2709333" cy="4064000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/>
            <a:t>Our Promise </a:t>
          </a:r>
          <a:endParaRPr lang="es-CR" sz="2400" b="1" kern="120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a genuine and delightful experience – clean, comfortable, state of the art facilities that balance innovation and technology with an authentic human touch.</a:t>
          </a:r>
          <a:endParaRPr lang="es-CR" sz="1600" kern="1200"/>
        </a:p>
      </dsp:txBody>
      <dsp:txXfrm rot="5400000">
        <a:off x="-1" y="1"/>
        <a:ext cx="4064000" cy="2032000"/>
      </dsp:txXfrm>
    </dsp:sp>
    <dsp:sp modelId="{26AF969D-DEE8-4EE1-9ADA-562CA60AA92A}">
      <dsp:nvSpPr>
        <dsp:cNvPr id="0" name=""/>
        <dsp:cNvSpPr/>
      </dsp:nvSpPr>
      <dsp:spPr>
        <a:xfrm>
          <a:off x="4064000" y="0"/>
          <a:ext cx="4064000" cy="2709333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2400" b="1" kern="1200" noProof="0"/>
            <a:t>Brand Personality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600" kern="1200"/>
            <a:t>mobility &amp; innovation – always getting better at what we do.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promise something different – by exceeding customer’s expectations in value, technology, innovation and service.</a:t>
          </a:r>
          <a:endParaRPr lang="es-CR" sz="1600" b="0" kern="1200"/>
        </a:p>
      </dsp:txBody>
      <dsp:txXfrm>
        <a:off x="4064000" y="0"/>
        <a:ext cx="4064000" cy="2032000"/>
      </dsp:txXfrm>
    </dsp:sp>
    <dsp:sp modelId="{8243C201-BBD5-4E5B-8BC2-EC368A4F5D67}">
      <dsp:nvSpPr>
        <dsp:cNvPr id="0" name=""/>
        <dsp:cNvSpPr/>
      </dsp:nvSpPr>
      <dsp:spPr>
        <a:xfrm rot="10800000">
          <a:off x="0" y="2709333"/>
          <a:ext cx="4064000" cy="2709333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noProof="0"/>
            <a:t>Value Statement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We promise something different.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We have fun and enjoy making people smile.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We care about you.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We hold ourselves responsible for our actions.</a:t>
          </a:r>
          <a:endParaRPr lang="es-CR" sz="1400" kern="1200"/>
        </a:p>
      </dsp:txBody>
      <dsp:txXfrm rot="10800000">
        <a:off x="0" y="3386666"/>
        <a:ext cx="4064000" cy="2032000"/>
      </dsp:txXfrm>
    </dsp:sp>
    <dsp:sp modelId="{81F777E6-41B4-44C4-AFA7-246F979BE8EA}">
      <dsp:nvSpPr>
        <dsp:cNvPr id="0" name=""/>
        <dsp:cNvSpPr/>
      </dsp:nvSpPr>
      <dsp:spPr>
        <a:xfrm rot="5400000">
          <a:off x="4741333" y="2032000"/>
          <a:ext cx="2709333" cy="4064000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CR" sz="2400" b="1" kern="1200"/>
            <a:t>Our Mission: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600" kern="1200"/>
            <a:t>to be the most progressive and innovative dealership group in the markets we operate.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we will accomplish this through our people.</a:t>
          </a:r>
          <a:endParaRPr lang="es-CR" sz="1600" b="0" kern="1200"/>
        </a:p>
      </dsp:txBody>
      <dsp:txXfrm rot="-5400000">
        <a:off x="4063999" y="3386666"/>
        <a:ext cx="4064000" cy="2032000"/>
      </dsp:txXfrm>
    </dsp:sp>
    <dsp:sp modelId="{913992FB-7317-4F16-8FFA-4FABD2A120EB}">
      <dsp:nvSpPr>
        <dsp:cNvPr id="0" name=""/>
        <dsp:cNvSpPr/>
      </dsp:nvSpPr>
      <dsp:spPr>
        <a:xfrm>
          <a:off x="2844799" y="2032000"/>
          <a:ext cx="2438400" cy="1354666"/>
        </a:xfrm>
        <a:prstGeom prst="roundRect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What is Purdy Group? </a:t>
          </a:r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A FAMILY BUSINESS</a:t>
          </a:r>
          <a:endParaRPr lang="es-CR" sz="2100" kern="1200" dirty="0"/>
        </a:p>
      </dsp:txBody>
      <dsp:txXfrm>
        <a:off x="2910928" y="2098129"/>
        <a:ext cx="2306142" cy="12224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C49898-3C15-445E-A6BB-CDEA394877DB}">
      <dsp:nvSpPr>
        <dsp:cNvPr id="0" name=""/>
        <dsp:cNvSpPr/>
      </dsp:nvSpPr>
      <dsp:spPr>
        <a:xfrm>
          <a:off x="2169914" y="106457"/>
          <a:ext cx="1512000" cy="1512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D4935-9E14-4D16-9690-D89D3CCBBAF5}">
      <dsp:nvSpPr>
        <dsp:cNvPr id="0" name=""/>
        <dsp:cNvSpPr/>
      </dsp:nvSpPr>
      <dsp:spPr>
        <a:xfrm>
          <a:off x="765914" y="1789593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300" kern="1200" dirty="0"/>
            <a:t>Develop your own Proper Meet and Greet.</a:t>
          </a:r>
        </a:p>
      </dsp:txBody>
      <dsp:txXfrm>
        <a:off x="765914" y="1789593"/>
        <a:ext cx="4320000" cy="648000"/>
      </dsp:txXfrm>
    </dsp:sp>
    <dsp:sp modelId="{50373B82-39CF-4D5C-ADBA-156113C1743A}">
      <dsp:nvSpPr>
        <dsp:cNvPr id="0" name=""/>
        <dsp:cNvSpPr/>
      </dsp:nvSpPr>
      <dsp:spPr>
        <a:xfrm>
          <a:off x="765914" y="2517190"/>
          <a:ext cx="4320000" cy="1569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Make eye contact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Smile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Welcome the customer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Introduce yourself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Strike up the conversation</a:t>
          </a:r>
        </a:p>
      </dsp:txBody>
      <dsp:txXfrm>
        <a:off x="765914" y="2517190"/>
        <a:ext cx="4320000" cy="1569156"/>
      </dsp:txXfrm>
    </dsp:sp>
    <dsp:sp modelId="{C21A1715-3DFE-4285-8508-CF8B84292DC6}">
      <dsp:nvSpPr>
        <dsp:cNvPr id="0" name=""/>
        <dsp:cNvSpPr/>
      </dsp:nvSpPr>
      <dsp:spPr>
        <a:xfrm>
          <a:off x="7245914" y="106457"/>
          <a:ext cx="1512000" cy="1512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895EDA-5708-41DD-B3CC-755B10BA4CAE}">
      <dsp:nvSpPr>
        <dsp:cNvPr id="0" name=""/>
        <dsp:cNvSpPr/>
      </dsp:nvSpPr>
      <dsp:spPr>
        <a:xfrm>
          <a:off x="5841914" y="1789593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300" kern="1200" dirty="0"/>
            <a:t>Boutique Selling</a:t>
          </a:r>
        </a:p>
      </dsp:txBody>
      <dsp:txXfrm>
        <a:off x="5841914" y="1789593"/>
        <a:ext cx="4320000" cy="648000"/>
      </dsp:txXfrm>
    </dsp:sp>
    <dsp:sp modelId="{2331F994-E498-4E12-8321-233AA656BA7E}">
      <dsp:nvSpPr>
        <dsp:cNvPr id="0" name=""/>
        <dsp:cNvSpPr/>
      </dsp:nvSpPr>
      <dsp:spPr>
        <a:xfrm>
          <a:off x="5841914" y="2517190"/>
          <a:ext cx="4320000" cy="1569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Show off our apparel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Offer the small items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Suggestive selling</a:t>
          </a:r>
        </a:p>
      </dsp:txBody>
      <dsp:txXfrm>
        <a:off x="5841914" y="2517190"/>
        <a:ext cx="4320000" cy="156915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EBB827-3C4B-4B19-9478-E851394435A2}">
      <dsp:nvSpPr>
        <dsp:cNvPr id="0" name=""/>
        <dsp:cNvSpPr/>
      </dsp:nvSpPr>
      <dsp:spPr>
        <a:xfrm>
          <a:off x="1333366" y="2370"/>
          <a:ext cx="5333466" cy="103991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3484" tIns="264140" rIns="103484" bIns="2641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Reevaluate your Return Process.</a:t>
          </a:r>
        </a:p>
      </dsp:txBody>
      <dsp:txXfrm>
        <a:off x="1333366" y="2370"/>
        <a:ext cx="5333466" cy="1039919"/>
      </dsp:txXfrm>
    </dsp:sp>
    <dsp:sp modelId="{BAA43216-AFC0-40CC-B4DB-00904949FCB2}">
      <dsp:nvSpPr>
        <dsp:cNvPr id="0" name=""/>
        <dsp:cNvSpPr/>
      </dsp:nvSpPr>
      <dsp:spPr>
        <a:xfrm>
          <a:off x="0" y="2370"/>
          <a:ext cx="1333366" cy="1039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557" tIns="102721" rIns="70557" bIns="102721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Reevaluate</a:t>
          </a:r>
        </a:p>
      </dsp:txBody>
      <dsp:txXfrm>
        <a:off x="0" y="2370"/>
        <a:ext cx="1333366" cy="1039919"/>
      </dsp:txXfrm>
    </dsp:sp>
    <dsp:sp modelId="{C15B083C-B64E-4830-A9D4-16F9150A5DEE}">
      <dsp:nvSpPr>
        <dsp:cNvPr id="0" name=""/>
        <dsp:cNvSpPr/>
      </dsp:nvSpPr>
      <dsp:spPr>
        <a:xfrm>
          <a:off x="1333366" y="1104685"/>
          <a:ext cx="5333466" cy="1039919"/>
        </a:xfrm>
        <a:prstGeom prst="rect">
          <a:avLst/>
        </a:prstGeom>
        <a:gradFill rotWithShape="0">
          <a:gsLst>
            <a:gs pos="0">
              <a:schemeClr val="accent5">
                <a:hueOff val="-3038037"/>
                <a:satOff val="-207"/>
                <a:lumOff val="4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038037"/>
                <a:satOff val="-207"/>
                <a:lumOff val="4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038037"/>
                <a:satOff val="-207"/>
                <a:lumOff val="4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-3038037"/>
              <a:satOff val="-207"/>
              <a:lumOff val="49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3484" tIns="264140" rIns="103484" bIns="2641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Create a consistent sense of Urgency regarding ordering criteria.</a:t>
          </a:r>
        </a:p>
      </dsp:txBody>
      <dsp:txXfrm>
        <a:off x="1333366" y="1104685"/>
        <a:ext cx="5333466" cy="1039919"/>
      </dsp:txXfrm>
    </dsp:sp>
    <dsp:sp modelId="{B1A0E5AD-3114-41E4-88B6-2B8E12FBE23E}">
      <dsp:nvSpPr>
        <dsp:cNvPr id="0" name=""/>
        <dsp:cNvSpPr/>
      </dsp:nvSpPr>
      <dsp:spPr>
        <a:xfrm>
          <a:off x="0" y="1104685"/>
          <a:ext cx="1333366" cy="1039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038037"/>
              <a:satOff val="-207"/>
              <a:lumOff val="49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557" tIns="102721" rIns="70557" bIns="102721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Create</a:t>
          </a:r>
        </a:p>
      </dsp:txBody>
      <dsp:txXfrm>
        <a:off x="0" y="1104685"/>
        <a:ext cx="1333366" cy="1039919"/>
      </dsp:txXfrm>
    </dsp:sp>
    <dsp:sp modelId="{8F0E8553-BB62-4246-8B54-7F090600E1C5}">
      <dsp:nvSpPr>
        <dsp:cNvPr id="0" name=""/>
        <dsp:cNvSpPr/>
      </dsp:nvSpPr>
      <dsp:spPr>
        <a:xfrm>
          <a:off x="1333366" y="2207000"/>
          <a:ext cx="5333466" cy="1039919"/>
        </a:xfrm>
        <a:prstGeom prst="rect">
          <a:avLst/>
        </a:prstGeom>
        <a:gradFill rotWithShape="0">
          <a:gsLst>
            <a:gs pos="0">
              <a:schemeClr val="accent5">
                <a:hueOff val="-6076075"/>
                <a:satOff val="-413"/>
                <a:lumOff val="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076075"/>
                <a:satOff val="-413"/>
                <a:lumOff val="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076075"/>
                <a:satOff val="-413"/>
                <a:lumOff val="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-6076075"/>
              <a:satOff val="-413"/>
              <a:lumOff val="98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3484" tIns="264140" rIns="103484" bIns="2641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Establish and maintain a Special Order Parts procedure.</a:t>
          </a:r>
        </a:p>
      </dsp:txBody>
      <dsp:txXfrm>
        <a:off x="1333366" y="2207000"/>
        <a:ext cx="5333466" cy="1039919"/>
      </dsp:txXfrm>
    </dsp:sp>
    <dsp:sp modelId="{300F776A-0F0B-4E22-8927-9B671FCB2D34}">
      <dsp:nvSpPr>
        <dsp:cNvPr id="0" name=""/>
        <dsp:cNvSpPr/>
      </dsp:nvSpPr>
      <dsp:spPr>
        <a:xfrm>
          <a:off x="0" y="2207000"/>
          <a:ext cx="1333366" cy="1039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076075"/>
              <a:satOff val="-413"/>
              <a:lumOff val="98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557" tIns="102721" rIns="70557" bIns="102721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Establish and maintain</a:t>
          </a:r>
        </a:p>
      </dsp:txBody>
      <dsp:txXfrm>
        <a:off x="0" y="2207000"/>
        <a:ext cx="1333366" cy="1039919"/>
      </dsp:txXfrm>
    </dsp:sp>
    <dsp:sp modelId="{7C7CC96A-9CF4-4414-BFF0-21BDB806A8BE}">
      <dsp:nvSpPr>
        <dsp:cNvPr id="0" name=""/>
        <dsp:cNvSpPr/>
      </dsp:nvSpPr>
      <dsp:spPr>
        <a:xfrm>
          <a:off x="1333366" y="3309315"/>
          <a:ext cx="5333466" cy="1039919"/>
        </a:xfrm>
        <a:prstGeom prst="rect">
          <a:avLst/>
        </a:prstGeom>
        <a:gradFill rotWithShape="0">
          <a:gsLst>
            <a:gs pos="0">
              <a:schemeClr val="accent5">
                <a:hueOff val="-9114112"/>
                <a:satOff val="-620"/>
                <a:lumOff val="147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9114112"/>
                <a:satOff val="-620"/>
                <a:lumOff val="147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9114112"/>
                <a:satOff val="-620"/>
                <a:lumOff val="147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-9114112"/>
              <a:satOff val="-620"/>
              <a:lumOff val="147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3484" tIns="264140" rIns="103484" bIns="2641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Use the factory Return Process.</a:t>
          </a:r>
        </a:p>
      </dsp:txBody>
      <dsp:txXfrm>
        <a:off x="1333366" y="3309315"/>
        <a:ext cx="5333466" cy="1039919"/>
      </dsp:txXfrm>
    </dsp:sp>
    <dsp:sp modelId="{5B3D74FC-DF37-4903-A8C4-D953B32C828F}">
      <dsp:nvSpPr>
        <dsp:cNvPr id="0" name=""/>
        <dsp:cNvSpPr/>
      </dsp:nvSpPr>
      <dsp:spPr>
        <a:xfrm>
          <a:off x="0" y="3309315"/>
          <a:ext cx="1333366" cy="1039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9114112"/>
              <a:satOff val="-620"/>
              <a:lumOff val="147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557" tIns="102721" rIns="70557" bIns="102721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Use</a:t>
          </a:r>
        </a:p>
      </dsp:txBody>
      <dsp:txXfrm>
        <a:off x="0" y="3309315"/>
        <a:ext cx="1333366" cy="1039919"/>
      </dsp:txXfrm>
    </dsp:sp>
    <dsp:sp modelId="{A85C1A03-260B-4441-AE03-D039AF1C9CEC}">
      <dsp:nvSpPr>
        <dsp:cNvPr id="0" name=""/>
        <dsp:cNvSpPr/>
      </dsp:nvSpPr>
      <dsp:spPr>
        <a:xfrm>
          <a:off x="1333366" y="4411630"/>
          <a:ext cx="5333466" cy="1039919"/>
        </a:xfrm>
        <a:prstGeom prst="rect">
          <a:avLst/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-12152150"/>
              <a:satOff val="-826"/>
              <a:lumOff val="196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3484" tIns="264140" rIns="103484" bIns="2641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Provide Training for Parts consultants and Technicians  </a:t>
          </a:r>
        </a:p>
      </dsp:txBody>
      <dsp:txXfrm>
        <a:off x="1333366" y="4411630"/>
        <a:ext cx="5333466" cy="1039919"/>
      </dsp:txXfrm>
    </dsp:sp>
    <dsp:sp modelId="{20294C08-0A47-46B0-B679-816586E3854B}">
      <dsp:nvSpPr>
        <dsp:cNvPr id="0" name=""/>
        <dsp:cNvSpPr/>
      </dsp:nvSpPr>
      <dsp:spPr>
        <a:xfrm>
          <a:off x="0" y="4411630"/>
          <a:ext cx="1333366" cy="1039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2152150"/>
              <a:satOff val="-826"/>
              <a:lumOff val="196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557" tIns="102721" rIns="70557" bIns="102721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Provide</a:t>
          </a:r>
        </a:p>
      </dsp:txBody>
      <dsp:txXfrm>
        <a:off x="0" y="4411630"/>
        <a:ext cx="1333366" cy="10399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VerticalHollowActionList">
  <dgm:title val="Vertical Hollow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solidFgAcc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BB2C4-FEFB-813C-5C68-BA5DFF3E2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715283-A444-446A-3939-9BDB9069A5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FBB54-07E0-24B4-20C3-38C38285F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06574C-10DD-3360-5C13-59C38FA91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BC39E2-64F2-671B-11BB-A85D1E3D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484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47462-CF31-4285-215E-25A64411C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97A406-CBFA-8F08-49F2-147839760C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99D275-5C7E-2236-CF19-9B573CB85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CA1508-CCDD-5960-3AFA-6439F0FC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0E5EB1-6583-AD1C-00AF-89290B141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883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6157D4-A911-CF22-CC8E-20FD96047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1D94F6-D7FE-95E9-E866-D2A11BD757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864C8-235B-8687-D667-8B6D1424A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61044E-9BAE-E5ED-D3BE-1CF6E1C4D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900AA1-CD17-234A-C79D-DA1B8D540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042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B8922-3733-4ACD-A6EB-363C7EE3EB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B9B9B9-BAA5-4597-B4E6-33C86C98BF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73FD8E-BF46-4664-8DC1-C2A86FD76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19632-E172-4EBB-8BFA-484F7ADAA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90074E-304F-4BFF-9873-C94920828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764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843B1-BD94-47C0-8793-4F65F6EFA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8D643-58AF-4A75-97CE-9C8932311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62767-4FED-4D8D-B7C2-AE4B70966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3ABC4D-A1A5-4D3A-B4C3-DF2E20A8A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C4429C-E35A-462F-89E0-764F4B615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213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3C05C-AC03-48C3-902D-EE569A609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FD361-4FF0-4AA3-BB2F-C35F1ECA71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9DB3B-B4B4-4A16-B1D5-F2E336D8F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96ED0A-8E4E-4142-9FBF-BAE9A8352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8061E5-D855-4583-854F-806759753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248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F2383-333E-4C79-9BDB-2C3AEFF3E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FADF7-8F3D-49AB-B02E-2AE68D63B4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FE6E3C-5C5A-422B-BE9A-936BEE4F4D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BAF0B0-FA70-4BA0-9533-E7C8AB27D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2A6962-4107-4A6E-872A-02D0DFEDF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4ED16C-7A12-489C-B5FE-8D7DBE9E2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843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5C8B4-8FF8-4A68-AA4B-FD14F8BF4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1B0FCC-3D35-42E9-BA71-2DC594004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1C7CD1-8D48-4EDF-B5FB-8E10F067E2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05F367-1EA5-41E4-99F1-18924791B1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23E7CB-2C6B-4605-970E-1C15BF52BE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C4B132-71C7-46DD-A308-2376E8096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C01405-3727-45AE-A206-0A636FDE6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5B4647-493E-49BD-A96D-2B597FE20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282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5A17F-C498-46C1-9381-980E9942B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08A4C2-16A8-42BF-AC46-1AB9949B2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605CE4-2A6F-46D9-BA61-F5D8980DB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FD3585-9E1F-41B3-A693-192866BF2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814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BE2D8D-D80C-4AD7-8719-BB745BF50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933313-35F8-4D9E-AC3C-5734D46FD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E54D02-F9C8-43A1-848A-C2DC05516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744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8B3CA-4306-41DC-AEAA-550BA1E95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FD10DD-25D1-40C9-A727-8E054F3387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5B4DBC-4C29-46C4-8949-A0BA0C12D5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FD7D79-43A7-4287-B168-DA2E5FCEA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8A7D76-7FF8-496A-9E34-E66CE8D92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17E07D-E81C-46C7-AB87-29A51A06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41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3AC30-0E9F-5261-ECDD-BA4F1F2EB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E8765-F8FE-F3B0-9B74-2722FE8471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D5DB68-E3EC-3F1D-F414-479AA4CB6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8CC43-D4D8-50A5-5717-4F1B218C3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BD4E19-0A75-0D61-8B23-8A96943D8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44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A4171-812E-4039-91F4-89C46FE57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4511B4-4D9A-4C83-8C72-FA8CE6596E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09BD41-8819-41A9-8DA7-D9D9385BF2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CE397E-FD08-4EE7-8483-7FFA3F325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6C3299-502D-48B5-8ABF-57EFCB26D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309772-11CA-4F6F-A6B0-7C11854E0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960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AF538-09B5-462A-B811-13F4C13B8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E91EA0-D6E5-4978-84B7-FCC9F78067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15FE2-DA10-481D-AEFF-85D0EDDD9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9F9193-4DB1-463F-8EDA-9DF3FDE88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B74914-B2A3-4B59-ACDF-9E1D71FEB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8068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D086F0-A538-4911-8AB9-734A41F08F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7A2735-E06D-400E-9487-60E59F1396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8AA54C-F691-41B3-8E72-CA8D83862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EEAAC6-0ED0-4CA9-A4E0-62A85F83F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517540-62B8-4B9F-9C93-CE5931F80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034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A4CFB-4BF0-B3FE-33A3-83A05B2FD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0F81D2-F9DE-873D-6645-4A1DC7A4FA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88D75F-92FE-7A52-F7F5-7717AD121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D2132-1E9D-8A36-92BC-8C1E17C53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A87FBD-CACB-D566-D95F-F8727F1F0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3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89A15-ACE3-74C9-2423-0CB37BA70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9B16C-3BEA-8B31-EAC0-59202E135D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FD987B-8F76-2BC1-F7AC-37AF94BAAC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3E2725-8396-3A20-B999-30980D10A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5881EC-FA3C-3B32-6083-843A64798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53C381-CF5B-9E39-1773-91BAD786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414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6EC79-52BC-E2EB-435B-6E57A8545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5F834-4504-AD4F-D0CB-501749225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BF5D51-25C2-47D6-3E7F-D77C4041F3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D98A49-0FDD-F173-8757-428EBB05ED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B9889F-ECE6-DF77-D9C8-409A621955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51CFA6-431B-555B-4414-E51F742A4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88CE2E-22D0-8B39-0646-21F117EFD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6EDB81C-5C94-1483-2D33-7DAC29337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057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D1324-653E-387D-7366-D641E3F35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FB9D8B-EA49-3482-1BB2-DCC672CB2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C6643E-99AD-A448-059A-78744DAE3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3BAF95-409A-5DF8-0010-307B4A4CF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778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9AAF40-6FA6-9C4E-FD8C-674772074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4AF644-F989-90F5-F1F3-98D3D849F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B0BD8C-42C5-F246-6A61-8EBA50904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903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145F2-0C93-9ECD-5718-5F75CA44A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B4B56-F673-13FF-A7D0-C0EE9879D2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FA950E-6AF3-7AFB-902C-F4DE598A3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E5C153-D267-86F2-BC0E-A0D01738B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656966-6825-F3F4-074B-F091875ED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0FADA5-83C5-94E5-9F1F-8B24800FE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150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EC0C1-870E-C360-D743-B3A8F1F66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94F5E2-21DA-F273-7A37-48ACFE4DCD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E0B786-A144-4801-6818-A4C73B3208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325CFC-FB14-5FBD-F327-AF42AD92A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280A4-8562-97C8-F4A2-C08FA11E0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CA84C-E98C-70F9-784E-C5499EBF7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000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D6DDD6-B20A-CBDA-020F-20EE9193B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9B0308-CF2F-462F-843A-1DF81F080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578751-D8D7-E9FD-D4D8-F17F58DD8F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97487A-1029-4906-B64C-D27E92FF43B2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AC338A-A1F2-0F54-4A30-89306A0453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902F10-C235-2243-131F-46A283BE9C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898E23-C59A-4410-BB98-148AD44A45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24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B6F311-8035-4D5F-8417-A723601C3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F17C7D-404C-4EF0-884F-B1E125736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80421-54BD-4D95-801B-9951950CCD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C62D6-DA88-4AC4-8B80-20883DF08E8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35902A-5D06-455B-9D9A-C581D8A535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F1907-5492-4DE4-A364-FB10B1C049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B25CB-6CCA-4ACE-82AF-993B5E4CF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339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FdCzN7RYbw?feature=oembed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93245F62-CCC4-49E4-B95B-EA6C1E7905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11B2A3-0417-B107-7605-B0DAEF94EF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882" y="3577456"/>
            <a:ext cx="10909640" cy="1687814"/>
          </a:xfrm>
        </p:spPr>
        <p:txBody>
          <a:bodyPr anchor="b">
            <a:normAutofit/>
          </a:bodyPr>
          <a:lstStyle/>
          <a:p>
            <a:r>
              <a:rPr lang="en-US" sz="6600"/>
              <a:t>PARTS DEPARTMENT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0A55CA-3726-C569-0548-B1D237F945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8881" y="5660607"/>
            <a:ext cx="10909643" cy="552659"/>
          </a:xfrm>
        </p:spPr>
        <p:txBody>
          <a:bodyPr anchor="t">
            <a:normAutofit/>
          </a:bodyPr>
          <a:lstStyle/>
          <a:p>
            <a:r>
              <a:rPr lang="en-US"/>
              <a:t>PURDY GROUP USA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7F75D6-604A-787E-56A1-6F5D8077D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311" y="591670"/>
            <a:ext cx="5896782" cy="2742004"/>
          </a:xfrm>
          <a:prstGeom prst="rect">
            <a:avLst/>
          </a:prstGeom>
        </p:spPr>
      </p:pic>
      <p:sp>
        <p:nvSpPr>
          <p:cNvPr id="46" name="sketch line">
            <a:extLst>
              <a:ext uri="{FF2B5EF4-FFF2-40B4-BE49-F238E27FC236}">
                <a16:creationId xmlns:a16="http://schemas.microsoft.com/office/drawing/2014/main" id="{E6C0DD6B-6AA3-448F-9B99-8386295BC1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7702" y="5509052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515983 w 4572000"/>
              <a:gd name="connsiteY1" fmla="*/ 0 h 18288"/>
              <a:gd name="connsiteX2" fmla="*/ 1031966 w 4572000"/>
              <a:gd name="connsiteY2" fmla="*/ 0 h 18288"/>
              <a:gd name="connsiteX3" fmla="*/ 1639389 w 4572000"/>
              <a:gd name="connsiteY3" fmla="*/ 0 h 18288"/>
              <a:gd name="connsiteX4" fmla="*/ 2383971 w 4572000"/>
              <a:gd name="connsiteY4" fmla="*/ 0 h 18288"/>
              <a:gd name="connsiteX5" fmla="*/ 2945674 w 4572000"/>
              <a:gd name="connsiteY5" fmla="*/ 0 h 18288"/>
              <a:gd name="connsiteX6" fmla="*/ 350737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311434 w 4572000"/>
              <a:gd name="connsiteY10" fmla="*/ 18288 h 18288"/>
              <a:gd name="connsiteX11" fmla="*/ 2749731 w 4572000"/>
              <a:gd name="connsiteY11" fmla="*/ 18288 h 18288"/>
              <a:gd name="connsiteX12" fmla="*/ 2050869 w 4572000"/>
              <a:gd name="connsiteY12" fmla="*/ 18288 h 18288"/>
              <a:gd name="connsiteX13" fmla="*/ 1306286 w 4572000"/>
              <a:gd name="connsiteY13" fmla="*/ 18288 h 18288"/>
              <a:gd name="connsiteX14" fmla="*/ 79030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59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51A9BE-76F6-9810-4EBC-1275A5709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en-US" sz="8000">
                <a:solidFill>
                  <a:srgbClr val="FFFFFF"/>
                </a:solidFill>
              </a:rPr>
              <a:t>5 LEVELS of Pricing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CAA86-3D97-41B0-F995-A95B864BFF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anchor="ctr">
            <a:normAutofit/>
          </a:bodyPr>
          <a:lstStyle/>
          <a:p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TOP – Individual parts level</a:t>
            </a:r>
          </a:p>
          <a:p>
            <a:endParaRPr lang="en-US" sz="2000">
              <a:solidFill>
                <a:schemeClr val="tx1">
                  <a:alpha val="80000"/>
                </a:schemeClr>
              </a:solidFill>
            </a:endParaRP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INVOICE – document level pricing</a:t>
            </a:r>
          </a:p>
          <a:p>
            <a:endParaRPr lang="en-US" sz="2000">
              <a:solidFill>
                <a:schemeClr val="tx1">
                  <a:alpha val="80000"/>
                </a:schemeClr>
              </a:solidFill>
            </a:endParaRP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INDIVIDUAL Customer – Customer Level Pricing</a:t>
            </a:r>
          </a:p>
          <a:p>
            <a:endParaRPr lang="en-US" sz="2000">
              <a:solidFill>
                <a:schemeClr val="tx1">
                  <a:alpha val="80000"/>
                </a:schemeClr>
              </a:solidFill>
            </a:endParaRP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DEALER Mark UP – Matrix level Pricing</a:t>
            </a:r>
          </a:p>
          <a:p>
            <a:endParaRPr lang="en-US" sz="2000">
              <a:solidFill>
                <a:schemeClr val="tx1">
                  <a:alpha val="80000"/>
                </a:schemeClr>
              </a:solidFill>
            </a:endParaRP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SUGESTED RETAIL – OE manufacturer level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762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CDA96-48DD-787E-77BE-8D3DD7937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072" y="1289765"/>
            <a:ext cx="3651101" cy="4270963"/>
          </a:xfrm>
        </p:spPr>
        <p:txBody>
          <a:bodyPr anchor="ctr">
            <a:normAutofit/>
          </a:bodyPr>
          <a:lstStyle/>
          <a:p>
            <a:pPr algn="ctr"/>
            <a:r>
              <a:rPr lang="en-US" sz="5600">
                <a:solidFill>
                  <a:srgbClr val="FFFFFF"/>
                </a:solidFill>
              </a:rPr>
              <a:t>First - Time Fill Rate (FTFR): Why Does it Matter?</a:t>
            </a:r>
          </a:p>
        </p:txBody>
      </p:sp>
      <p:sp>
        <p:nvSpPr>
          <p:cNvPr id="31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400299-1220-EC3E-A669-2519B27A7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000" b="1">
                <a:solidFill>
                  <a:schemeClr val="tx1">
                    <a:alpha val="80000"/>
                  </a:schemeClr>
                </a:solidFill>
              </a:rPr>
              <a:t>FTFR:</a:t>
            </a:r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 Rate at which your parts department can supply a part for the </a:t>
            </a:r>
            <a:r>
              <a:rPr lang="en-US" sz="2000" i="1">
                <a:solidFill>
                  <a:schemeClr val="tx1">
                    <a:alpha val="80000"/>
                  </a:schemeClr>
                </a:solidFill>
              </a:rPr>
              <a:t>first time </a:t>
            </a:r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it is requested.</a:t>
            </a: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Every minute a tech has to wait on a part, either because it takes time to locate or it must be ordered , cost : </a:t>
            </a:r>
          </a:p>
          <a:p>
            <a:pPr marL="0" indent="0">
              <a:buNone/>
            </a:pPr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$3.33 per minute</a:t>
            </a: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What are some effects of a higher FTFR? Consider all departments </a:t>
            </a: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NADA guide for FTFR is: 90%</a:t>
            </a:r>
          </a:p>
          <a:p>
            <a:pPr marL="0" indent="0">
              <a:buNone/>
            </a:pPr>
            <a:r>
              <a:rPr lang="en-US" sz="2000" b="1">
                <a:solidFill>
                  <a:schemeClr val="tx1">
                    <a:alpha val="80000"/>
                  </a:schemeClr>
                </a:solidFill>
              </a:rPr>
              <a:t>SDFR:</a:t>
            </a:r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 Rate at which the parts department can provide a part the </a:t>
            </a:r>
            <a:r>
              <a:rPr lang="en-US" sz="2000" i="1">
                <a:solidFill>
                  <a:schemeClr val="tx1">
                    <a:alpha val="80000"/>
                  </a:schemeClr>
                </a:solidFill>
              </a:rPr>
              <a:t>same day </a:t>
            </a:r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it is requested. </a:t>
            </a:r>
          </a:p>
          <a:p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NADA guide for SDFR is: 95%</a:t>
            </a:r>
          </a:p>
          <a:p>
            <a:pPr marL="0" indent="0">
              <a:buNone/>
            </a:pPr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What is our FTFR / SDFR?</a:t>
            </a:r>
          </a:p>
        </p:txBody>
      </p:sp>
      <p:sp>
        <p:nvSpPr>
          <p:cNvPr id="35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04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C09800-91A0-C259-3682-217CCE5BB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GROSS TURNS / TRUE TURNS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371984-0F91-D911-9D13-E92C5E9468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000" b="1" dirty="0"/>
              <a:t>Parts Inventory Gross Turns:</a:t>
            </a:r>
          </a:p>
          <a:p>
            <a:r>
              <a:rPr lang="en-US" sz="2000" dirty="0"/>
              <a:t>Gross turn is the number of times the </a:t>
            </a:r>
            <a:r>
              <a:rPr lang="en-US" sz="2000" i="1" dirty="0"/>
              <a:t>Total Dollar </a:t>
            </a:r>
            <a:r>
              <a:rPr lang="en-US" sz="2000" dirty="0"/>
              <a:t>investment is turned.</a:t>
            </a:r>
          </a:p>
          <a:p>
            <a:r>
              <a:rPr lang="en-US" sz="2000" dirty="0"/>
              <a:t>It is </a:t>
            </a:r>
            <a:r>
              <a:rPr lang="en-US" sz="2000" i="1" dirty="0"/>
              <a:t>NOT</a:t>
            </a:r>
            <a:r>
              <a:rPr lang="en-US" sz="2000" dirty="0"/>
              <a:t> an indication of how healthy your investment is.</a:t>
            </a:r>
          </a:p>
          <a:p>
            <a:r>
              <a:rPr lang="en-US" sz="2000" dirty="0"/>
              <a:t>You can conceivably sell a lot of parts through the department and not move a lot of shelf stock.</a:t>
            </a:r>
          </a:p>
          <a:p>
            <a:pPr marL="0" indent="0">
              <a:buNone/>
            </a:pPr>
            <a:r>
              <a:rPr lang="en-US" sz="2000" b="1" dirty="0"/>
              <a:t>Parts Inventory True Turns:</a:t>
            </a:r>
            <a:r>
              <a:rPr lang="en-US" sz="2000" dirty="0"/>
              <a:t> </a:t>
            </a:r>
          </a:p>
          <a:p>
            <a:r>
              <a:rPr lang="en-US" sz="2000" dirty="0"/>
              <a:t>It is a calculation of the number of times the </a:t>
            </a:r>
            <a:r>
              <a:rPr lang="en-US" sz="2000" i="1" dirty="0"/>
              <a:t>Stock order </a:t>
            </a:r>
            <a:r>
              <a:rPr lang="en-US" sz="2000" dirty="0"/>
              <a:t>purchases are being sold and replaced.</a:t>
            </a:r>
          </a:p>
          <a:p>
            <a:r>
              <a:rPr lang="en-US" sz="2000" dirty="0"/>
              <a:t>True turn is a much better indication of how well the inventory is being managed. </a:t>
            </a:r>
          </a:p>
          <a:p>
            <a:pPr marL="0" indent="0">
              <a:buNone/>
            </a:pPr>
            <a:r>
              <a:rPr lang="en-US" sz="2000" dirty="0"/>
              <a:t>NADA Guide: </a:t>
            </a:r>
          </a:p>
          <a:p>
            <a:r>
              <a:rPr lang="en-US" sz="2000" dirty="0"/>
              <a:t>Gross Turns = 6-8 times per year</a:t>
            </a:r>
          </a:p>
          <a:p>
            <a:r>
              <a:rPr lang="en-US" sz="2000" dirty="0"/>
              <a:t>True Turns = 4-6 times per year</a:t>
            </a:r>
          </a:p>
          <a:p>
            <a:pPr marL="0" indent="0">
              <a:buNone/>
            </a:pPr>
            <a:r>
              <a:rPr lang="en-US" sz="2000" b="1" dirty="0"/>
              <a:t> </a:t>
            </a:r>
          </a:p>
          <a:p>
            <a:pPr marL="0" indent="0">
              <a:buNone/>
            </a:pPr>
            <a:endParaRPr lang="en-US" sz="2000" b="1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2191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DFA775-FC6C-DE56-C532-1C7AFAD76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US" sz="5400"/>
              <a:t>INVENTORY MEASUREMENT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CBB69-0FD4-4790-0FFC-EF1CD57FE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200"/>
              <a:t>Inventory is measured in 3 Numbers and 2 Dimensions:</a:t>
            </a:r>
          </a:p>
          <a:p>
            <a:pPr marL="0" indent="0">
              <a:buNone/>
            </a:pPr>
            <a:r>
              <a:rPr lang="en-US" sz="2200"/>
              <a:t>Numbers</a:t>
            </a:r>
          </a:p>
          <a:p>
            <a:r>
              <a:rPr lang="en-US" sz="2200"/>
              <a:t>Part numbers – unique #s in the DMS</a:t>
            </a:r>
          </a:p>
          <a:p>
            <a:r>
              <a:rPr lang="en-US" sz="2200"/>
              <a:t>Pieces - # of parts on hand</a:t>
            </a:r>
          </a:p>
          <a:p>
            <a:r>
              <a:rPr lang="en-US" sz="2200"/>
              <a:t>Dollars – total investment In $$</a:t>
            </a:r>
          </a:p>
          <a:p>
            <a:pPr marL="0" indent="0">
              <a:buNone/>
            </a:pPr>
            <a:r>
              <a:rPr lang="en-US" sz="2200"/>
              <a:t>Dimension</a:t>
            </a:r>
          </a:p>
          <a:p>
            <a:r>
              <a:rPr lang="en-US" sz="2200"/>
              <a:t>Breadth – a wide selection of part numbers but fewer pieces.</a:t>
            </a:r>
          </a:p>
          <a:p>
            <a:r>
              <a:rPr lang="en-US" sz="2200"/>
              <a:t>Depth – many pieces but fewer part numbers.</a:t>
            </a:r>
          </a:p>
        </p:txBody>
      </p:sp>
    </p:spTree>
    <p:extLst>
      <p:ext uri="{BB962C8B-B14F-4D97-AF65-F5344CB8AC3E}">
        <p14:creationId xmlns:p14="http://schemas.microsoft.com/office/powerpoint/2010/main" val="144320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AD318CC-E2A8-4E27-9548-A047A7899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EA244A-9029-195F-9863-44D272575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anchor="t">
            <a:normAutofit/>
          </a:bodyPr>
          <a:lstStyle/>
          <a:p>
            <a:r>
              <a:rPr lang="en-US" sz="4800"/>
              <a:t>LOST SALE: Yes, No or Maybe?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14B560F-9DD7-4302-A60B-EBD3EF59B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4415246"/>
            <a:ext cx="11982332" cy="2087795"/>
            <a:chOff x="143163" y="5763486"/>
            <a:chExt cx="11982332" cy="73955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72A889-AA36-89F3-C67D-E9AF3CCB5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6218" y="1463039"/>
            <a:ext cx="5542387" cy="430044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1500"/>
              <a:t>Is it a “Lost Sale”? – a simple way to understand, Demand and Fill.</a:t>
            </a:r>
          </a:p>
          <a:p>
            <a:r>
              <a:rPr lang="en-US" sz="1500"/>
              <a:t>Did we have a demand for the part? And were we able to fill that demand for the customer? (did we sell the part)</a:t>
            </a:r>
          </a:p>
          <a:p>
            <a:pPr marL="0" indent="0">
              <a:buNone/>
            </a:pPr>
            <a:r>
              <a:rPr lang="en-US" sz="1500"/>
              <a:t>If the answer is YES = not a lost sale</a:t>
            </a:r>
          </a:p>
          <a:p>
            <a:pPr marL="0" indent="0">
              <a:buNone/>
            </a:pPr>
            <a:r>
              <a:rPr lang="en-US" sz="1500"/>
              <a:t>If the answer is NO = it is a lost sale</a:t>
            </a:r>
          </a:p>
          <a:p>
            <a:r>
              <a:rPr lang="en-US" sz="1500"/>
              <a:t>Where are Lost sales recorded</a:t>
            </a:r>
          </a:p>
          <a:p>
            <a:pPr marL="0" indent="0">
              <a:buNone/>
            </a:pPr>
            <a:r>
              <a:rPr lang="en-US" sz="1500"/>
              <a:t>                         DMS</a:t>
            </a:r>
          </a:p>
          <a:p>
            <a:r>
              <a:rPr lang="en-US" sz="1500"/>
              <a:t>Who should record Lost sales?</a:t>
            </a:r>
          </a:p>
          <a:p>
            <a:pPr marL="0" indent="0">
              <a:buNone/>
            </a:pPr>
            <a:r>
              <a:rPr lang="en-US" sz="1500"/>
              <a:t>                    Everyone</a:t>
            </a:r>
          </a:p>
          <a:p>
            <a:r>
              <a:rPr lang="en-US" sz="1500"/>
              <a:t>Why do we record Lost Sales?</a:t>
            </a:r>
          </a:p>
          <a:p>
            <a:r>
              <a:rPr lang="en-US" sz="1500"/>
              <a:t>What are some misconceptions of recording lost sales?</a:t>
            </a:r>
          </a:p>
        </p:txBody>
      </p:sp>
    </p:spTree>
    <p:extLst>
      <p:ext uri="{BB962C8B-B14F-4D97-AF65-F5344CB8AC3E}">
        <p14:creationId xmlns:p14="http://schemas.microsoft.com/office/powerpoint/2010/main" val="414113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EE2AD96-B495-4E06-9291-B71706F72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CF6D67-C5A8-4ADD-9E8E-1E38CA1D3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909FA0-B515-4681-B7A8-FA281D133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C9FE86-FCC3-4A31-AA1C-C882262B7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96243B-ECED-4B71-8E06-AE9A285EA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09989E4-EFDC-4A90-A633-E0525FB41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022F8D-7A22-EFA1-287D-2D460ADE9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396" y="586855"/>
            <a:ext cx="4230100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</a:rPr>
              <a:t>PARTS OBSOLESCENCE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06ED8-4E00-5F26-3DC0-77A305901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3158" y="649480"/>
            <a:ext cx="48624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000" b="1"/>
              <a:t>Obsolescence (OBS): </a:t>
            </a:r>
            <a:r>
              <a:rPr lang="en-US" sz="2000"/>
              <a:t>is the process of becoming outdated and no longer being used.</a:t>
            </a:r>
          </a:p>
          <a:p>
            <a:r>
              <a:rPr lang="en-US" sz="2000"/>
              <a:t>50% of OBS comes from:</a:t>
            </a:r>
          </a:p>
          <a:p>
            <a:pPr marL="0" indent="0">
              <a:buNone/>
            </a:pPr>
            <a:r>
              <a:rPr lang="en-US" sz="2000"/>
              <a:t>            Special order parts</a:t>
            </a:r>
          </a:p>
          <a:p>
            <a:r>
              <a:rPr lang="en-US" sz="2000"/>
              <a:t>30% of OBS comes from:</a:t>
            </a:r>
          </a:p>
          <a:p>
            <a:pPr marL="0" indent="0">
              <a:buNone/>
            </a:pPr>
            <a:r>
              <a:rPr lang="en-US" sz="2000"/>
              <a:t>           Wholesale and Shop returns</a:t>
            </a:r>
          </a:p>
          <a:p>
            <a:r>
              <a:rPr lang="en-US" sz="2000"/>
              <a:t>20% of OBS comes from:</a:t>
            </a:r>
          </a:p>
          <a:p>
            <a:pPr marL="0" indent="0">
              <a:buNone/>
            </a:pPr>
            <a:r>
              <a:rPr lang="en-US" sz="2000"/>
              <a:t>           Wrong Parts Ordered</a:t>
            </a:r>
          </a:p>
        </p:txBody>
      </p:sp>
    </p:spTree>
    <p:extLst>
      <p:ext uri="{BB962C8B-B14F-4D97-AF65-F5344CB8AC3E}">
        <p14:creationId xmlns:p14="http://schemas.microsoft.com/office/powerpoint/2010/main" val="401399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DBD914-BD35-38CB-4BBB-5959616B7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US" sz="3700">
                <a:solidFill>
                  <a:srgbClr val="FFFFFF"/>
                </a:solidFill>
              </a:rPr>
              <a:t>Ways to Prevent Obsolescence</a:t>
            </a:r>
          </a:p>
        </p:txBody>
      </p:sp>
      <p:graphicFrame>
        <p:nvGraphicFramePr>
          <p:cNvPr id="27" name="Content Placeholder 2">
            <a:extLst>
              <a:ext uri="{FF2B5EF4-FFF2-40B4-BE49-F238E27FC236}">
                <a16:creationId xmlns:a16="http://schemas.microsoft.com/office/drawing/2014/main" id="{D74AF52D-18BA-ED16-8C69-3AF12A69C7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5271756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85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0D969-DE21-FBBA-BABC-13119E75D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GET RID OF OBSOLESCENCE</a:t>
            </a:r>
          </a:p>
        </p:txBody>
      </p:sp>
      <p:pic>
        <p:nvPicPr>
          <p:cNvPr id="2050" name="Picture 2" descr="eBay Logo and the History Behind the Company | LogoMyWay">
            <a:extLst>
              <a:ext uri="{FF2B5EF4-FFF2-40B4-BE49-F238E27FC236}">
                <a16:creationId xmlns:a16="http://schemas.microsoft.com/office/drawing/2014/main" id="{8EFE595C-90D5-611C-708E-A4C10BD5472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93" y="1588654"/>
            <a:ext cx="2869307" cy="113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8 Tips for a Successful Yard Sale - The Simplicity Habit">
            <a:extLst>
              <a:ext uri="{FF2B5EF4-FFF2-40B4-BE49-F238E27FC236}">
                <a16:creationId xmlns:a16="http://schemas.microsoft.com/office/drawing/2014/main" id="{29527809-5EF6-40E8-B150-7D987236D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507" y="1690688"/>
            <a:ext cx="3048000" cy="157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1AE89C-38BA-9CFE-303B-AD4E9C22F2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3341" y="1557842"/>
            <a:ext cx="3149600" cy="1840347"/>
          </a:xfrm>
          <a:prstGeom prst="rect">
            <a:avLst/>
          </a:prstGeom>
        </p:spPr>
      </p:pic>
      <p:pic>
        <p:nvPicPr>
          <p:cNvPr id="2054" name="Picture 6" descr="Scrap It. United States,Minnesota,St. Lowell, Scrap Iron &amp; Steel Company">
            <a:extLst>
              <a:ext uri="{FF2B5EF4-FFF2-40B4-BE49-F238E27FC236}">
                <a16:creationId xmlns:a16="http://schemas.microsoft.com/office/drawing/2014/main" id="{22630893-E729-0A71-4DB4-BD208C88A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33" y="2724728"/>
            <a:ext cx="3312652" cy="122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Let's Make a Trade by ME&amp;MO Design on Dribbble">
            <a:extLst>
              <a:ext uri="{FF2B5EF4-FFF2-40B4-BE49-F238E27FC236}">
                <a16:creationId xmlns:a16="http://schemas.microsoft.com/office/drawing/2014/main" id="{27A8B2CA-0FBC-A5C9-F443-4B1BD4053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93" y="4164157"/>
            <a:ext cx="2730266" cy="184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Pre Owned Vehicles Sign at a Used Car Dealership Sign Pre Owned IV ...">
            <a:extLst>
              <a:ext uri="{FF2B5EF4-FFF2-40B4-BE49-F238E27FC236}">
                <a16:creationId xmlns:a16="http://schemas.microsoft.com/office/drawing/2014/main" id="{A70E4B83-76AE-F44B-0031-745E60A24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385" y="3522882"/>
            <a:ext cx="3312652" cy="157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596595-6988-D85C-8DFC-1FEAB4EEE2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93342" y="3522882"/>
            <a:ext cx="3149600" cy="1574656"/>
          </a:xfrm>
          <a:prstGeom prst="rect">
            <a:avLst/>
          </a:prstGeom>
        </p:spPr>
      </p:pic>
      <p:pic>
        <p:nvPicPr>
          <p:cNvPr id="2060" name="Picture 12" descr="Round discount stamp PSD - PSDstamps">
            <a:extLst>
              <a:ext uri="{FF2B5EF4-FFF2-40B4-BE49-F238E27FC236}">
                <a16:creationId xmlns:a16="http://schemas.microsoft.com/office/drawing/2014/main" id="{0306AFFB-EECD-728F-B85A-6F87F4974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941" y="3090142"/>
            <a:ext cx="1849059" cy="157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Return-It Recycling and Fundraising | Van Horne PAC">
            <a:extLst>
              <a:ext uri="{FF2B5EF4-FFF2-40B4-BE49-F238E27FC236}">
                <a16:creationId xmlns:a16="http://schemas.microsoft.com/office/drawing/2014/main" id="{E204F9D7-4777-D3B8-F20C-BC8E1E900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14" y="5222231"/>
            <a:ext cx="2521527" cy="156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161B2B-9BD2-AA8A-BF09-77F7F99CAC5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52525" y="5167312"/>
            <a:ext cx="1694093" cy="113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BB3F9F-520D-AC0C-E28B-50CBE6979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19" y="0"/>
            <a:ext cx="11083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8072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589B4-9214-1E11-AF34-A9F7B6106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HOMEWORK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DE126-3D18-991F-3C07-9FC970DC3D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Develop a Parts Department Mission Statement:</a:t>
            </a:r>
          </a:p>
          <a:p>
            <a:pPr marL="0" indent="0">
              <a:buNone/>
            </a:pPr>
            <a:r>
              <a:rPr lang="en-US" dirty="0"/>
              <a:t>Do this as a team, agree on one statement for the department and live it!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Mystery shopper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Shop 3 competitive Parts departments by Phone (same brand)</a:t>
            </a:r>
          </a:p>
          <a:p>
            <a:pPr marL="0" indent="0">
              <a:buNone/>
            </a:pPr>
            <a:r>
              <a:rPr lang="en-US" dirty="0"/>
              <a:t>Shop 3 competitive Parts departments via website.</a:t>
            </a:r>
          </a:p>
          <a:p>
            <a:pPr marL="0" indent="0">
              <a:buNone/>
            </a:pPr>
            <a:r>
              <a:rPr lang="en-US" dirty="0"/>
              <a:t>Shop 3 independent or big box chain stores (auto zone, Napa, </a:t>
            </a:r>
            <a:r>
              <a:rPr lang="en-US" dirty="0" err="1"/>
              <a:t>ect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Take notes on what you found.</a:t>
            </a:r>
          </a:p>
          <a:p>
            <a:r>
              <a:rPr lang="en-US" b="1" dirty="0"/>
              <a:t>S.W.O.T : </a:t>
            </a:r>
            <a:r>
              <a:rPr lang="en-US" dirty="0"/>
              <a:t>Do this as </a:t>
            </a:r>
            <a:r>
              <a:rPr lang="en-US"/>
              <a:t>a team, </a:t>
            </a:r>
            <a:r>
              <a:rPr lang="en-US" dirty="0"/>
              <a:t>combine Parts </a:t>
            </a:r>
            <a:r>
              <a:rPr lang="en-US"/>
              <a:t>and Service</a:t>
            </a:r>
            <a:endParaRPr lang="en-US" b="1"/>
          </a:p>
          <a:p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623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BF1577-34A5-56FA-5E20-4BFC070C6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en-US" sz="4600" dirty="0"/>
              <a:t>Draw 3 Pictures To Describe Your Parts Department.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269F93E-2661-890F-6178-CEE52B3162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9233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45852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593D02A2-BCB4-4C69-ABA7-E23D21330C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6084686"/>
              </p:ext>
            </p:extLst>
          </p:nvPr>
        </p:nvGraphicFramePr>
        <p:xfrm>
          <a:off x="1617133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F58765E0-5D67-4FE4-9FCC-4654D0872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1E253C-8EAD-4571-B778-6DD44D30AB0C}" type="slidenum">
              <a:rPr kumimoji="0" lang="es-C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C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426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17A4A-48F8-04AB-29CD-25F8F1059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               Parts Mission Statement</a:t>
            </a:r>
            <a:br>
              <a:rPr lang="en-US" sz="4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B01B7-A558-F890-8C8D-8D96185231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6000" dirty="0"/>
              <a:t>					   </a:t>
            </a:r>
            <a:r>
              <a:rPr lang="en-US" sz="9600" dirty="0"/>
              <a:t>?</a:t>
            </a:r>
          </a:p>
          <a:p>
            <a:r>
              <a:rPr lang="en-US" sz="3200" dirty="0"/>
              <a:t>Reason</a:t>
            </a:r>
          </a:p>
          <a:p>
            <a:r>
              <a:rPr lang="en-US" sz="3200" dirty="0"/>
              <a:t>What we do</a:t>
            </a:r>
          </a:p>
          <a:p>
            <a:r>
              <a:rPr lang="en-US" sz="3200" dirty="0"/>
              <a:t>Who we serve</a:t>
            </a:r>
          </a:p>
          <a:p>
            <a:r>
              <a:rPr lang="en-US" sz="3200" dirty="0"/>
              <a:t>How we operate </a:t>
            </a:r>
          </a:p>
          <a:p>
            <a:pPr marL="0" indent="0">
              <a:buNone/>
            </a:pPr>
            <a:r>
              <a:rPr lang="en-US" sz="6000" dirty="0"/>
              <a:t>            </a:t>
            </a:r>
          </a:p>
          <a:p>
            <a:pPr marL="0" indent="0">
              <a:buNone/>
            </a:pPr>
            <a:r>
              <a:rPr lang="en-US" sz="6000" dirty="0"/>
              <a:t>     Lets Develop one together!!</a:t>
            </a:r>
          </a:p>
        </p:txBody>
      </p:sp>
    </p:spTree>
    <p:extLst>
      <p:ext uri="{BB962C8B-B14F-4D97-AF65-F5344CB8AC3E}">
        <p14:creationId xmlns:p14="http://schemas.microsoft.com/office/powerpoint/2010/main" val="60765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37543A-6020-4505-A233-C9DB4BF74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8BEBCE-90A8-0EA7-F1FF-DD6601EEC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8489" cy="1325563"/>
          </a:xfrm>
        </p:spPr>
        <p:txBody>
          <a:bodyPr>
            <a:normAutofit/>
          </a:bodyPr>
          <a:lstStyle/>
          <a:p>
            <a:r>
              <a:rPr lang="en-US" dirty="0"/>
              <a:t>          What Makes A Great Sales Call?</a:t>
            </a:r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B16301-FB18-48BA-A6DD-C37CAF6F9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0603D0-EF98-BD63-7933-D3C5B032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58489" cy="4351338"/>
          </a:xfrm>
        </p:spPr>
        <p:txBody>
          <a:bodyPr>
            <a:normAutofit lnSpcReduction="10000"/>
          </a:bodyPr>
          <a:lstStyle/>
          <a:p>
            <a:r>
              <a:rPr lang="en-US" sz="2200" dirty="0"/>
              <a:t>Answer the Damn Phone!!!</a:t>
            </a:r>
          </a:p>
          <a:p>
            <a:r>
              <a:rPr lang="en-US" sz="2200" dirty="0"/>
              <a:t>Enthusiasm </a:t>
            </a:r>
          </a:p>
          <a:p>
            <a:r>
              <a:rPr lang="en-US" sz="2200" dirty="0"/>
              <a:t>Politeness</a:t>
            </a:r>
          </a:p>
          <a:p>
            <a:r>
              <a:rPr lang="en-US" sz="2200" dirty="0"/>
              <a:t>Answer the Customers Question</a:t>
            </a:r>
          </a:p>
          <a:p>
            <a:r>
              <a:rPr lang="en-US" sz="2200" dirty="0"/>
              <a:t>Needs Assessment</a:t>
            </a:r>
          </a:p>
          <a:p>
            <a:r>
              <a:rPr lang="en-US" sz="2200" dirty="0"/>
              <a:t>Gather Data</a:t>
            </a:r>
          </a:p>
          <a:p>
            <a:r>
              <a:rPr lang="en-US" sz="2200" dirty="0"/>
              <a:t>Make recommendations</a:t>
            </a:r>
          </a:p>
          <a:p>
            <a:r>
              <a:rPr lang="en-US" sz="2200" dirty="0"/>
              <a:t>Sell “Value Proposition”</a:t>
            </a:r>
          </a:p>
          <a:p>
            <a:r>
              <a:rPr lang="en-US" sz="2200" dirty="0"/>
              <a:t>Say “Yes”</a:t>
            </a:r>
          </a:p>
          <a:p>
            <a:r>
              <a:rPr lang="en-US" sz="2200" dirty="0"/>
              <a:t>Skip the VIN</a:t>
            </a:r>
          </a:p>
          <a:p>
            <a:r>
              <a:rPr lang="en-US" sz="2200" dirty="0"/>
              <a:t>Follow UP!!!!</a:t>
            </a:r>
          </a:p>
          <a:p>
            <a:endParaRPr lang="en-US" sz="2200" dirty="0"/>
          </a:p>
          <a:p>
            <a:endParaRPr lang="en-US" sz="22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3C0D90E-074A-4F52-9B11-B52BEF4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Block Arc 13">
            <a:extLst>
              <a:ext uri="{FF2B5EF4-FFF2-40B4-BE49-F238E27FC236}">
                <a16:creationId xmlns:a16="http://schemas.microsoft.com/office/drawing/2014/main" id="{CABBD4C1-E6F8-46F6-8152-A8A97490B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912417" y="1218531"/>
            <a:ext cx="2387600" cy="2387600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A5EF5-1FE9-4BF9-83BB-269BCDDF6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0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3BCACB-5880-460B-9606-8C433A9AF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24638" y="1331572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8853921-7BC9-4BDE-ACAB-133C683C8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09192968-3AE7-4470-A61C-97294BB927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92895">
            <a:off x="6086940" y="4145122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AB72E55-43E4-4356-BFE8-E2102CB0B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1310" y="4962670"/>
            <a:ext cx="2643352" cy="1895331"/>
          </a:xfrm>
          <a:custGeom>
            <a:avLst/>
            <a:gdLst>
              <a:gd name="connsiteX0" fmla="*/ 1321676 w 2643352"/>
              <a:gd name="connsiteY0" fmla="*/ 0 h 1895331"/>
              <a:gd name="connsiteX1" fmla="*/ 2643352 w 2643352"/>
              <a:gd name="connsiteY1" fmla="*/ 1321676 h 1895331"/>
              <a:gd name="connsiteX2" fmla="*/ 2539488 w 2643352"/>
              <a:gd name="connsiteY2" fmla="*/ 1836132 h 1895331"/>
              <a:gd name="connsiteX3" fmla="*/ 2510970 w 2643352"/>
              <a:gd name="connsiteY3" fmla="*/ 1895331 h 1895331"/>
              <a:gd name="connsiteX4" fmla="*/ 132382 w 2643352"/>
              <a:gd name="connsiteY4" fmla="*/ 1895331 h 1895331"/>
              <a:gd name="connsiteX5" fmla="*/ 103864 w 2643352"/>
              <a:gd name="connsiteY5" fmla="*/ 1836132 h 1895331"/>
              <a:gd name="connsiteX6" fmla="*/ 0 w 2643352"/>
              <a:gd name="connsiteY6" fmla="*/ 1321676 h 1895331"/>
              <a:gd name="connsiteX7" fmla="*/ 1321676 w 2643352"/>
              <a:gd name="connsiteY7" fmla="*/ 0 h 189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3352" h="1895331">
                <a:moveTo>
                  <a:pt x="1321676" y="0"/>
                </a:moveTo>
                <a:cubicBezTo>
                  <a:pt x="2051617" y="0"/>
                  <a:pt x="2643352" y="591735"/>
                  <a:pt x="2643352" y="1321676"/>
                </a:cubicBezTo>
                <a:cubicBezTo>
                  <a:pt x="2643352" y="1504161"/>
                  <a:pt x="2606369" y="1678009"/>
                  <a:pt x="2539488" y="1836132"/>
                </a:cubicBezTo>
                <a:lnTo>
                  <a:pt x="2510970" y="1895331"/>
                </a:lnTo>
                <a:lnTo>
                  <a:pt x="132382" y="1895331"/>
                </a:lnTo>
                <a:lnTo>
                  <a:pt x="103864" y="1836132"/>
                </a:lnTo>
                <a:cubicBezTo>
                  <a:pt x="36984" y="1678009"/>
                  <a:pt x="0" y="1504161"/>
                  <a:pt x="0" y="1321676"/>
                </a:cubicBezTo>
                <a:cubicBezTo>
                  <a:pt x="0" y="591735"/>
                  <a:pt x="591735" y="0"/>
                  <a:pt x="13216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91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E14487-46AB-F416-5F5F-5BD9EA9D0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Which one are you?</a:t>
            </a:r>
          </a:p>
        </p:txBody>
      </p:sp>
      <p:sp>
        <p:nvSpPr>
          <p:cNvPr id="14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82B93-59DC-F84B-F2F4-BDCAC5B818A4}"/>
              </a:ext>
            </a:extLst>
          </p:cNvPr>
          <p:cNvSpPr>
            <a:spLocks/>
          </p:cNvSpPr>
          <p:nvPr/>
        </p:nvSpPr>
        <p:spPr>
          <a:xfrm>
            <a:off x="1888015" y="2228087"/>
            <a:ext cx="4127941" cy="65940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defTabSz="731520">
              <a:spcAft>
                <a:spcPts val="600"/>
              </a:spcAft>
            </a:pPr>
            <a:r>
              <a:rPr lang="en-US" sz="35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Order Takers</a:t>
            </a:r>
            <a:endParaRPr lang="en-US" sz="4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47B427-9F0F-3B75-AABF-A423E8F4554D}"/>
              </a:ext>
            </a:extLst>
          </p:cNvPr>
          <p:cNvSpPr>
            <a:spLocks/>
          </p:cNvSpPr>
          <p:nvPr/>
        </p:nvSpPr>
        <p:spPr>
          <a:xfrm>
            <a:off x="1888015" y="2887490"/>
            <a:ext cx="4127941" cy="2948893"/>
          </a:xfrm>
          <a:prstGeom prst="rect">
            <a:avLst/>
          </a:prstGeom>
        </p:spPr>
        <p:txBody>
          <a:bodyPr/>
          <a:lstStyle/>
          <a:p>
            <a:pPr defTabSz="731520">
              <a:spcAft>
                <a:spcPts val="600"/>
              </a:spcAft>
            </a:pPr>
            <a:r>
              <a:rPr lang="en-US" sz="144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Sell in the Now.</a:t>
            </a:r>
          </a:p>
          <a:p>
            <a:pPr defTabSz="731520">
              <a:spcAft>
                <a:spcPts val="600"/>
              </a:spcAft>
            </a:pPr>
            <a:r>
              <a:rPr lang="en-US" sz="144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Don’t Ask for the sale.</a:t>
            </a:r>
          </a:p>
          <a:p>
            <a:pPr defTabSz="731520">
              <a:spcAft>
                <a:spcPts val="600"/>
              </a:spcAft>
            </a:pPr>
            <a:r>
              <a:rPr lang="en-US" sz="144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Insecure.</a:t>
            </a:r>
          </a:p>
          <a:p>
            <a:pPr defTabSz="731520">
              <a:spcAft>
                <a:spcPts val="600"/>
              </a:spcAft>
            </a:pPr>
            <a:r>
              <a:rPr lang="en-US" sz="144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the “customer” as a Defense</a:t>
            </a:r>
          </a:p>
          <a:p>
            <a:pPr defTabSz="731520">
              <a:spcAft>
                <a:spcPts val="600"/>
              </a:spcAft>
            </a:pPr>
            <a:r>
              <a:rPr lang="en-US" sz="144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controlled by the Customer.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073AD7-C8E6-C99E-6777-28D8E5073D2B}"/>
              </a:ext>
            </a:extLst>
          </p:cNvPr>
          <p:cNvSpPr>
            <a:spLocks/>
          </p:cNvSpPr>
          <p:nvPr/>
        </p:nvSpPr>
        <p:spPr>
          <a:xfrm>
            <a:off x="6155714" y="2228087"/>
            <a:ext cx="4148271" cy="65940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defTabSz="731520">
              <a:spcAft>
                <a:spcPts val="600"/>
              </a:spcAft>
            </a:pPr>
            <a:r>
              <a:rPr lang="en-US" sz="352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Order Makers</a:t>
            </a:r>
            <a:endParaRPr lang="en-US" sz="44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46612E-31EE-E248-6FA9-15AF85F16477}"/>
              </a:ext>
            </a:extLst>
          </p:cNvPr>
          <p:cNvSpPr>
            <a:spLocks/>
          </p:cNvSpPr>
          <p:nvPr/>
        </p:nvSpPr>
        <p:spPr>
          <a:xfrm>
            <a:off x="6155714" y="2887490"/>
            <a:ext cx="4148271" cy="3289473"/>
          </a:xfrm>
          <a:prstGeom prst="rect">
            <a:avLst/>
          </a:prstGeom>
        </p:spPr>
        <p:txBody>
          <a:bodyPr/>
          <a:lstStyle/>
          <a:p>
            <a:pPr defTabSz="731520">
              <a:spcAft>
                <a:spcPts val="600"/>
              </a:spcAft>
            </a:pPr>
            <a:r>
              <a:rPr lang="en-US" sz="144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Anticipate</a:t>
            </a:r>
          </a:p>
          <a:p>
            <a:pPr defTabSz="731520">
              <a:spcAft>
                <a:spcPts val="600"/>
              </a:spcAft>
            </a:pPr>
            <a:r>
              <a:rPr lang="en-US" sz="144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Sell 6-9 months ahead.</a:t>
            </a:r>
          </a:p>
          <a:p>
            <a:pPr defTabSz="731520">
              <a:spcAft>
                <a:spcPts val="600"/>
              </a:spcAft>
            </a:pPr>
            <a:r>
              <a:rPr lang="en-US" sz="144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Ask for the sale.</a:t>
            </a:r>
          </a:p>
          <a:p>
            <a:pPr defTabSz="731520">
              <a:spcAft>
                <a:spcPts val="600"/>
              </a:spcAft>
            </a:pPr>
            <a:r>
              <a:rPr lang="en-US" sz="144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Secure.</a:t>
            </a:r>
          </a:p>
          <a:p>
            <a:pPr defTabSz="731520">
              <a:spcAft>
                <a:spcPts val="600"/>
              </a:spcAft>
            </a:pPr>
            <a:r>
              <a:rPr lang="en-US" sz="144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Engage customer.</a:t>
            </a:r>
          </a:p>
          <a:p>
            <a:pPr defTabSz="731520">
              <a:spcAft>
                <a:spcPts val="600"/>
              </a:spcAft>
            </a:pPr>
            <a:r>
              <a:rPr lang="en-US" sz="144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 Conversations.</a:t>
            </a:r>
          </a:p>
          <a:p>
            <a:pPr defTabSz="731520">
              <a:spcAft>
                <a:spcPts val="600"/>
              </a:spcAft>
            </a:pPr>
            <a:r>
              <a:rPr lang="en-US" sz="144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Focus on customer Needs.</a:t>
            </a:r>
          </a:p>
          <a:p>
            <a:pPr defTabSz="731520">
              <a:spcAft>
                <a:spcPts val="600"/>
              </a:spcAft>
            </a:pPr>
            <a:r>
              <a:rPr lang="en-US" sz="144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Control the experience.</a:t>
            </a:r>
          </a:p>
          <a:p>
            <a:pPr>
              <a:spcAft>
                <a:spcPts val="600"/>
              </a:spcAf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7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2810A8-C522-7838-625D-B71C1B2F0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Walk ups</a:t>
            </a:r>
            <a:br>
              <a:rPr lang="en-US" sz="280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</a:br>
            <a:endParaRPr lang="en-US" sz="2800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17D8AD5-D836-59FA-FFAB-02A6EAFA26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1654193"/>
              </p:ext>
            </p:extLst>
          </p:nvPr>
        </p:nvGraphicFramePr>
        <p:xfrm>
          <a:off x="644056" y="211257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549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21EDF-45A5-1F09-EB95-AEC6694F2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" name="Online Media 3" title="Science Of Persuasion">
            <a:hlinkClick r:id="" action="ppaction://media"/>
            <a:extLst>
              <a:ext uri="{FF2B5EF4-FFF2-40B4-BE49-F238E27FC236}">
                <a16:creationId xmlns:a16="http://schemas.microsoft.com/office/drawing/2014/main" id="{68ACBBB4-CB78-0262-2807-BB7888639F01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6313" y="1825625"/>
            <a:ext cx="770096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06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8" name="Rectangle 1037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443A29-AA57-2173-C66A-7079E1A52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anchor="t">
            <a:normAutofit/>
          </a:bodyPr>
          <a:lstStyle/>
          <a:p>
            <a:r>
              <a:rPr lang="en-US"/>
              <a:t>Are We Contenders Or Pretenders ?</a:t>
            </a:r>
          </a:p>
        </p:txBody>
      </p:sp>
      <p:pic>
        <p:nvPicPr>
          <p:cNvPr id="1026" name="Picture 2" descr="Mike Tyson Fight 2024 - Kylie Vivyan">
            <a:extLst>
              <a:ext uri="{FF2B5EF4-FFF2-40B4-BE49-F238E27FC236}">
                <a16:creationId xmlns:a16="http://schemas.microsoft.com/office/drawing/2014/main" id="{5F20BFE2-F910-1D9B-FE9C-C2120337F6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8" b="1"/>
          <a:stretch/>
        </p:blipFill>
        <p:spPr bwMode="auto"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79BAE-8841-96E1-FE0E-336A3D67C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7004" y="670559"/>
            <a:ext cx="4555782" cy="5445076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000"/>
              <a:t>Google a part:</a:t>
            </a:r>
          </a:p>
          <a:p>
            <a:r>
              <a:rPr lang="en-US" sz="2000"/>
              <a:t>Where do we fall on the search page?</a:t>
            </a:r>
          </a:p>
          <a:p>
            <a:r>
              <a:rPr lang="en-US" sz="2000"/>
              <a:t>What is our google review rating for Parts? </a:t>
            </a:r>
          </a:p>
          <a:p>
            <a:r>
              <a:rPr lang="en-US" sz="2000"/>
              <a:t>Who shows up above us?</a:t>
            </a:r>
          </a:p>
          <a:p>
            <a:r>
              <a:rPr lang="en-US" sz="2000"/>
              <a:t>What are some ideas we can do to improve this as a department?</a:t>
            </a:r>
          </a:p>
          <a:p>
            <a:pPr marL="0" indent="0">
              <a:buNone/>
            </a:pPr>
            <a:r>
              <a:rPr lang="en-US" sz="2000"/>
              <a:t>Website:</a:t>
            </a:r>
          </a:p>
          <a:p>
            <a:r>
              <a:rPr lang="en-US" sz="2000"/>
              <a:t>What specials do we offer? Are they attractive?</a:t>
            </a:r>
          </a:p>
          <a:p>
            <a:r>
              <a:rPr lang="en-US" sz="2000"/>
              <a:t>Can the customer find us easily?</a:t>
            </a:r>
          </a:p>
          <a:p>
            <a:r>
              <a:rPr lang="en-US" sz="2000"/>
              <a:t>Can the customer send in a lead?</a:t>
            </a:r>
          </a:p>
          <a:p>
            <a:r>
              <a:rPr lang="en-US" sz="2000"/>
              <a:t>Who gets the lead? What is our response time?</a:t>
            </a:r>
          </a:p>
          <a:p>
            <a:endParaRPr lang="en-US" sz="2000"/>
          </a:p>
          <a:p>
            <a:endParaRPr lang="en-US" sz="2000"/>
          </a:p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12814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3622</TotalTime>
  <Words>1019</Words>
  <Application>Microsoft Office PowerPoint</Application>
  <PresentationFormat>Widescreen</PresentationFormat>
  <Paragraphs>167</Paragraphs>
  <Slides>19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Aptos</vt:lpstr>
      <vt:lpstr>Aptos Display</vt:lpstr>
      <vt:lpstr>Arial</vt:lpstr>
      <vt:lpstr>Calibri</vt:lpstr>
      <vt:lpstr>Calibri Light</vt:lpstr>
      <vt:lpstr>Office Theme</vt:lpstr>
      <vt:lpstr>1_Office Theme</vt:lpstr>
      <vt:lpstr>PARTS DEPARTMENT</vt:lpstr>
      <vt:lpstr>Draw 3 Pictures To Describe Your Parts Department.</vt:lpstr>
      <vt:lpstr>PowerPoint Presentation</vt:lpstr>
      <vt:lpstr>                Parts Mission Statement </vt:lpstr>
      <vt:lpstr>          What Makes A Great Sales Call?</vt:lpstr>
      <vt:lpstr>Which one are you?</vt:lpstr>
      <vt:lpstr>Walk ups </vt:lpstr>
      <vt:lpstr>PowerPoint Presentation</vt:lpstr>
      <vt:lpstr>Are We Contenders Or Pretenders ?</vt:lpstr>
      <vt:lpstr>5 LEVELS of Pricing</vt:lpstr>
      <vt:lpstr>First - Time Fill Rate (FTFR): Why Does it Matter?</vt:lpstr>
      <vt:lpstr>GROSS TURNS / TRUE TURNS</vt:lpstr>
      <vt:lpstr>INVENTORY MEASUREMENT</vt:lpstr>
      <vt:lpstr>LOST SALE: Yes, No or Maybe?</vt:lpstr>
      <vt:lpstr>PARTS OBSOLESCENCE</vt:lpstr>
      <vt:lpstr>Ways to Prevent Obsolescence</vt:lpstr>
      <vt:lpstr>WAYS TO GET RID OF OBSOLESCENCE</vt:lpstr>
      <vt:lpstr>PowerPoint Presentation</vt:lpstr>
      <vt:lpstr>HOMEWORK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Harold Hurst</dc:creator>
  <cp:lastModifiedBy>Harold Hurst</cp:lastModifiedBy>
  <cp:revision>4</cp:revision>
  <dcterms:created xsi:type="dcterms:W3CDTF">2024-03-14T02:07:30Z</dcterms:created>
  <dcterms:modified xsi:type="dcterms:W3CDTF">2024-04-02T10:19:18Z</dcterms:modified>
</cp:coreProperties>
</file>