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70" r:id="rId4"/>
    <p:sldId id="271" r:id="rId5"/>
    <p:sldId id="272" r:id="rId6"/>
    <p:sldId id="273" r:id="rId7"/>
    <p:sldId id="258" r:id="rId8"/>
    <p:sldId id="257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368" autoAdjust="0"/>
    <p:restoredTop sz="94660"/>
  </p:normalViewPr>
  <p:slideViewPr>
    <p:cSldViewPr snapToGrid="0">
      <p:cViewPr varScale="1">
        <p:scale>
          <a:sx n="78" d="100"/>
          <a:sy n="78" d="100"/>
        </p:scale>
        <p:origin x="192" y="12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8/12/24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8/12/24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8/12/24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8/12/24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8/12/24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8/12/24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8/12/24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8/12/24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8/12/24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8/12/24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8/12/24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8/12/24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8/12/24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8/12/24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8/12/24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8/12/24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8/12/24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A9F39-3A40-DAF5-FB29-F9EF6B43BC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NADA Service Homework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24D94E-9ADE-FBA4-4E04-F5102B2316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/>
              <a:t>Title Page</a:t>
            </a:r>
          </a:p>
        </p:txBody>
      </p:sp>
    </p:spTree>
    <p:extLst>
      <p:ext uri="{BB962C8B-B14F-4D97-AF65-F5344CB8AC3E}">
        <p14:creationId xmlns:p14="http://schemas.microsoft.com/office/powerpoint/2010/main" val="407074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Opportunities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Opportunities</a:t>
            </a:r>
          </a:p>
          <a:p>
            <a:endParaRPr lang="en-US" dirty="0"/>
          </a:p>
        </p:txBody>
      </p:sp>
      <p:pic>
        <p:nvPicPr>
          <p:cNvPr id="5" name="Picture 4" descr="A screenshot of a web page&#10;&#10;Description automatically generated">
            <a:extLst>
              <a:ext uri="{FF2B5EF4-FFF2-40B4-BE49-F238E27FC236}">
                <a16:creationId xmlns:a16="http://schemas.microsoft.com/office/drawing/2014/main" id="{0F18AB92-138F-18AA-96AA-B2C8FCC147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214" y="1930400"/>
            <a:ext cx="61341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8695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Threats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Threats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 descr="A close-up of a text&#10;&#10;Description automatically generated">
            <a:extLst>
              <a:ext uri="{FF2B5EF4-FFF2-40B4-BE49-F238E27FC236}">
                <a16:creationId xmlns:a16="http://schemas.microsoft.com/office/drawing/2014/main" id="{D974A95A-A5AE-9E13-D66C-3481AEF69A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7826" y="2240425"/>
            <a:ext cx="6210300" cy="372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664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4482A444-CFFB-5C8F-35EC-F225F64C19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9136" y="2160589"/>
            <a:ext cx="6299200" cy="383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2722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Analysis-Strategies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Strategies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 descr="A screenshot of a white text&#10;&#10;Description automatically generated">
            <a:extLst>
              <a:ext uri="{FF2B5EF4-FFF2-40B4-BE49-F238E27FC236}">
                <a16:creationId xmlns:a16="http://schemas.microsoft.com/office/drawing/2014/main" id="{1AA51993-6DF2-B940-6C2C-6433D9C9D1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8234" y="1732280"/>
            <a:ext cx="6477000" cy="497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0991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Analysis-Tactics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Tactics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 descr="A text on a white background&#10;&#10;Description automatically generated">
            <a:extLst>
              <a:ext uri="{FF2B5EF4-FFF2-40B4-BE49-F238E27FC236}">
                <a16:creationId xmlns:a16="http://schemas.microsoft.com/office/drawing/2014/main" id="{B6D3F08E-F30E-921F-9205-D25B6F57D5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494" y="1834025"/>
            <a:ext cx="603250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4275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Action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61599"/>
            <a:ext cx="8596668" cy="3880773"/>
          </a:xfrm>
        </p:spPr>
        <p:txBody>
          <a:bodyPr/>
          <a:lstStyle/>
          <a:p>
            <a:r>
              <a:rPr lang="en-US" dirty="0"/>
              <a:t>Action Plan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8B6778-11BB-9A9A-F0BF-8949F85F8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5230198"/>
              </p:ext>
            </p:extLst>
          </p:nvPr>
        </p:nvGraphicFramePr>
        <p:xfrm>
          <a:off x="677334" y="1818624"/>
          <a:ext cx="9132492" cy="52521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4164">
                  <a:extLst>
                    <a:ext uri="{9D8B030D-6E8A-4147-A177-3AD203B41FA5}">
                      <a16:colId xmlns:a16="http://schemas.microsoft.com/office/drawing/2014/main" val="2235853955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4174400132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1146395385"/>
                    </a:ext>
                  </a:extLst>
                </a:gridCol>
              </a:tblGrid>
              <a:tr h="1222033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TASK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Position responsible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Check in/completion schedule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418974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Daily production 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Immediately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36548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Adjust parts refill rates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Parts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7-1-2024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45787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Weekly RO 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General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7-1-2024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12660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 err="1"/>
                        <a:t>Reevalutate</a:t>
                      </a:r>
                      <a:r>
                        <a:rPr lang="en-US" dirty="0"/>
                        <a:t> Service Marketing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General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Monthly / ASAP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0345431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Monitor work/RO flow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Manger/Foreman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7-1-2024/weekly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89133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Hire Tech for Mobile Van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GM/ Service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9-1-2024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722432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Extend Service Hours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9-1-2024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2307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41099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Homework Synopsis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Synopsis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 descr="A screenshot of a text&#10;&#10;Description automatically generated">
            <a:extLst>
              <a:ext uri="{FF2B5EF4-FFF2-40B4-BE49-F238E27FC236}">
                <a16:creationId xmlns:a16="http://schemas.microsoft.com/office/drawing/2014/main" id="{CC0D296F-BF60-1CDD-EF6D-3C47E43311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5184" y="1490329"/>
            <a:ext cx="5454950" cy="5367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370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Marketing</a:t>
            </a:r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363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Analyze Cost of Labor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90045" y="1930400"/>
            <a:ext cx="4185623" cy="3304117"/>
          </a:xfrm>
        </p:spPr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pic>
        <p:nvPicPr>
          <p:cNvPr id="7" name="Content Placeholder 6" descr="A screenshot of a spreadsheet&#10;&#10;Description automatically generated">
            <a:extLst>
              <a:ext uri="{FF2B5EF4-FFF2-40B4-BE49-F238E27FC236}">
                <a16:creationId xmlns:a16="http://schemas.microsoft.com/office/drawing/2014/main" id="{FC9AA131-5481-1CB3-DD7B-9380C7BA3647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5311222" y="2351927"/>
            <a:ext cx="4186237" cy="1820919"/>
          </a:xfrm>
        </p:spPr>
      </p:pic>
    </p:spTree>
    <p:extLst>
      <p:ext uri="{BB962C8B-B14F-4D97-AF65-F5344CB8AC3E}">
        <p14:creationId xmlns:p14="http://schemas.microsoft.com/office/powerpoint/2010/main" val="3887641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Changes in Expense Structure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pic>
        <p:nvPicPr>
          <p:cNvPr id="8" name="Content Placeholder 7" descr="A screenshot of a spreadsheet&#10;&#10;Description automatically generated">
            <a:extLst>
              <a:ext uri="{FF2B5EF4-FFF2-40B4-BE49-F238E27FC236}">
                <a16:creationId xmlns:a16="http://schemas.microsoft.com/office/drawing/2014/main" id="{697488E9-ED0E-6959-82B0-1DAF946133C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168137" y="2112742"/>
            <a:ext cx="4089400" cy="2616200"/>
          </a:xfrm>
        </p:spPr>
      </p:pic>
    </p:spTree>
    <p:extLst>
      <p:ext uri="{BB962C8B-B14F-4D97-AF65-F5344CB8AC3E}">
        <p14:creationId xmlns:p14="http://schemas.microsoft.com/office/powerpoint/2010/main" val="1306592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Productivity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pic>
        <p:nvPicPr>
          <p:cNvPr id="7" name="Content Placeholder 6" descr="A screenshot of a document&#10;&#10;Description automatically generated">
            <a:extLst>
              <a:ext uri="{FF2B5EF4-FFF2-40B4-BE49-F238E27FC236}">
                <a16:creationId xmlns:a16="http://schemas.microsoft.com/office/drawing/2014/main" id="{12171D0F-9AC4-A291-1C3C-A216F409CA1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238308" y="1727954"/>
            <a:ext cx="4184650" cy="3199647"/>
          </a:xfrm>
        </p:spPr>
      </p:pic>
    </p:spTree>
    <p:extLst>
      <p:ext uri="{BB962C8B-B14F-4D97-AF65-F5344CB8AC3E}">
        <p14:creationId xmlns:p14="http://schemas.microsoft.com/office/powerpoint/2010/main" val="1901477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Facility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pic>
        <p:nvPicPr>
          <p:cNvPr id="8" name="Content Placeholder 7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46DBB83C-73DB-AAE3-A5F8-EC661DB060E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429039" y="1270000"/>
            <a:ext cx="3441826" cy="3881437"/>
          </a:xfrm>
        </p:spPr>
      </p:pic>
    </p:spTree>
    <p:extLst>
      <p:ext uri="{BB962C8B-B14F-4D97-AF65-F5344CB8AC3E}">
        <p14:creationId xmlns:p14="http://schemas.microsoft.com/office/powerpoint/2010/main" val="3333452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E6F10-0BA0-1313-9F7B-7EBE765BA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Repair order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1AC215-6A1E-4C59-EFD0-D293BFB9553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Details from discussions that you had with the service manager about your repair order analysis.</a:t>
            </a:r>
          </a:p>
        </p:txBody>
      </p:sp>
      <p:pic>
        <p:nvPicPr>
          <p:cNvPr id="8" name="Content Placeholder 7" descr="A screenshot of a report&#10;&#10;Description automatically generated">
            <a:extLst>
              <a:ext uri="{FF2B5EF4-FFF2-40B4-BE49-F238E27FC236}">
                <a16:creationId xmlns:a16="http://schemas.microsoft.com/office/drawing/2014/main" id="{AFFFA209-66AF-687F-0C4B-DF8E950689D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100271" y="1621535"/>
            <a:ext cx="4460723" cy="4419826"/>
          </a:xfrm>
        </p:spPr>
      </p:pic>
    </p:spTree>
    <p:extLst>
      <p:ext uri="{BB962C8B-B14F-4D97-AF65-F5344CB8AC3E}">
        <p14:creationId xmlns:p14="http://schemas.microsoft.com/office/powerpoint/2010/main" val="41671174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Strengths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Strengths</a:t>
            </a:r>
          </a:p>
        </p:txBody>
      </p:sp>
      <p:pic>
        <p:nvPicPr>
          <p:cNvPr id="5" name="Picture 4" descr="A paper with text and a letter&#10;&#10;Description automatically generated">
            <a:extLst>
              <a:ext uri="{FF2B5EF4-FFF2-40B4-BE49-F238E27FC236}">
                <a16:creationId xmlns:a16="http://schemas.microsoft.com/office/drawing/2014/main" id="{97E11072-F4DF-88C8-3FAE-D6349893C3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048" y="1576271"/>
            <a:ext cx="5211064" cy="504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221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Weaknesses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Weaknesses</a:t>
            </a:r>
          </a:p>
          <a:p>
            <a:endParaRPr lang="en-US" dirty="0"/>
          </a:p>
        </p:txBody>
      </p:sp>
      <p:pic>
        <p:nvPicPr>
          <p:cNvPr id="7" name="Picture 6" descr="A screenshot of a page&#10;&#10;Description automatically generated">
            <a:extLst>
              <a:ext uri="{FF2B5EF4-FFF2-40B4-BE49-F238E27FC236}">
                <a16:creationId xmlns:a16="http://schemas.microsoft.com/office/drawing/2014/main" id="{15F66D01-A269-DAB9-BDE7-2C40EF68E1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1620" y="1522875"/>
            <a:ext cx="6223000" cy="515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69812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TM02900688[[fn=Facet]]</Template>
  <TotalTime>170</TotalTime>
  <Words>229</Words>
  <Application>Microsoft Macintosh PowerPoint</Application>
  <PresentationFormat>Widescreen</PresentationFormat>
  <Paragraphs>76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Trebuchet MS</vt:lpstr>
      <vt:lpstr>Wingdings 3</vt:lpstr>
      <vt:lpstr>Facet</vt:lpstr>
      <vt:lpstr>NADA Service Homework </vt:lpstr>
      <vt:lpstr>   Marketing  </vt:lpstr>
      <vt:lpstr>  Analyze Cost of Labor   </vt:lpstr>
      <vt:lpstr> Changes in Expense Structure    </vt:lpstr>
      <vt:lpstr> Productivity   </vt:lpstr>
      <vt:lpstr> Facility   </vt:lpstr>
      <vt:lpstr>Repair order analysis</vt:lpstr>
      <vt:lpstr>SWOT Analysis- Strengths </vt:lpstr>
      <vt:lpstr>SWOT Analysis- Weaknesses</vt:lpstr>
      <vt:lpstr>SWOT Analysis- Opportunities</vt:lpstr>
      <vt:lpstr>SWOT Analysis- Threats</vt:lpstr>
      <vt:lpstr>SWOT Analysis- Objectives</vt:lpstr>
      <vt:lpstr>SWOT Analysis-Strategies </vt:lpstr>
      <vt:lpstr>SWOT Analysis-Tactics</vt:lpstr>
      <vt:lpstr>SWOT Analysis- Action Plan</vt:lpstr>
      <vt:lpstr>Homework Synopsis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 Service Homework </dc:title>
  <dc:creator>Hourcle, Laurent</dc:creator>
  <cp:lastModifiedBy>John Ewing</cp:lastModifiedBy>
  <cp:revision>10</cp:revision>
  <dcterms:created xsi:type="dcterms:W3CDTF">2022-12-04T13:10:55Z</dcterms:created>
  <dcterms:modified xsi:type="dcterms:W3CDTF">2024-08-12T23:08:08Z</dcterms:modified>
</cp:coreProperties>
</file>