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32E0B3-239F-472D-990B-8349563014B1}" v="10" dt="2024-09-30T05:27:33.8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Kam" userId="9733a687-ca6c-4c12-9e94-b012b33c151a" providerId="ADAL" clId="{F232E0B3-239F-472D-990B-8349563014B1}"/>
    <pc:docChg chg="undo custSel modSld">
      <pc:chgData name="Jonathan Kam" userId="9733a687-ca6c-4c12-9e94-b012b33c151a" providerId="ADAL" clId="{F232E0B3-239F-472D-990B-8349563014B1}" dt="2024-10-02T03:46:23.778" v="5031" actId="5793"/>
      <pc:docMkLst>
        <pc:docMk/>
      </pc:docMkLst>
      <pc:sldChg chg="modSp mod">
        <pc:chgData name="Jonathan Kam" userId="9733a687-ca6c-4c12-9e94-b012b33c151a" providerId="ADAL" clId="{F232E0B3-239F-472D-990B-8349563014B1}" dt="2024-09-30T05:04:17.578" v="239" actId="20577"/>
        <pc:sldMkLst>
          <pc:docMk/>
          <pc:sldMk cId="407074056" sldId="256"/>
        </pc:sldMkLst>
        <pc:spChg chg="mod">
          <ac:chgData name="Jonathan Kam" userId="9733a687-ca6c-4c12-9e94-b012b33c151a" providerId="ADAL" clId="{F232E0B3-239F-472D-990B-8349563014B1}" dt="2024-09-30T05:04:17.578" v="239" actId="20577"/>
          <ac:spMkLst>
            <pc:docMk/>
            <pc:sldMk cId="407074056" sldId="256"/>
            <ac:spMk id="3" creationId="{3D24D94E-9ADE-FBA4-4E04-F5102B2316CA}"/>
          </ac:spMkLst>
        </pc:spChg>
      </pc:sldChg>
      <pc:sldChg chg="modSp mod">
        <pc:chgData name="Jonathan Kam" userId="9733a687-ca6c-4c12-9e94-b012b33c151a" providerId="ADAL" clId="{F232E0B3-239F-472D-990B-8349563014B1}" dt="2024-09-30T05:02:47.177" v="190" actId="1076"/>
        <pc:sldMkLst>
          <pc:docMk/>
          <pc:sldMk cId="3839221384" sldId="257"/>
        </pc:sldMkLst>
        <pc:spChg chg="mod">
          <ac:chgData name="Jonathan Kam" userId="9733a687-ca6c-4c12-9e94-b012b33c151a" providerId="ADAL" clId="{F232E0B3-239F-472D-990B-8349563014B1}" dt="2024-09-30T05:02:47.177" v="190" actId="1076"/>
          <ac:spMkLst>
            <pc:docMk/>
            <pc:sldMk cId="3839221384" sldId="257"/>
            <ac:spMk id="3" creationId="{203A9D90-6288-FF85-A14B-EAAC61E0E9A8}"/>
          </ac:spMkLst>
        </pc:spChg>
      </pc:sldChg>
      <pc:sldChg chg="addSp delSp modSp mod">
        <pc:chgData name="Jonathan Kam" userId="9733a687-ca6c-4c12-9e94-b012b33c151a" providerId="ADAL" clId="{F232E0B3-239F-472D-990B-8349563014B1}" dt="2024-10-02T03:46:23.778" v="5031" actId="5793"/>
        <pc:sldMkLst>
          <pc:docMk/>
          <pc:sldMk cId="4167117408" sldId="258"/>
        </pc:sldMkLst>
        <pc:spChg chg="mod">
          <ac:chgData name="Jonathan Kam" userId="9733a687-ca6c-4c12-9e94-b012b33c151a" providerId="ADAL" clId="{F232E0B3-239F-472D-990B-8349563014B1}" dt="2024-10-02T03:46:23.778" v="5031" actId="5793"/>
          <ac:spMkLst>
            <pc:docMk/>
            <pc:sldMk cId="4167117408" sldId="258"/>
            <ac:spMk id="3" creationId="{DC1AC215-6A1E-4C59-EFD0-D293BFB95537}"/>
          </ac:spMkLst>
        </pc:spChg>
        <pc:spChg chg="add del mod">
          <ac:chgData name="Jonathan Kam" userId="9733a687-ca6c-4c12-9e94-b012b33c151a" providerId="ADAL" clId="{F232E0B3-239F-472D-990B-8349563014B1}" dt="2024-09-30T04:53:08.522" v="36" actId="931"/>
          <ac:spMkLst>
            <pc:docMk/>
            <pc:sldMk cId="4167117408" sldId="258"/>
            <ac:spMk id="5" creationId="{2040CD6E-72CA-BAEF-108B-3CE6DAC42036}"/>
          </ac:spMkLst>
        </pc:spChg>
        <pc:picChg chg="del">
          <ac:chgData name="Jonathan Kam" userId="9733a687-ca6c-4c12-9e94-b012b33c151a" providerId="ADAL" clId="{F232E0B3-239F-472D-990B-8349563014B1}" dt="2024-09-30T04:53:01.732" v="35" actId="478"/>
          <ac:picMkLst>
            <pc:docMk/>
            <pc:sldMk cId="4167117408" sldId="258"/>
            <ac:picMk id="6" creationId="{7D7FBF6D-1B6B-4091-9ABF-B967D33EAC3F}"/>
          </ac:picMkLst>
        </pc:picChg>
        <pc:picChg chg="add mod">
          <ac:chgData name="Jonathan Kam" userId="9733a687-ca6c-4c12-9e94-b012b33c151a" providerId="ADAL" clId="{F232E0B3-239F-472D-990B-8349563014B1}" dt="2024-09-30T04:53:14.253" v="38" actId="1076"/>
          <ac:picMkLst>
            <pc:docMk/>
            <pc:sldMk cId="4167117408" sldId="258"/>
            <ac:picMk id="8" creationId="{A7BBDA7B-0815-AAD5-DC7E-7E8AFFA1E7E9}"/>
          </ac:picMkLst>
        </pc:picChg>
      </pc:sldChg>
      <pc:sldChg chg="modSp mod">
        <pc:chgData name="Jonathan Kam" userId="9733a687-ca6c-4c12-9e94-b012b33c151a" providerId="ADAL" clId="{F232E0B3-239F-472D-990B-8349563014B1}" dt="2024-09-30T05:11:04.948" v="1028" actId="20577"/>
        <pc:sldMkLst>
          <pc:docMk/>
          <pc:sldMk cId="2924363353" sldId="259"/>
        </pc:sldMkLst>
        <pc:spChg chg="mod">
          <ac:chgData name="Jonathan Kam" userId="9733a687-ca6c-4c12-9e94-b012b33c151a" providerId="ADAL" clId="{F232E0B3-239F-472D-990B-8349563014B1}" dt="2024-09-30T05:11:04.948" v="1028" actId="20577"/>
          <ac:spMkLst>
            <pc:docMk/>
            <pc:sldMk cId="2924363353" sldId="259"/>
            <ac:spMk id="3" creationId="{0CC31931-4847-F763-D4D1-1433E7E0CE49}"/>
          </ac:spMkLst>
        </pc:spChg>
      </pc:sldChg>
      <pc:sldChg chg="modSp mod">
        <pc:chgData name="Jonathan Kam" userId="9733a687-ca6c-4c12-9e94-b012b33c151a" providerId="ADAL" clId="{F232E0B3-239F-472D-990B-8349563014B1}" dt="2024-09-30T05:02:53.771" v="191" actId="1076"/>
        <pc:sldMkLst>
          <pc:docMk/>
          <pc:sldMk cId="2417698126" sldId="262"/>
        </pc:sldMkLst>
        <pc:spChg chg="mod">
          <ac:chgData name="Jonathan Kam" userId="9733a687-ca6c-4c12-9e94-b012b33c151a" providerId="ADAL" clId="{F232E0B3-239F-472D-990B-8349563014B1}" dt="2024-09-30T05:02:53.771" v="191" actId="1076"/>
          <ac:spMkLst>
            <pc:docMk/>
            <pc:sldMk cId="2417698126" sldId="262"/>
            <ac:spMk id="3" creationId="{203A9D90-6288-FF85-A14B-EAAC61E0E9A8}"/>
          </ac:spMkLst>
        </pc:spChg>
      </pc:sldChg>
      <pc:sldChg chg="modSp mod">
        <pc:chgData name="Jonathan Kam" userId="9733a687-ca6c-4c12-9e94-b012b33c151a" providerId="ADAL" clId="{F232E0B3-239F-472D-990B-8349563014B1}" dt="2024-09-30T05:03:00.271" v="192" actId="1076"/>
        <pc:sldMkLst>
          <pc:docMk/>
          <pc:sldMk cId="3912869560" sldId="263"/>
        </pc:sldMkLst>
        <pc:spChg chg="mod">
          <ac:chgData name="Jonathan Kam" userId="9733a687-ca6c-4c12-9e94-b012b33c151a" providerId="ADAL" clId="{F232E0B3-239F-472D-990B-8349563014B1}" dt="2024-09-30T05:03:00.271" v="192" actId="1076"/>
          <ac:spMkLst>
            <pc:docMk/>
            <pc:sldMk cId="3912869560" sldId="263"/>
            <ac:spMk id="3" creationId="{203A9D90-6288-FF85-A14B-EAAC61E0E9A8}"/>
          </ac:spMkLst>
        </pc:spChg>
      </pc:sldChg>
      <pc:sldChg chg="modSp mod">
        <pc:chgData name="Jonathan Kam" userId="9733a687-ca6c-4c12-9e94-b012b33c151a" providerId="ADAL" clId="{F232E0B3-239F-472D-990B-8349563014B1}" dt="2024-09-30T05:03:04.456" v="193" actId="1076"/>
        <pc:sldMkLst>
          <pc:docMk/>
          <pc:sldMk cId="627664966" sldId="264"/>
        </pc:sldMkLst>
        <pc:spChg chg="mod">
          <ac:chgData name="Jonathan Kam" userId="9733a687-ca6c-4c12-9e94-b012b33c151a" providerId="ADAL" clId="{F232E0B3-239F-472D-990B-8349563014B1}" dt="2024-09-30T05:03:04.456" v="193" actId="1076"/>
          <ac:spMkLst>
            <pc:docMk/>
            <pc:sldMk cId="627664966" sldId="264"/>
            <ac:spMk id="3" creationId="{203A9D90-6288-FF85-A14B-EAAC61E0E9A8}"/>
          </ac:spMkLst>
        </pc:spChg>
      </pc:sldChg>
      <pc:sldChg chg="modSp mod">
        <pc:chgData name="Jonathan Kam" userId="9733a687-ca6c-4c12-9e94-b012b33c151a" providerId="ADAL" clId="{F232E0B3-239F-472D-990B-8349563014B1}" dt="2024-09-30T05:03:09.216" v="194" actId="1076"/>
        <pc:sldMkLst>
          <pc:docMk/>
          <pc:sldMk cId="3985272254" sldId="265"/>
        </pc:sldMkLst>
        <pc:spChg chg="mod">
          <ac:chgData name="Jonathan Kam" userId="9733a687-ca6c-4c12-9e94-b012b33c151a" providerId="ADAL" clId="{F232E0B3-239F-472D-990B-8349563014B1}" dt="2024-09-30T05:03:09.216" v="194" actId="1076"/>
          <ac:spMkLst>
            <pc:docMk/>
            <pc:sldMk cId="3985272254" sldId="265"/>
            <ac:spMk id="3" creationId="{203A9D90-6288-FF85-A14B-EAAC61E0E9A8}"/>
          </ac:spMkLst>
        </pc:spChg>
      </pc:sldChg>
      <pc:sldChg chg="modSp mod">
        <pc:chgData name="Jonathan Kam" userId="9733a687-ca6c-4c12-9e94-b012b33c151a" providerId="ADAL" clId="{F232E0B3-239F-472D-990B-8349563014B1}" dt="2024-09-30T05:03:23.671" v="198" actId="1038"/>
        <pc:sldMkLst>
          <pc:docMk/>
          <pc:sldMk cId="4226099158" sldId="266"/>
        </pc:sldMkLst>
        <pc:spChg chg="mod">
          <ac:chgData name="Jonathan Kam" userId="9733a687-ca6c-4c12-9e94-b012b33c151a" providerId="ADAL" clId="{F232E0B3-239F-472D-990B-8349563014B1}" dt="2024-09-30T05:03:23.671" v="198" actId="1038"/>
          <ac:spMkLst>
            <pc:docMk/>
            <pc:sldMk cId="4226099158" sldId="266"/>
            <ac:spMk id="3" creationId="{203A9D90-6288-FF85-A14B-EAAC61E0E9A8}"/>
          </ac:spMkLst>
        </pc:spChg>
      </pc:sldChg>
      <pc:sldChg chg="modSp mod">
        <pc:chgData name="Jonathan Kam" userId="9733a687-ca6c-4c12-9e94-b012b33c151a" providerId="ADAL" clId="{F232E0B3-239F-472D-990B-8349563014B1}" dt="2024-09-30T05:03:30.192" v="199" actId="1076"/>
        <pc:sldMkLst>
          <pc:docMk/>
          <pc:sldMk cId="850427537" sldId="267"/>
        </pc:sldMkLst>
        <pc:spChg chg="mod">
          <ac:chgData name="Jonathan Kam" userId="9733a687-ca6c-4c12-9e94-b012b33c151a" providerId="ADAL" clId="{F232E0B3-239F-472D-990B-8349563014B1}" dt="2024-09-30T05:03:30.192" v="199" actId="1076"/>
          <ac:spMkLst>
            <pc:docMk/>
            <pc:sldMk cId="850427537" sldId="267"/>
            <ac:spMk id="3" creationId="{203A9D90-6288-FF85-A14B-EAAC61E0E9A8}"/>
          </ac:spMkLst>
        </pc:spChg>
      </pc:sldChg>
      <pc:sldChg chg="delSp modSp mod">
        <pc:chgData name="Jonathan Kam" userId="9733a687-ca6c-4c12-9e94-b012b33c151a" providerId="ADAL" clId="{F232E0B3-239F-472D-990B-8349563014B1}" dt="2024-09-30T04:59:32.552" v="135" actId="20577"/>
        <pc:sldMkLst>
          <pc:docMk/>
          <pc:sldMk cId="3364109993" sldId="268"/>
        </pc:sldMkLst>
        <pc:spChg chg="mod">
          <ac:chgData name="Jonathan Kam" userId="9733a687-ca6c-4c12-9e94-b012b33c151a" providerId="ADAL" clId="{F232E0B3-239F-472D-990B-8349563014B1}" dt="2024-09-30T04:59:32.552" v="135" actId="20577"/>
          <ac:spMkLst>
            <pc:docMk/>
            <pc:sldMk cId="3364109993" sldId="268"/>
            <ac:spMk id="3" creationId="{203A9D90-6288-FF85-A14B-EAAC61E0E9A8}"/>
          </ac:spMkLst>
        </pc:spChg>
        <pc:graphicFrameChg chg="del">
          <ac:chgData name="Jonathan Kam" userId="9733a687-ca6c-4c12-9e94-b012b33c151a" providerId="ADAL" clId="{F232E0B3-239F-472D-990B-8349563014B1}" dt="2024-09-30T04:56:38.176" v="55" actId="478"/>
          <ac:graphicFrameMkLst>
            <pc:docMk/>
            <pc:sldMk cId="3364109993" sldId="268"/>
            <ac:graphicFrameMk id="4" creationId="{BC8B6778-11BB-9A9A-F0BF-8949F85F8237}"/>
          </ac:graphicFrameMkLst>
        </pc:graphicFrameChg>
      </pc:sldChg>
      <pc:sldChg chg="modSp mod">
        <pc:chgData name="Jonathan Kam" userId="9733a687-ca6c-4c12-9e94-b012b33c151a" providerId="ADAL" clId="{F232E0B3-239F-472D-990B-8349563014B1}" dt="2024-09-30T05:01:45.418" v="189" actId="255"/>
        <pc:sldMkLst>
          <pc:docMk/>
          <pc:sldMk cId="3799370086" sldId="269"/>
        </pc:sldMkLst>
        <pc:spChg chg="mod">
          <ac:chgData name="Jonathan Kam" userId="9733a687-ca6c-4c12-9e94-b012b33c151a" providerId="ADAL" clId="{F232E0B3-239F-472D-990B-8349563014B1}" dt="2024-09-30T05:01:45.418" v="189" actId="255"/>
          <ac:spMkLst>
            <pc:docMk/>
            <pc:sldMk cId="3799370086" sldId="269"/>
            <ac:spMk id="3" creationId="{203A9D90-6288-FF85-A14B-EAAC61E0E9A8}"/>
          </ac:spMkLst>
        </pc:spChg>
      </pc:sldChg>
      <pc:sldChg chg="addSp delSp modSp mod">
        <pc:chgData name="Jonathan Kam" userId="9733a687-ca6c-4c12-9e94-b012b33c151a" providerId="ADAL" clId="{F232E0B3-239F-472D-990B-8349563014B1}" dt="2024-09-30T05:17:28.660" v="1522" actId="20577"/>
        <pc:sldMkLst>
          <pc:docMk/>
          <pc:sldMk cId="3887641486" sldId="270"/>
        </pc:sldMkLst>
        <pc:spChg chg="mod">
          <ac:chgData name="Jonathan Kam" userId="9733a687-ca6c-4c12-9e94-b012b33c151a" providerId="ADAL" clId="{F232E0B3-239F-472D-990B-8349563014B1}" dt="2024-09-30T05:17:28.660" v="1522" actId="20577"/>
          <ac:spMkLst>
            <pc:docMk/>
            <pc:sldMk cId="3887641486" sldId="270"/>
            <ac:spMk id="3" creationId="{0CC31931-4847-F763-D4D1-1433E7E0CE49}"/>
          </ac:spMkLst>
        </pc:spChg>
        <pc:spChg chg="add del mod">
          <ac:chgData name="Jonathan Kam" userId="9733a687-ca6c-4c12-9e94-b012b33c151a" providerId="ADAL" clId="{F232E0B3-239F-472D-990B-8349563014B1}" dt="2024-09-30T04:42:14.012" v="14" actId="478"/>
          <ac:spMkLst>
            <pc:docMk/>
            <pc:sldMk cId="3887641486" sldId="270"/>
            <ac:spMk id="6" creationId="{D1262306-96CA-8F5F-4EEB-7CF936002B55}"/>
          </ac:spMkLst>
        </pc:spChg>
        <pc:spChg chg="add del mod">
          <ac:chgData name="Jonathan Kam" userId="9733a687-ca6c-4c12-9e94-b012b33c151a" providerId="ADAL" clId="{F232E0B3-239F-472D-990B-8349563014B1}" dt="2024-09-30T04:43:50.315" v="16" actId="931"/>
          <ac:spMkLst>
            <pc:docMk/>
            <pc:sldMk cId="3887641486" sldId="270"/>
            <ac:spMk id="9" creationId="{18BBCB04-F04F-B13C-CC2D-241A6FD1B3C8}"/>
          </ac:spMkLst>
        </pc:spChg>
        <pc:graphicFrameChg chg="add mod">
          <ac:chgData name="Jonathan Kam" userId="9733a687-ca6c-4c12-9e94-b012b33c151a" providerId="ADAL" clId="{F232E0B3-239F-472D-990B-8349563014B1}" dt="2024-09-30T04:41:23.434" v="2" actId="1076"/>
          <ac:graphicFrameMkLst>
            <pc:docMk/>
            <pc:sldMk cId="3887641486" sldId="270"/>
            <ac:graphicFrameMk id="4" creationId="{67A7FE7B-03FA-154B-BB4A-420929B0ABB8}"/>
          </ac:graphicFrameMkLst>
        </pc:graphicFrameChg>
        <pc:graphicFrameChg chg="add mod modGraphic">
          <ac:chgData name="Jonathan Kam" userId="9733a687-ca6c-4c12-9e94-b012b33c151a" providerId="ADAL" clId="{F232E0B3-239F-472D-990B-8349563014B1}" dt="2024-09-30T04:42:13.205" v="13"/>
          <ac:graphicFrameMkLst>
            <pc:docMk/>
            <pc:sldMk cId="3887641486" sldId="270"/>
            <ac:graphicFrameMk id="7" creationId="{E382E05F-82EB-62AE-CF3E-595189550685}"/>
          </ac:graphicFrameMkLst>
        </pc:graphicFrameChg>
        <pc:picChg chg="add del">
          <ac:chgData name="Jonathan Kam" userId="9733a687-ca6c-4c12-9e94-b012b33c151a" providerId="ADAL" clId="{F232E0B3-239F-472D-990B-8349563014B1}" dt="2024-09-30T04:43:39.721" v="15" actId="478"/>
          <ac:picMkLst>
            <pc:docMk/>
            <pc:sldMk cId="3887641486" sldId="270"/>
            <ac:picMk id="10" creationId="{C3022619-ABD1-BF3C-F7D9-E56C642C5D22}"/>
          </ac:picMkLst>
        </pc:picChg>
        <pc:picChg chg="add mod">
          <ac:chgData name="Jonathan Kam" userId="9733a687-ca6c-4c12-9e94-b012b33c151a" providerId="ADAL" clId="{F232E0B3-239F-472D-990B-8349563014B1}" dt="2024-09-30T04:44:10.592" v="20" actId="1076"/>
          <ac:picMkLst>
            <pc:docMk/>
            <pc:sldMk cId="3887641486" sldId="270"/>
            <ac:picMk id="12" creationId="{D7C82AC4-864F-FEBA-2DDC-A487BDAE4CD2}"/>
          </ac:picMkLst>
        </pc:picChg>
      </pc:sldChg>
      <pc:sldChg chg="addSp delSp modSp mod">
        <pc:chgData name="Jonathan Kam" userId="9733a687-ca6c-4c12-9e94-b012b33c151a" providerId="ADAL" clId="{F232E0B3-239F-472D-990B-8349563014B1}" dt="2024-09-30T05:25:28.040" v="2114" actId="20577"/>
        <pc:sldMkLst>
          <pc:docMk/>
          <pc:sldMk cId="1306592365" sldId="271"/>
        </pc:sldMkLst>
        <pc:spChg chg="mod">
          <ac:chgData name="Jonathan Kam" userId="9733a687-ca6c-4c12-9e94-b012b33c151a" providerId="ADAL" clId="{F232E0B3-239F-472D-990B-8349563014B1}" dt="2024-09-30T05:25:28.040" v="2114" actId="20577"/>
          <ac:spMkLst>
            <pc:docMk/>
            <pc:sldMk cId="1306592365" sldId="271"/>
            <ac:spMk id="3" creationId="{0CC31931-4847-F763-D4D1-1433E7E0CE49}"/>
          </ac:spMkLst>
        </pc:spChg>
        <pc:spChg chg="add del mod">
          <ac:chgData name="Jonathan Kam" userId="9733a687-ca6c-4c12-9e94-b012b33c151a" providerId="ADAL" clId="{F232E0B3-239F-472D-990B-8349563014B1}" dt="2024-09-30T04:45:10.230" v="22" actId="931"/>
          <ac:spMkLst>
            <pc:docMk/>
            <pc:sldMk cId="1306592365" sldId="271"/>
            <ac:spMk id="5" creationId="{6D7B9D42-E452-59C4-E08E-14BF0C3C8D5C}"/>
          </ac:spMkLst>
        </pc:spChg>
        <pc:picChg chg="del">
          <ac:chgData name="Jonathan Kam" userId="9733a687-ca6c-4c12-9e94-b012b33c151a" providerId="ADAL" clId="{F232E0B3-239F-472D-990B-8349563014B1}" dt="2024-09-30T04:45:01.530" v="21" actId="478"/>
          <ac:picMkLst>
            <pc:docMk/>
            <pc:sldMk cId="1306592365" sldId="271"/>
            <ac:picMk id="6" creationId="{C2A3775D-51A5-D12F-8A3D-32A5B63F1D82}"/>
          </ac:picMkLst>
        </pc:picChg>
        <pc:picChg chg="add mod">
          <ac:chgData name="Jonathan Kam" userId="9733a687-ca6c-4c12-9e94-b012b33c151a" providerId="ADAL" clId="{F232E0B3-239F-472D-990B-8349563014B1}" dt="2024-09-30T04:45:15.943" v="24" actId="1076"/>
          <ac:picMkLst>
            <pc:docMk/>
            <pc:sldMk cId="1306592365" sldId="271"/>
            <ac:picMk id="8" creationId="{16DD13AA-8FAF-B1A3-DCB1-2D23D733A962}"/>
          </ac:picMkLst>
        </pc:picChg>
      </pc:sldChg>
      <pc:sldChg chg="addSp delSp modSp mod">
        <pc:chgData name="Jonathan Kam" userId="9733a687-ca6c-4c12-9e94-b012b33c151a" providerId="ADAL" clId="{F232E0B3-239F-472D-990B-8349563014B1}" dt="2024-10-02T03:23:59.866" v="3167" actId="20577"/>
        <pc:sldMkLst>
          <pc:docMk/>
          <pc:sldMk cId="1901477980" sldId="272"/>
        </pc:sldMkLst>
        <pc:spChg chg="mod">
          <ac:chgData name="Jonathan Kam" userId="9733a687-ca6c-4c12-9e94-b012b33c151a" providerId="ADAL" clId="{F232E0B3-239F-472D-990B-8349563014B1}" dt="2024-10-02T03:23:59.866" v="3167" actId="20577"/>
          <ac:spMkLst>
            <pc:docMk/>
            <pc:sldMk cId="1901477980" sldId="272"/>
            <ac:spMk id="3" creationId="{0CC31931-4847-F763-D4D1-1433E7E0CE49}"/>
          </ac:spMkLst>
        </pc:spChg>
        <pc:spChg chg="add del mod">
          <ac:chgData name="Jonathan Kam" userId="9733a687-ca6c-4c12-9e94-b012b33c151a" providerId="ADAL" clId="{F232E0B3-239F-472D-990B-8349563014B1}" dt="2024-09-30T04:50:46.677" v="26" actId="931"/>
          <ac:spMkLst>
            <pc:docMk/>
            <pc:sldMk cId="1901477980" sldId="272"/>
            <ac:spMk id="5" creationId="{3E6D31AE-A344-8602-9C71-D44C9F356733}"/>
          </ac:spMkLst>
        </pc:spChg>
        <pc:spChg chg="add del mod">
          <ac:chgData name="Jonathan Kam" userId="9733a687-ca6c-4c12-9e94-b012b33c151a" providerId="ADAL" clId="{F232E0B3-239F-472D-990B-8349563014B1}" dt="2024-09-30T05:27:25.932" v="2119" actId="478"/>
          <ac:spMkLst>
            <pc:docMk/>
            <pc:sldMk cId="1901477980" sldId="272"/>
            <ac:spMk id="10" creationId="{7900F538-15C4-11D2-DEAB-28B811ED77A5}"/>
          </ac:spMkLst>
        </pc:spChg>
        <pc:picChg chg="del">
          <ac:chgData name="Jonathan Kam" userId="9733a687-ca6c-4c12-9e94-b012b33c151a" providerId="ADAL" clId="{F232E0B3-239F-472D-990B-8349563014B1}" dt="2024-09-30T04:50:36.381" v="25" actId="478"/>
          <ac:picMkLst>
            <pc:docMk/>
            <pc:sldMk cId="1901477980" sldId="272"/>
            <ac:picMk id="6" creationId="{D4C80DC3-BDC2-5C76-B2D1-6B01142DEC0F}"/>
          </ac:picMkLst>
        </pc:picChg>
        <pc:picChg chg="add del mod">
          <ac:chgData name="Jonathan Kam" userId="9733a687-ca6c-4c12-9e94-b012b33c151a" providerId="ADAL" clId="{F232E0B3-239F-472D-990B-8349563014B1}" dt="2024-09-30T05:27:20.725" v="2118" actId="478"/>
          <ac:picMkLst>
            <pc:docMk/>
            <pc:sldMk cId="1901477980" sldId="272"/>
            <ac:picMk id="8" creationId="{53F48976-7844-ADEB-2DE5-753873EB5C16}"/>
          </ac:picMkLst>
        </pc:picChg>
        <pc:picChg chg="add mod">
          <ac:chgData name="Jonathan Kam" userId="9733a687-ca6c-4c12-9e94-b012b33c151a" providerId="ADAL" clId="{F232E0B3-239F-472D-990B-8349563014B1}" dt="2024-09-30T05:27:41.259" v="2122" actId="1076"/>
          <ac:picMkLst>
            <pc:docMk/>
            <pc:sldMk cId="1901477980" sldId="272"/>
            <ac:picMk id="12" creationId="{AD313378-FE2A-D437-6F24-0872635F154C}"/>
          </ac:picMkLst>
        </pc:picChg>
      </pc:sldChg>
      <pc:sldChg chg="addSp delSp modSp mod">
        <pc:chgData name="Jonathan Kam" userId="9733a687-ca6c-4c12-9e94-b012b33c151a" providerId="ADAL" clId="{F232E0B3-239F-472D-990B-8349563014B1}" dt="2024-10-02T03:36:16.510" v="4176" actId="20577"/>
        <pc:sldMkLst>
          <pc:docMk/>
          <pc:sldMk cId="3333452679" sldId="273"/>
        </pc:sldMkLst>
        <pc:spChg chg="mod">
          <ac:chgData name="Jonathan Kam" userId="9733a687-ca6c-4c12-9e94-b012b33c151a" providerId="ADAL" clId="{F232E0B3-239F-472D-990B-8349563014B1}" dt="2024-10-02T03:36:16.510" v="4176" actId="20577"/>
          <ac:spMkLst>
            <pc:docMk/>
            <pc:sldMk cId="3333452679" sldId="273"/>
            <ac:spMk id="3" creationId="{0CC31931-4847-F763-D4D1-1433E7E0CE49}"/>
          </ac:spMkLst>
        </pc:spChg>
        <pc:spChg chg="add del mod">
          <ac:chgData name="Jonathan Kam" userId="9733a687-ca6c-4c12-9e94-b012b33c151a" providerId="ADAL" clId="{F232E0B3-239F-472D-990B-8349563014B1}" dt="2024-09-30T04:51:51.860" v="32" actId="931"/>
          <ac:spMkLst>
            <pc:docMk/>
            <pc:sldMk cId="3333452679" sldId="273"/>
            <ac:spMk id="5" creationId="{98B95AE9-6ED4-D390-ECD3-B200CD0DC97E}"/>
          </ac:spMkLst>
        </pc:spChg>
        <pc:picChg chg="del">
          <ac:chgData name="Jonathan Kam" userId="9733a687-ca6c-4c12-9e94-b012b33c151a" providerId="ADAL" clId="{F232E0B3-239F-472D-990B-8349563014B1}" dt="2024-09-30T04:51:14.312" v="31" actId="478"/>
          <ac:picMkLst>
            <pc:docMk/>
            <pc:sldMk cId="3333452679" sldId="273"/>
            <ac:picMk id="6" creationId="{681EB027-545B-A4F6-0B0F-100EA5E6CAB4}"/>
          </ac:picMkLst>
        </pc:picChg>
        <pc:picChg chg="add mod">
          <ac:chgData name="Jonathan Kam" userId="9733a687-ca6c-4c12-9e94-b012b33c151a" providerId="ADAL" clId="{F232E0B3-239F-472D-990B-8349563014B1}" dt="2024-09-30T04:51:57.192" v="34" actId="1076"/>
          <ac:picMkLst>
            <pc:docMk/>
            <pc:sldMk cId="3333452679" sldId="273"/>
            <ac:picMk id="8" creationId="{9F6D2CC5-C8A9-D96A-0894-88586DF81B1B}"/>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740367"/>
          </a:xfrm>
        </p:spPr>
        <p:txBody>
          <a:bodyPr>
            <a:normAutofit lnSpcReduction="10000"/>
          </a:bodyPr>
          <a:lstStyle/>
          <a:p>
            <a:pPr algn="ctr"/>
            <a:r>
              <a:rPr lang="en-US" sz="3200" dirty="0"/>
              <a:t>Jonathan Kam</a:t>
            </a:r>
          </a:p>
          <a:p>
            <a:pPr algn="ctr"/>
            <a:r>
              <a:rPr lang="en-US" sz="3200" dirty="0"/>
              <a:t>N440-07</a:t>
            </a:r>
          </a:p>
          <a:p>
            <a:pPr algn="ctr"/>
            <a:r>
              <a:rPr lang="en-US" sz="3200" dirty="0"/>
              <a:t>Study BASED ON MTD JUNE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35071"/>
            <a:ext cx="8596668" cy="3880773"/>
          </a:xfrm>
        </p:spPr>
        <p:txBody>
          <a:bodyPr>
            <a:normAutofit lnSpcReduction="10000"/>
          </a:bodyPr>
          <a:lstStyle/>
          <a:p>
            <a:r>
              <a:rPr lang="en-US" dirty="0"/>
              <a:t>Opportunities</a:t>
            </a: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Hire Assistant Service Manager to handle internal R/O</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Seeking partnership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bodyshop</a:t>
            </a:r>
            <a:r>
              <a:rPr lang="en-US" sz="1800" dirty="0">
                <a:effectLst/>
                <a:latin typeface="Calibri" panose="020F0502020204030204" pitchFamily="34" charset="0"/>
                <a:ea typeface="Calibri" panose="020F0502020204030204" pitchFamily="34" charset="0"/>
                <a:cs typeface="Times New Roman" panose="02020603050405020304" pitchFamily="18" charset="0"/>
              </a:rPr>
              <a:t> that has parts ordering opportunities as well as quick turnaround bodywork</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Recognize service staff to other dept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Matching Sales dept hours, night shift on Used Car recon/detailing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all makes and not just Honda, need to purchase scanners and equipment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Regain room for tire storage or tire hotel opportunities.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Rework marketing plan to on SEO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 opportunity on MPI before customer comes in dealership to pickup.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66603"/>
            <a:ext cx="8596668" cy="3880773"/>
          </a:xfrm>
        </p:spPr>
        <p:txBody>
          <a:bodyPr/>
          <a:lstStyle/>
          <a:p>
            <a:r>
              <a:rPr lang="en-US" dirty="0"/>
              <a:t>Threats</a:t>
            </a: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Falling behind on recon on used cars, taking 7 days and sublet on detailing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Unable to regain management guidance on offsite detailing center, low proficiency compare to main shop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Warranty work are lost to other dealership of same brand, low conquest and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retension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Aging Techs and management, training for the next generation to take on roles of the dept.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Unable to regain full price after long period of discount culture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08644"/>
            <a:ext cx="8596668" cy="3880773"/>
          </a:xfrm>
        </p:spPr>
        <p:txBody>
          <a:bodyPr/>
          <a:lstStyle/>
          <a:p>
            <a:r>
              <a:rPr lang="en-US" dirty="0"/>
              <a:t>Objectives</a:t>
            </a: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Falling behind on recon on used cars, taking 7 days and sublet on detailing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Unable to regain management guidance on offsite detailing center, low proficiency compare to main shop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Warranty work are lost to other dealership of same brand, low conquest and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retension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Aging Techs and management, training for the next generation to take on roles of the dept.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Unable to regain full price after long period of discount culture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14272" y="1713186"/>
            <a:ext cx="8596668" cy="4183117"/>
          </a:xfrm>
        </p:spPr>
        <p:txBody>
          <a:bodyPr>
            <a:noAutofit/>
          </a:bodyPr>
          <a:lstStyle/>
          <a:p>
            <a:r>
              <a:rPr lang="en-US" dirty="0"/>
              <a:t>Strategies</a:t>
            </a: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Service Staff/Parts Managers no longer able to make discounts cross dept.</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BDC seeking warranty </a:t>
            </a:r>
            <a:r>
              <a:rPr lang="en-US" dirty="0" err="1">
                <a:effectLst/>
                <a:latin typeface="Calibri" panose="020F0502020204030204" pitchFamily="34" charset="0"/>
                <a:ea typeface="Calibri" panose="020F0502020204030204" pitchFamily="34" charset="0"/>
                <a:cs typeface="Times New Roman" panose="02020603050405020304" pitchFamily="18" charset="0"/>
              </a:rPr>
              <a:t>oppotunities</a:t>
            </a:r>
            <a:r>
              <a:rPr lang="en-US" dirty="0">
                <a:effectLst/>
                <a:latin typeface="Calibri" panose="020F0502020204030204" pitchFamily="34" charset="0"/>
                <a:ea typeface="Calibri" panose="020F0502020204030204" pitchFamily="34" charset="0"/>
                <a:cs typeface="Times New Roman" panose="02020603050405020304" pitchFamily="18" charset="0"/>
              </a:rPr>
              <a:t>, recalls work based on estimated B/O parts arrival</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Reshuffle coverage not just on peak hours with senior Techs, able to provide greater R/O for junior Techs</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Invest equipment to handle </a:t>
            </a:r>
            <a:r>
              <a:rPr lang="en-US" dirty="0" err="1">
                <a:effectLst/>
                <a:latin typeface="Calibri" panose="020F0502020204030204" pitchFamily="34" charset="0"/>
                <a:ea typeface="Calibri" panose="020F0502020204030204" pitchFamily="34" charset="0"/>
                <a:cs typeface="Times New Roman" panose="02020603050405020304" pitchFamily="18" charset="0"/>
              </a:rPr>
              <a:t>offmake</a:t>
            </a:r>
            <a:r>
              <a:rPr lang="en-US" dirty="0">
                <a:effectLst/>
                <a:latin typeface="Calibri" panose="020F0502020204030204" pitchFamily="34" charset="0"/>
                <a:ea typeface="Calibri" panose="020F0502020204030204" pitchFamily="34" charset="0"/>
                <a:cs typeface="Times New Roman" panose="02020603050405020304" pitchFamily="18" charset="0"/>
              </a:rPr>
              <a:t> units to cover both conquest maintenance R/O as well as Used Car Dept purchasing off make products</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Training to staff for accessories installation, able to complete the installation based on OEM suggested paying hours</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Promote higher Door Rate for EV and trucks</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39615"/>
            <a:ext cx="8596668" cy="4696038"/>
          </a:xfrm>
        </p:spPr>
        <p:txBody>
          <a:bodyPr>
            <a:noAutofit/>
          </a:bodyPr>
          <a:lstStyle/>
          <a:p>
            <a:r>
              <a:rPr lang="en-US" dirty="0"/>
              <a:t>Tactics</a:t>
            </a: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Assign ASM to handle staff’s concern on scheduling and communication with Sales dept, relieving Service Manager for planning and budgeting</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Training Service Manager to understand other depts objectives and develop common targets using composite</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Acquire or recruit from Schools career fairs bringing staff to the dept.</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Bonus program on both Techs and not just service advisors</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Monthly business meetings using composite figures to increase potential i.e. tire sales, warranty work</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Fixing the vehicles right the first time avoiding comebacks, working with Shop Foreman on each vehicle.</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198179"/>
            <a:ext cx="11052211" cy="5391807"/>
          </a:xfrm>
        </p:spPr>
        <p:txBody>
          <a:bodyPr>
            <a:noAutofit/>
          </a:bodyPr>
          <a:lstStyle/>
          <a:p>
            <a:pPr marL="914400">
              <a:lnSpc>
                <a:spcPct val="107000"/>
              </a:lnSpc>
            </a:pPr>
            <a:r>
              <a:rPr lang="en-CA" b="1" dirty="0">
                <a:effectLst/>
                <a:latin typeface="Calibri" panose="020F0502020204030204" pitchFamily="34" charset="0"/>
                <a:ea typeface="Calibri" panose="020F0502020204030204" pitchFamily="34" charset="0"/>
                <a:cs typeface="Times New Roman" panose="02020603050405020304" pitchFamily="18" charset="0"/>
              </a:rPr>
              <a:t>Action Plan						Task By Whom 			Completion Date</a:t>
            </a:r>
            <a:endParaRPr lang="en-CA"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No Internal Discount				Service Manager 			Aug 15,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BDC to make recall appt				BDC/Service Manager		July 15,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SOP/Warranty paid work 			Parts/BDC Manager		Daily</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Remix Schedule Senior/Junior Tech	Service Manager 			July 01,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Extend service hours of operation 		Service/Fixed Op Man.		Aug 1,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Rebrand Serv all makes POP/Online	Ser. Mgr. 					Aug 1,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Promote Social Media presence		ASM						Sept 01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Hire porters x3					Service Mgr. 				July 15,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Reduce Expense to Sales % by 15%	Service Man/GM			Aug 15,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Increase Warr R/O count of 20/</a:t>
            </a:r>
            <a:r>
              <a:rPr lang="en-CA" dirty="0" err="1">
                <a:effectLst/>
                <a:latin typeface="Calibri" panose="020F0502020204030204" pitchFamily="34" charset="0"/>
                <a:ea typeface="Calibri" panose="020F0502020204030204" pitchFamily="34" charset="0"/>
                <a:cs typeface="Times New Roman" panose="02020603050405020304" pitchFamily="18" charset="0"/>
              </a:rPr>
              <a:t>mth</a:t>
            </a:r>
            <a:r>
              <a:rPr lang="en-CA" dirty="0">
                <a:effectLst/>
                <a:latin typeface="Calibri" panose="020F0502020204030204" pitchFamily="34" charset="0"/>
                <a:ea typeface="Calibri" panose="020F0502020204030204" pitchFamily="34" charset="0"/>
                <a:cs typeface="Times New Roman" panose="02020603050405020304" pitchFamily="18" charset="0"/>
              </a:rPr>
              <a:t>	Ser. </a:t>
            </a:r>
            <a:r>
              <a:rPr lang="en-CA" dirty="0" err="1">
                <a:effectLst/>
                <a:latin typeface="Calibri" panose="020F0502020204030204" pitchFamily="34" charset="0"/>
                <a:ea typeface="Calibri" panose="020F0502020204030204" pitchFamily="34" charset="0"/>
                <a:cs typeface="Times New Roman" panose="02020603050405020304" pitchFamily="18" charset="0"/>
              </a:rPr>
              <a:t>Mgr</a:t>
            </a:r>
            <a:r>
              <a:rPr lang="en-CA" dirty="0">
                <a:effectLst/>
                <a:latin typeface="Calibri" panose="020F0502020204030204" pitchFamily="34" charset="0"/>
                <a:ea typeface="Calibri" panose="020F0502020204030204" pitchFamily="34" charset="0"/>
                <a:cs typeface="Times New Roman" panose="02020603050405020304" pitchFamily="18" charset="0"/>
              </a:rPr>
              <a:t>/BDC </a:t>
            </a:r>
            <a:r>
              <a:rPr lang="en-CA" dirty="0" err="1">
                <a:effectLst/>
                <a:latin typeface="Calibri" panose="020F0502020204030204" pitchFamily="34" charset="0"/>
                <a:ea typeface="Calibri" panose="020F0502020204030204" pitchFamily="34" charset="0"/>
                <a:cs typeface="Times New Roman" panose="02020603050405020304" pitchFamily="18" charset="0"/>
              </a:rPr>
              <a:t>Mgr</a:t>
            </a:r>
            <a:r>
              <a:rPr lang="en-CA" dirty="0">
                <a:effectLst/>
                <a:latin typeface="Calibri" panose="020F0502020204030204" pitchFamily="34" charset="0"/>
                <a:ea typeface="Calibri" panose="020F0502020204030204" pitchFamily="34" charset="0"/>
                <a:cs typeface="Times New Roman" panose="02020603050405020304" pitchFamily="18" charset="0"/>
              </a:rPr>
              <a:t>			Oct 15, 2024</a:t>
            </a:r>
          </a:p>
          <a:p>
            <a:pPr marL="914400">
              <a:lnSpc>
                <a:spcPct val="107000"/>
              </a:lnSpc>
            </a:pPr>
            <a:r>
              <a:rPr lang="en-CA" dirty="0">
                <a:effectLst/>
                <a:latin typeface="Calibri" panose="020F0502020204030204" pitchFamily="34" charset="0"/>
                <a:ea typeface="Calibri" panose="020F0502020204030204" pitchFamily="34" charset="0"/>
                <a:cs typeface="Times New Roman" panose="02020603050405020304" pitchFamily="18" charset="0"/>
              </a:rPr>
              <a:t>Hire Seasonal Staff for Tire Season		Serv </a:t>
            </a:r>
            <a:r>
              <a:rPr lang="en-CA" dirty="0" err="1">
                <a:effectLst/>
                <a:latin typeface="Calibri" panose="020F0502020204030204" pitchFamily="34" charset="0"/>
                <a:ea typeface="Calibri" panose="020F0502020204030204" pitchFamily="34" charset="0"/>
                <a:cs typeface="Times New Roman" panose="02020603050405020304" pitchFamily="18" charset="0"/>
              </a:rPr>
              <a:t>Mgr</a:t>
            </a:r>
            <a:r>
              <a:rPr lang="en-CA" dirty="0">
                <a:effectLst/>
                <a:latin typeface="Calibri" panose="020F0502020204030204" pitchFamily="34" charset="0"/>
                <a:ea typeface="Calibri" panose="020F0502020204030204" pitchFamily="34" charset="0"/>
                <a:cs typeface="Times New Roman" panose="02020603050405020304" pitchFamily="18" charset="0"/>
              </a:rPr>
              <a:t>/HR				Sept 30, 2024</a:t>
            </a:r>
          </a:p>
          <a:p>
            <a:pPr marL="914400">
              <a:lnSpc>
                <a:spcPct val="107000"/>
              </a:lnSpc>
              <a:spcAft>
                <a:spcPts val="800"/>
              </a:spcAft>
            </a:pPr>
            <a:r>
              <a:rPr lang="en-CA" dirty="0">
                <a:effectLst/>
                <a:latin typeface="Calibri" panose="020F0502020204030204" pitchFamily="34" charset="0"/>
                <a:ea typeface="Calibri" panose="020F0502020204030204" pitchFamily="34" charset="0"/>
                <a:cs typeface="Times New Roman" panose="02020603050405020304" pitchFamily="18" charset="0"/>
              </a:rPr>
              <a:t>Tire Sales by Sales Dept/advisors		Serv/Parts Manager 		Sept 15, 2024</a:t>
            </a:r>
          </a:p>
          <a:p>
            <a:endParaRPr lang="en-US" dirty="0"/>
          </a:p>
          <a:p>
            <a:endParaRPr lang="en-US" dirty="0"/>
          </a:p>
        </p:txBody>
      </p:sp>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7877"/>
            <a:ext cx="8596668" cy="4643486"/>
          </a:xfrm>
        </p:spPr>
        <p:txBody>
          <a:bodyPr>
            <a:noAutofit/>
          </a:bodyPr>
          <a:lstStyle/>
          <a:p>
            <a:r>
              <a:rPr lang="en-CA" sz="1600" dirty="0">
                <a:effectLst/>
                <a:latin typeface="Calibri" panose="020F0502020204030204" pitchFamily="34" charset="0"/>
                <a:ea typeface="Calibri" panose="020F0502020204030204" pitchFamily="34" charset="0"/>
                <a:cs typeface="Times New Roman" panose="02020603050405020304" pitchFamily="18" charset="0"/>
              </a:rPr>
              <a:t>It is evident that there has been active discounting for internal and some high dollar RO’s.  The concept of Used Car Dept should be paying for retail CP must be mandated and accounted for.   Accessories sales can also receive a boost of GP if no discounting is applied. </a:t>
            </a:r>
          </a:p>
          <a:p>
            <a:r>
              <a:rPr lang="en-CA" sz="1600" dirty="0">
                <a:effectLst/>
                <a:latin typeface="Calibri" panose="020F0502020204030204" pitchFamily="34" charset="0"/>
                <a:ea typeface="Calibri" panose="020F0502020204030204" pitchFamily="34" charset="0"/>
                <a:cs typeface="Times New Roman" panose="02020603050405020304" pitchFamily="18" charset="0"/>
              </a:rPr>
              <a:t>It’s suggested to have service hours to mimic sales dept. hours and especially when we expand the used car dept inventory and sales, the need of recon. And detailing hours are much need than after 6pm.  Evening shift shall be arranged just for recon and detail.</a:t>
            </a:r>
          </a:p>
          <a:p>
            <a:r>
              <a:rPr lang="en-CA" sz="1600" dirty="0">
                <a:effectLst/>
                <a:latin typeface="Calibri" panose="020F0502020204030204" pitchFamily="34" charset="0"/>
                <a:ea typeface="Calibri" panose="020F0502020204030204" pitchFamily="34" charset="0"/>
                <a:cs typeface="Times New Roman" panose="02020603050405020304" pitchFamily="18" charset="0"/>
              </a:rPr>
              <a:t>We are experienced our employment expense is higher compared with other Honda dealers in the similar group size.  A fine tune of each tech’s proficiency is recommended and during assigning or locating an RO, junior technician shall be a higher mix of the immediate repair orders.</a:t>
            </a:r>
          </a:p>
          <a:p>
            <a:r>
              <a:rPr lang="en-CA" sz="1600" dirty="0">
                <a:effectLst/>
                <a:latin typeface="Calibri" panose="020F0502020204030204" pitchFamily="34" charset="0"/>
                <a:ea typeface="Calibri" panose="020F0502020204030204" pitchFamily="34" charset="0"/>
                <a:cs typeface="Times New Roman" panose="02020603050405020304" pitchFamily="18" charset="0"/>
              </a:rPr>
              <a:t>Training is one key component for the junior techs and even though the foreman is currently assisting with hands on training, a switch to the techs owning the RO’s and letting the foreman perform all final checks before completing all notes to close the RO.</a:t>
            </a:r>
          </a:p>
          <a:p>
            <a:r>
              <a:rPr lang="en-CA" sz="1600" dirty="0">
                <a:effectLst/>
                <a:latin typeface="Calibri" panose="020F0502020204030204" pitchFamily="34" charset="0"/>
                <a:ea typeface="Calibri" panose="020F0502020204030204" pitchFamily="34" charset="0"/>
                <a:cs typeface="Times New Roman" panose="02020603050405020304" pitchFamily="18" charset="0"/>
              </a:rPr>
              <a:t>The consideration of increasing warranty ROs should be part of the new mix.  Suggestion to BDC team to filter possible warranty work and making schedule of the appointment closer to the parts become available.  Much of the recall work will attract conquest customers and ultimately turn them in to Maintenance and repair type of ROs.</a:t>
            </a:r>
          </a:p>
          <a:p>
            <a:endParaRPr lang="en-US" sz="1600" dirty="0"/>
          </a:p>
          <a:p>
            <a:endParaRPr lang="en-US" sz="1600"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 focus on Digital Marketing with Wellington Consulting which performs email blasts, letter mail to customers with coupons, text offers and website QR codes</a:t>
            </a:r>
          </a:p>
          <a:p>
            <a:r>
              <a:rPr lang="en-US" dirty="0">
                <a:solidFill>
                  <a:srgbClr val="221E1F"/>
                </a:solidFill>
                <a:latin typeface="Calibri" panose="020F0502020204030204" pitchFamily="34" charset="0"/>
              </a:rPr>
              <a:t>To include in future of all vehicle sales, coupon or 1</a:t>
            </a:r>
            <a:r>
              <a:rPr lang="en-US" baseline="30000" dirty="0">
                <a:solidFill>
                  <a:srgbClr val="221E1F"/>
                </a:solidFill>
                <a:latin typeface="Calibri" panose="020F0502020204030204" pitchFamily="34" charset="0"/>
              </a:rPr>
              <a:t>st</a:t>
            </a:r>
            <a:r>
              <a:rPr lang="en-US" dirty="0">
                <a:solidFill>
                  <a:srgbClr val="221E1F"/>
                </a:solidFill>
                <a:latin typeface="Calibri" panose="020F0502020204030204" pitchFamily="34" charset="0"/>
              </a:rPr>
              <a:t> tire storage free from every seasonal tire purchase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By managing expenses on advertising, refocus on digital marketing and monitor service phone calls and e-leads.  Participate all sales event with service incentives overall to increase future retention of each new and used vehicle sale</a:t>
            </a:r>
          </a:p>
          <a:p>
            <a:r>
              <a:rPr lang="en-US" sz="1800" b="0" i="0" u="none" strike="noStrike" baseline="0" dirty="0">
                <a:solidFill>
                  <a:srgbClr val="221E1F"/>
                </a:solidFill>
                <a:latin typeface="Calibri" panose="020F0502020204030204" pitchFamily="34" charset="0"/>
              </a:rPr>
              <a:t>Introduce servicing all makes and models, not only to service Used Car off make vehicles sold but invite existing customers to bring their non-Honda vehicle for maintenance services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64224" y="1930400"/>
            <a:ext cx="5079404" cy="476469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Discounts are evident with internal RO’s, also low RO count</a:t>
            </a:r>
          </a:p>
          <a:p>
            <a:r>
              <a:rPr lang="en-US" sz="1800" b="0" i="0" u="none" strike="noStrike" baseline="0" dirty="0">
                <a:solidFill>
                  <a:srgbClr val="221E1F"/>
                </a:solidFill>
                <a:latin typeface="Calibri" panose="020F0502020204030204" pitchFamily="34" charset="0"/>
              </a:rPr>
              <a:t>Increase Warranty RO count by asking BDC to look for Recall work available.  Working with parts available, will schedule as recall parts to arrive</a:t>
            </a:r>
          </a:p>
          <a:p>
            <a:r>
              <a:rPr lang="en-US" sz="1800" b="0" i="0" u="none" strike="noStrike" baseline="0" dirty="0">
                <a:solidFill>
                  <a:srgbClr val="221E1F"/>
                </a:solidFill>
                <a:latin typeface="Calibri" panose="020F0502020204030204" pitchFamily="34" charset="0"/>
              </a:rPr>
              <a:t>Adding evening hours for recon and detail, so the main shop will focus on CP and the PDI shop will focus on recon after hours</a:t>
            </a:r>
          </a:p>
          <a:p>
            <a:r>
              <a:rPr lang="en-US" sz="1800" b="0" i="0" u="none" strike="noStrike" baseline="0" dirty="0">
                <a:solidFill>
                  <a:srgbClr val="221E1F"/>
                </a:solidFill>
                <a:latin typeface="Calibri" panose="020F0502020204030204" pitchFamily="34" charset="0"/>
              </a:rPr>
              <a:t>Hiring another ASM and additional internal tech to look after internal RO’s as well as managing recon team.</a:t>
            </a:r>
          </a:p>
          <a:p>
            <a:endParaRPr lang="en-US" dirty="0"/>
          </a:p>
        </p:txBody>
      </p:sp>
      <p:pic>
        <p:nvPicPr>
          <p:cNvPr id="12" name="Content Placeholder 11">
            <a:extLst>
              <a:ext uri="{FF2B5EF4-FFF2-40B4-BE49-F238E27FC236}">
                <a16:creationId xmlns:a16="http://schemas.microsoft.com/office/drawing/2014/main" id="{D7C82AC4-864F-FEBA-2DDC-A487BDAE4CD2}"/>
              </a:ext>
            </a:extLst>
          </p:cNvPr>
          <p:cNvPicPr>
            <a:picLocks noGrp="1" noChangeAspect="1"/>
          </p:cNvPicPr>
          <p:nvPr>
            <p:ph sz="quarter" idx="4"/>
          </p:nvPr>
        </p:nvPicPr>
        <p:blipFill>
          <a:blip r:embed="rId2"/>
          <a:stretch>
            <a:fillRect/>
          </a:stretch>
        </p:blipFill>
        <p:spPr>
          <a:xfrm>
            <a:off x="5543628" y="1570931"/>
            <a:ext cx="5313557" cy="2857289"/>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53368"/>
            <a:ext cx="4659782" cy="510463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discount offerings brings an overall lower GP and with heavy semi-fixed expense such as advertising, it will need to be reevaluate.</a:t>
            </a:r>
          </a:p>
          <a:p>
            <a:r>
              <a:rPr lang="en-US" sz="1800" b="0" i="0" u="none" strike="noStrike" baseline="0" dirty="0">
                <a:solidFill>
                  <a:srgbClr val="221E1F"/>
                </a:solidFill>
                <a:latin typeface="Calibri" panose="020F0502020204030204" pitchFamily="34" charset="0"/>
              </a:rPr>
              <a:t>Switch from print back to digital marketing, utilize website specials since it’s already at premium but not fully utilized.</a:t>
            </a:r>
          </a:p>
          <a:p>
            <a:r>
              <a:rPr lang="en-US" dirty="0">
                <a:solidFill>
                  <a:srgbClr val="221E1F"/>
                </a:solidFill>
                <a:latin typeface="Calibri" panose="020F0502020204030204" pitchFamily="34" charset="0"/>
              </a:rPr>
              <a:t>Letter to customers cost is too high, run new car clinic which cost less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Cut down on full ad design on email, switch to QR code and with landing page, reconsider bonus structure with staff members</a:t>
            </a:r>
          </a:p>
          <a:p>
            <a:endParaRPr lang="en-US" dirty="0"/>
          </a:p>
        </p:txBody>
      </p:sp>
      <p:pic>
        <p:nvPicPr>
          <p:cNvPr id="8" name="Content Placeholder 7">
            <a:extLst>
              <a:ext uri="{FF2B5EF4-FFF2-40B4-BE49-F238E27FC236}">
                <a16:creationId xmlns:a16="http://schemas.microsoft.com/office/drawing/2014/main" id="{16DD13AA-8FAF-B1A3-DCB1-2D23D733A962}"/>
              </a:ext>
            </a:extLst>
          </p:cNvPr>
          <p:cNvPicPr>
            <a:picLocks noGrp="1" noChangeAspect="1"/>
          </p:cNvPicPr>
          <p:nvPr>
            <p:ph sz="half" idx="2"/>
          </p:nvPr>
        </p:nvPicPr>
        <p:blipFill>
          <a:blip r:embed="rId2"/>
          <a:stretch>
            <a:fillRect/>
          </a:stretch>
        </p:blipFill>
        <p:spPr>
          <a:xfrm>
            <a:off x="5337116" y="1753368"/>
            <a:ext cx="3987034" cy="3351264"/>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668" y="1488613"/>
            <a:ext cx="4598032" cy="5048919"/>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Some techs are taking lunches at the same time and it becomes a cluster on certain time of the day. Even Junior techs are guided by Foreman but the total hours spent is still higher.</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As we calculate the unsold </a:t>
            </a:r>
            <a:r>
              <a:rPr lang="en-US" dirty="0" err="1">
                <a:solidFill>
                  <a:srgbClr val="221E1F"/>
                </a:solidFill>
                <a:latin typeface="Calibri" panose="020F0502020204030204" pitchFamily="34" charset="0"/>
              </a:rPr>
              <a:t>labour</a:t>
            </a:r>
            <a:r>
              <a:rPr lang="en-US" dirty="0">
                <a:solidFill>
                  <a:srgbClr val="221E1F"/>
                </a:solidFill>
                <a:latin typeface="Calibri" panose="020F0502020204030204" pitchFamily="34" charset="0"/>
              </a:rPr>
              <a:t> hours, we can drill down on which tech is non productive and management will reassign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have started with 39.8% tech proficiency to the June 2024 resulting 75.19%. During this time, there was turnover of 5 techs. </a:t>
            </a:r>
            <a:r>
              <a:rPr lang="en-US" dirty="0" err="1">
                <a:solidFill>
                  <a:srgbClr val="221E1F"/>
                </a:solidFill>
                <a:latin typeface="Calibri" panose="020F0502020204030204" pitchFamily="34" charset="0"/>
              </a:rPr>
              <a:t>Eventhough</a:t>
            </a:r>
            <a:r>
              <a:rPr lang="en-US" dirty="0">
                <a:solidFill>
                  <a:srgbClr val="221E1F"/>
                </a:solidFill>
                <a:latin typeface="Calibri" panose="020F0502020204030204" pitchFamily="34" charset="0"/>
              </a:rPr>
              <a:t> we now have tech that are higher per hour, it shows the direction of tech proficient has positive trend.</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goal is to reach hire 1 more parts staff and revisit RO Fill rate and using lost sales report as baseline to help </a:t>
            </a:r>
            <a:r>
              <a:rPr lang="en-US" dirty="0" err="1">
                <a:solidFill>
                  <a:srgbClr val="221E1F"/>
                </a:solidFill>
                <a:latin typeface="Calibri" panose="020F0502020204030204" pitchFamily="34" charset="0"/>
              </a:rPr>
              <a:t>techicians</a:t>
            </a:r>
            <a:r>
              <a:rPr lang="en-US" dirty="0">
                <a:solidFill>
                  <a:srgbClr val="221E1F"/>
                </a:solidFill>
                <a:latin typeface="Calibri" panose="020F0502020204030204" pitchFamily="34" charset="0"/>
              </a:rPr>
              <a:t> to complete the ROs.</a:t>
            </a:r>
            <a:endParaRPr lang="en-US" sz="1800" b="0" i="0" u="none" strike="noStrike" baseline="0" dirty="0">
              <a:solidFill>
                <a:srgbClr val="221E1F"/>
              </a:solidFill>
              <a:latin typeface="Calibri" panose="020F0502020204030204" pitchFamily="34" charset="0"/>
            </a:endParaRPr>
          </a:p>
          <a:p>
            <a:endParaRPr lang="en-US" dirty="0"/>
          </a:p>
        </p:txBody>
      </p:sp>
      <p:pic>
        <p:nvPicPr>
          <p:cNvPr id="12" name="Picture 11">
            <a:extLst>
              <a:ext uri="{FF2B5EF4-FFF2-40B4-BE49-F238E27FC236}">
                <a16:creationId xmlns:a16="http://schemas.microsoft.com/office/drawing/2014/main" id="{AD313378-FE2A-D437-6F24-0872635F154C}"/>
              </a:ext>
            </a:extLst>
          </p:cNvPr>
          <p:cNvPicPr>
            <a:picLocks noChangeAspect="1"/>
          </p:cNvPicPr>
          <p:nvPr/>
        </p:nvPicPr>
        <p:blipFill>
          <a:blip r:embed="rId2"/>
          <a:stretch>
            <a:fillRect/>
          </a:stretch>
        </p:blipFill>
        <p:spPr>
          <a:xfrm>
            <a:off x="5275700" y="409904"/>
            <a:ext cx="6487355" cy="567542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613"/>
            <a:ext cx="5061314" cy="512583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Having PDI/DETAIL on an offsite, it’s missing a manager or strong Internal advisor to monitor the flow of each tech.  As tech needing to drive back to the main dealer to get parts, the vehicle are left on the hoists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 Starting with the main shop, parts runner to both onsite and offsite would help on time for techs and vehicles are not left on hoists waiting.</a:t>
            </a:r>
          </a:p>
          <a:p>
            <a:r>
              <a:rPr lang="en-US" dirty="0">
                <a:solidFill>
                  <a:srgbClr val="221E1F"/>
                </a:solidFill>
                <a:latin typeface="Calibri" panose="020F0502020204030204" pitchFamily="34" charset="0"/>
              </a:rPr>
              <a:t>By opening evening hours for Recon and Detail, we are able to bring the facility utilization from 26.33% in Feb 2024 to 46.56% in June 2024.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are planning to split tower dispatcher to 2 staff members to accommodate the on/offsite.  We are aiming towards 75% facility utilization but to further minimize single item RO to help boost the </a:t>
            </a:r>
            <a:r>
              <a:rPr lang="en-US" dirty="0" err="1">
                <a:solidFill>
                  <a:srgbClr val="221E1F"/>
                </a:solidFill>
                <a:latin typeface="Calibri" panose="020F0502020204030204" pitchFamily="34" charset="0"/>
              </a:rPr>
              <a:t>labour</a:t>
            </a:r>
            <a:r>
              <a:rPr lang="en-US" dirty="0">
                <a:solidFill>
                  <a:srgbClr val="221E1F"/>
                </a:solidFill>
                <a:latin typeface="Calibri" panose="020F0502020204030204" pitchFamily="34" charset="0"/>
              </a:rPr>
              <a:t> sales, and the more senior techs would be able to complete the work less than </a:t>
            </a:r>
            <a:r>
              <a:rPr lang="en-US" dirty="0" err="1">
                <a:solidFill>
                  <a:srgbClr val="221E1F"/>
                </a:solidFill>
                <a:latin typeface="Calibri" panose="020F0502020204030204" pitchFamily="34" charset="0"/>
              </a:rPr>
              <a:t>hrs</a:t>
            </a:r>
            <a:r>
              <a:rPr lang="en-US" dirty="0">
                <a:solidFill>
                  <a:srgbClr val="221E1F"/>
                </a:solidFill>
                <a:latin typeface="Calibri" panose="020F0502020204030204" pitchFamily="34" charset="0"/>
              </a:rPr>
              <a:t> billed.</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9F6D2CC5-C8A9-D96A-0894-88586DF81B1B}"/>
              </a:ext>
            </a:extLst>
          </p:cNvPr>
          <p:cNvPicPr>
            <a:picLocks noGrp="1" noChangeAspect="1"/>
          </p:cNvPicPr>
          <p:nvPr>
            <p:ph sz="half" idx="2"/>
          </p:nvPr>
        </p:nvPicPr>
        <p:blipFill>
          <a:blip r:embed="rId2"/>
          <a:stretch>
            <a:fillRect/>
          </a:stretch>
        </p:blipFill>
        <p:spPr>
          <a:xfrm>
            <a:off x="5738648" y="953761"/>
            <a:ext cx="4033391" cy="495047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58781"/>
            <a:ext cx="5158424" cy="5016382"/>
          </a:xfrm>
        </p:spPr>
        <p:txBody>
          <a:bodyPr>
            <a:normAutofit lnSpcReduction="10000"/>
          </a:bodyPr>
          <a:lstStyle/>
          <a:p>
            <a:r>
              <a:rPr lang="en-US" dirty="0"/>
              <a:t>The discussion revolves around discounting and agreeing to focus on with our current internal Free oil change program, it takes away much of the competitive GP in return of more conquest business and retention for all depts.  We also have discussed that advisors should be presenting the MPI earlier in the day rather than near pickup of the vehicle.  </a:t>
            </a:r>
          </a:p>
          <a:p>
            <a:r>
              <a:rPr lang="en-US" dirty="0"/>
              <a:t>Our model mix is still higher in the older year models and menu selling currently does not exist but it will help customers to perform maintenance in an menu format rather waiting for individual parts to fail and perform repairs.  This often affect 1</a:t>
            </a:r>
            <a:r>
              <a:rPr lang="en-US" baseline="30000" dirty="0"/>
              <a:t>st</a:t>
            </a:r>
            <a:r>
              <a:rPr lang="en-US" dirty="0"/>
              <a:t> time Fill rate and perhaps lost sales and goes back not needing to discount as a habit on higher $ RO’s </a:t>
            </a:r>
            <a:r>
              <a:rPr lang="en-US"/>
              <a:t>on repair type of Ros.</a:t>
            </a:r>
            <a:endParaRPr lang="en-US" dirty="0"/>
          </a:p>
        </p:txBody>
      </p:sp>
      <p:pic>
        <p:nvPicPr>
          <p:cNvPr id="8" name="Content Placeholder 7">
            <a:extLst>
              <a:ext uri="{FF2B5EF4-FFF2-40B4-BE49-F238E27FC236}">
                <a16:creationId xmlns:a16="http://schemas.microsoft.com/office/drawing/2014/main" id="{A7BBDA7B-0815-AAD5-DC7E-7E8AFFA1E7E9}"/>
              </a:ext>
            </a:extLst>
          </p:cNvPr>
          <p:cNvPicPr>
            <a:picLocks noGrp="1" noChangeAspect="1"/>
          </p:cNvPicPr>
          <p:nvPr>
            <p:ph sz="half" idx="2"/>
          </p:nvPr>
        </p:nvPicPr>
        <p:blipFill>
          <a:blip r:embed="rId2"/>
          <a:stretch>
            <a:fillRect/>
          </a:stretch>
        </p:blipFill>
        <p:spPr>
          <a:xfrm>
            <a:off x="5835758" y="748958"/>
            <a:ext cx="5287247" cy="4508669"/>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82520"/>
            <a:ext cx="8596668" cy="3880773"/>
          </a:xfrm>
        </p:spPr>
        <p:txBody>
          <a:bodyPr/>
          <a:lstStyle/>
          <a:p>
            <a:r>
              <a:rPr lang="en-US" dirty="0"/>
              <a:t>Strengths</a:t>
            </a: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We have many senior techs has been with the dealership 10+ years, management are all over 15 years and Fix Op is at 50 years this year.</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Retained a large number of customers who services over 20 years, 45 yrs is the longest I’ve met.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relationship with Manufacturers, OEM brings their own vehicles to service at our facility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Opened a 2</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nd</a:t>
            </a:r>
            <a:r>
              <a:rPr lang="en-US" sz="1800" dirty="0">
                <a:effectLst/>
                <a:latin typeface="Calibri" panose="020F0502020204030204" pitchFamily="34" charset="0"/>
                <a:ea typeface="Calibri" panose="020F0502020204030204" pitchFamily="34" charset="0"/>
                <a:cs typeface="Times New Roman" panose="02020603050405020304" pitchFamily="18" charset="0"/>
              </a:rPr>
              <a:t> PDI/Detail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centre</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2018 to ease off high demand traffic</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Interpersonal staff relations with other depts such as Parts and Sales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 CSI achievement above zone avg and able to take on Pilot projects from OEM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29665"/>
            <a:ext cx="8596668" cy="3880773"/>
          </a:xfrm>
        </p:spPr>
        <p:txBody>
          <a:bodyPr>
            <a:normAutofit fontScale="92500" lnSpcReduction="20000"/>
          </a:bodyPr>
          <a:lstStyle/>
          <a:p>
            <a:r>
              <a:rPr lang="en-US" dirty="0"/>
              <a:t>Weaknesses</a:t>
            </a: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Service Hours are shorter than Sales dept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Internal GP is low due to discounting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R/O are not evening distributed based on Tech’s skills and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Labour</a:t>
            </a:r>
            <a:r>
              <a:rPr lang="en-US" sz="1800" dirty="0">
                <a:effectLst/>
                <a:latin typeface="Calibri" panose="020F0502020204030204" pitchFamily="34" charset="0"/>
                <a:ea typeface="Calibri" panose="020F0502020204030204" pitchFamily="34" charset="0"/>
                <a:cs typeface="Times New Roman" panose="02020603050405020304" pitchFamily="18" charset="0"/>
              </a:rPr>
              <a:t> cost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Warranty work are behind other Honda dealerships, low profit and unable to conquest more customers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 expenses by % and most due to advertising and employment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 turnover on Flat rate staff, lost to Gov’t type of workplace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Limited hoists, no detail bay at main shop, declined auto carwash facility</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Not enough service parking</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No loaner vehicles available, customers crowd the lounge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8178</TotalTime>
  <Words>1909</Words>
  <Application>Microsoft Office PowerPoint</Application>
  <PresentationFormat>Widescreen</PresentationFormat>
  <Paragraphs>118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Jonathan Kam</cp:lastModifiedBy>
  <cp:revision>6</cp:revision>
  <dcterms:created xsi:type="dcterms:W3CDTF">2022-12-04T13:10:55Z</dcterms:created>
  <dcterms:modified xsi:type="dcterms:W3CDTF">2024-10-02T03:46:24Z</dcterms:modified>
</cp:coreProperties>
</file>