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pic>
        <p:nvPicPr>
          <p:cNvPr id="5" name="Picture 4" descr="A screenshot of a web page&#10;&#10;Description automatically generated">
            <a:extLst>
              <a:ext uri="{FF2B5EF4-FFF2-40B4-BE49-F238E27FC236}">
                <a16:creationId xmlns:a16="http://schemas.microsoft.com/office/drawing/2014/main" id="{0F18AB92-138F-18AA-96AA-B2C8FCC14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214" y="1930400"/>
            <a:ext cx="61341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close-up of a text&#10;&#10;Description automatically generated">
            <a:extLst>
              <a:ext uri="{FF2B5EF4-FFF2-40B4-BE49-F238E27FC236}">
                <a16:creationId xmlns:a16="http://schemas.microsoft.com/office/drawing/2014/main" id="{D974A95A-A5AE-9E13-D66C-3481AEF69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826" y="2240425"/>
            <a:ext cx="62103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482A444-CFFB-5C8F-35EC-F225F64C1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136" y="2160589"/>
            <a:ext cx="62992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screenshot of a white text&#10;&#10;Description automatically generated">
            <a:extLst>
              <a:ext uri="{FF2B5EF4-FFF2-40B4-BE49-F238E27FC236}">
                <a16:creationId xmlns:a16="http://schemas.microsoft.com/office/drawing/2014/main" id="{1AA51993-6DF2-B940-6C2C-6433D9C9D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234" y="1732280"/>
            <a:ext cx="64770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text on a white background&#10;&#10;Description automatically generated">
            <a:extLst>
              <a:ext uri="{FF2B5EF4-FFF2-40B4-BE49-F238E27FC236}">
                <a16:creationId xmlns:a16="http://schemas.microsoft.com/office/drawing/2014/main" id="{B6D3F08E-F30E-921F-9205-D25B6F57D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94" y="1834025"/>
            <a:ext cx="6032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230198"/>
              </p:ext>
            </p:extLst>
          </p:nvPr>
        </p:nvGraphicFramePr>
        <p:xfrm>
          <a:off x="677334" y="1818624"/>
          <a:ext cx="9132492" cy="5252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122203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Daily production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Immediately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parts refill rates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Weekly RO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err="1"/>
                        <a:t>Reevalutate</a:t>
                      </a:r>
                      <a:r>
                        <a:rPr lang="en-US" dirty="0"/>
                        <a:t> Service Marketing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 / ASAP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Monitor work/RO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Manger/Foreman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7-1-2024/weekly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Hire Tech for Mobile Van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GM/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Extend Service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screenshot of a text&#10;&#10;Description automatically generated">
            <a:extLst>
              <a:ext uri="{FF2B5EF4-FFF2-40B4-BE49-F238E27FC236}">
                <a16:creationId xmlns:a16="http://schemas.microsoft.com/office/drawing/2014/main" id="{CC0D296F-BF60-1CDD-EF6D-3C47E4331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184" y="1490329"/>
            <a:ext cx="5454950" cy="536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7" name="Content Placeholder 6" descr="A screenshot of a spreadsheet&#10;&#10;Description automatically generated">
            <a:extLst>
              <a:ext uri="{FF2B5EF4-FFF2-40B4-BE49-F238E27FC236}">
                <a16:creationId xmlns:a16="http://schemas.microsoft.com/office/drawing/2014/main" id="{FC9AA131-5481-1CB3-DD7B-9380C7BA364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311222" y="2351927"/>
            <a:ext cx="4186237" cy="1820919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 descr="A screenshot of a spreadsheet&#10;&#10;Description automatically generated">
            <a:extLst>
              <a:ext uri="{FF2B5EF4-FFF2-40B4-BE49-F238E27FC236}">
                <a16:creationId xmlns:a16="http://schemas.microsoft.com/office/drawing/2014/main" id="{697488E9-ED0E-6959-82B0-1DAF946133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68137" y="2112742"/>
            <a:ext cx="4089400" cy="261620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7" name="Content Placeholder 6" descr="A screenshot of a document&#10;&#10;Description automatically generated">
            <a:extLst>
              <a:ext uri="{FF2B5EF4-FFF2-40B4-BE49-F238E27FC236}">
                <a16:creationId xmlns:a16="http://schemas.microsoft.com/office/drawing/2014/main" id="{12171D0F-9AC4-A291-1C3C-A216F409CA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8308" y="1727954"/>
            <a:ext cx="4184650" cy="3199647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6DBB83C-73DB-AAE3-A5F8-EC661DB060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29039" y="1270000"/>
            <a:ext cx="3441826" cy="3881437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pic>
        <p:nvPicPr>
          <p:cNvPr id="5" name="Picture 4" descr="A paper with text and a letter&#10;&#10;Description automatically generated">
            <a:extLst>
              <a:ext uri="{FF2B5EF4-FFF2-40B4-BE49-F238E27FC236}">
                <a16:creationId xmlns:a16="http://schemas.microsoft.com/office/drawing/2014/main" id="{97E11072-F4DF-88C8-3FAE-D6349893C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048" y="1576271"/>
            <a:ext cx="5211064" cy="504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pic>
        <p:nvPicPr>
          <p:cNvPr id="7" name="Picture 6" descr="A screenshot of a page&#10;&#10;Description automatically generated">
            <a:extLst>
              <a:ext uri="{FF2B5EF4-FFF2-40B4-BE49-F238E27FC236}">
                <a16:creationId xmlns:a16="http://schemas.microsoft.com/office/drawing/2014/main" id="{15F66D01-A269-DAB9-BDE7-2C40EF68E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620" y="1522875"/>
            <a:ext cx="6223000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169</TotalTime>
  <Words>229</Words>
  <Application>Microsoft Macintosh PowerPoint</Application>
  <PresentationFormat>Widescreen</PresentationFormat>
  <Paragraphs>76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John Ewing</cp:lastModifiedBy>
  <cp:revision>9</cp:revision>
  <dcterms:created xsi:type="dcterms:W3CDTF">2022-12-04T13:10:55Z</dcterms:created>
  <dcterms:modified xsi:type="dcterms:W3CDTF">2024-06-07T21:03:48Z</dcterms:modified>
</cp:coreProperties>
</file>